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1" r:id="rId2"/>
  </p:sldMasterIdLst>
  <p:sldIdLst>
    <p:sldId id="269" r:id="rId3"/>
    <p:sldId id="291" r:id="rId4"/>
    <p:sldId id="293" r:id="rId5"/>
    <p:sldId id="294" r:id="rId6"/>
    <p:sldId id="295" r:id="rId7"/>
    <p:sldId id="296" r:id="rId8"/>
    <p:sldId id="297" r:id="rId9"/>
    <p:sldId id="298" r:id="rId10"/>
    <p:sldId id="300" r:id="rId11"/>
    <p:sldId id="27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1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49842E-270C-4C0A-AF98-3B17B1C2C6C1}" v="59" dt="2019-04-24T09:16:19.8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 autoAdjust="0"/>
  </p:normalViewPr>
  <p:slideViewPr>
    <p:cSldViewPr snapToGrid="0">
      <p:cViewPr>
        <p:scale>
          <a:sx n="76" d="100"/>
          <a:sy n="76" d="100"/>
        </p:scale>
        <p:origin x="-936" y="-355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r Matyukov" userId="74098f7fecb21755" providerId="LiveId" clId="{0149842E-270C-4C0A-AF98-3B17B1C2C6C1}"/>
    <pc:docChg chg="undo custSel addSld delSld modSld sldOrd modMainMaster">
      <pc:chgData name="Petr Matyukov" userId="74098f7fecb21755" providerId="LiveId" clId="{0149842E-270C-4C0A-AF98-3B17B1C2C6C1}" dt="2019-04-24T09:20:51.881" v="6129" actId="20577"/>
      <pc:docMkLst>
        <pc:docMk/>
      </pc:docMkLst>
      <pc:sldChg chg="addSp delSp modSp">
        <pc:chgData name="Petr Matyukov" userId="74098f7fecb21755" providerId="LiveId" clId="{0149842E-270C-4C0A-AF98-3B17B1C2C6C1}" dt="2019-04-23T02:54:59.923" v="619" actId="1076"/>
        <pc:sldMkLst>
          <pc:docMk/>
          <pc:sldMk cId="1935223717" sldId="270"/>
        </pc:sldMkLst>
        <pc:spChg chg="del">
          <ac:chgData name="Petr Matyukov" userId="74098f7fecb21755" providerId="LiveId" clId="{0149842E-270C-4C0A-AF98-3B17B1C2C6C1}" dt="2019-04-23T01:40:11.306" v="46" actId="478"/>
          <ac:spMkLst>
            <pc:docMk/>
            <pc:sldMk cId="1935223717" sldId="270"/>
            <ac:spMk id="3" creationId="{00000000-0000-0000-0000-000000000000}"/>
          </ac:spMkLst>
        </pc:spChg>
        <pc:spChg chg="mod">
          <ac:chgData name="Petr Matyukov" userId="74098f7fecb21755" providerId="LiveId" clId="{0149842E-270C-4C0A-AF98-3B17B1C2C6C1}" dt="2019-04-23T02:54:59.923" v="619" actId="1076"/>
          <ac:spMkLst>
            <pc:docMk/>
            <pc:sldMk cId="1935223717" sldId="270"/>
            <ac:spMk id="4" creationId="{00000000-0000-0000-0000-000000000000}"/>
          </ac:spMkLst>
        </pc:spChg>
        <pc:spChg chg="del">
          <ac:chgData name="Petr Matyukov" userId="74098f7fecb21755" providerId="LiveId" clId="{0149842E-270C-4C0A-AF98-3B17B1C2C6C1}" dt="2019-04-23T02:10:56.938" v="211" actId="478"/>
          <ac:spMkLst>
            <pc:docMk/>
            <pc:sldMk cId="1935223717" sldId="270"/>
            <ac:spMk id="7" creationId="{00000000-0000-0000-0000-000000000000}"/>
          </ac:spMkLst>
        </pc:spChg>
        <pc:spChg chg="del">
          <ac:chgData name="Petr Matyukov" userId="74098f7fecb21755" providerId="LiveId" clId="{0149842E-270C-4C0A-AF98-3B17B1C2C6C1}" dt="2019-04-23T01:40:11.306" v="46" actId="478"/>
          <ac:spMkLst>
            <pc:docMk/>
            <pc:sldMk cId="1935223717" sldId="270"/>
            <ac:spMk id="8" creationId="{00000000-0000-0000-0000-000000000000}"/>
          </ac:spMkLst>
        </pc:spChg>
        <pc:spChg chg="del">
          <ac:chgData name="Petr Matyukov" userId="74098f7fecb21755" providerId="LiveId" clId="{0149842E-270C-4C0A-AF98-3B17B1C2C6C1}" dt="2019-04-23T01:40:11.306" v="46" actId="478"/>
          <ac:spMkLst>
            <pc:docMk/>
            <pc:sldMk cId="1935223717" sldId="270"/>
            <ac:spMk id="9" creationId="{00000000-0000-0000-0000-000000000000}"/>
          </ac:spMkLst>
        </pc:spChg>
        <pc:spChg chg="del">
          <ac:chgData name="Petr Matyukov" userId="74098f7fecb21755" providerId="LiveId" clId="{0149842E-270C-4C0A-AF98-3B17B1C2C6C1}" dt="2019-04-23T01:40:11.306" v="46" actId="478"/>
          <ac:spMkLst>
            <pc:docMk/>
            <pc:sldMk cId="1935223717" sldId="270"/>
            <ac:spMk id="10" creationId="{00000000-0000-0000-0000-000000000000}"/>
          </ac:spMkLst>
        </pc:spChg>
        <pc:spChg chg="del">
          <ac:chgData name="Petr Matyukov" userId="74098f7fecb21755" providerId="LiveId" clId="{0149842E-270C-4C0A-AF98-3B17B1C2C6C1}" dt="2019-04-23T01:40:11.306" v="46" actId="478"/>
          <ac:spMkLst>
            <pc:docMk/>
            <pc:sldMk cId="1935223717" sldId="270"/>
            <ac:spMk id="14" creationId="{00000000-0000-0000-0000-000000000000}"/>
          </ac:spMkLst>
        </pc:spChg>
        <pc:spChg chg="del">
          <ac:chgData name="Petr Matyukov" userId="74098f7fecb21755" providerId="LiveId" clId="{0149842E-270C-4C0A-AF98-3B17B1C2C6C1}" dt="2019-04-23T01:40:11.306" v="46" actId="478"/>
          <ac:spMkLst>
            <pc:docMk/>
            <pc:sldMk cId="1935223717" sldId="270"/>
            <ac:spMk id="15" creationId="{00000000-0000-0000-0000-000000000000}"/>
          </ac:spMkLst>
        </pc:spChg>
        <pc:spChg chg="del">
          <ac:chgData name="Petr Matyukov" userId="74098f7fecb21755" providerId="LiveId" clId="{0149842E-270C-4C0A-AF98-3B17B1C2C6C1}" dt="2019-04-23T01:40:11.306" v="46" actId="478"/>
          <ac:spMkLst>
            <pc:docMk/>
            <pc:sldMk cId="1935223717" sldId="270"/>
            <ac:spMk id="16" creationId="{00000000-0000-0000-0000-000000000000}"/>
          </ac:spMkLst>
        </pc:spChg>
        <pc:spChg chg="del">
          <ac:chgData name="Petr Matyukov" userId="74098f7fecb21755" providerId="LiveId" clId="{0149842E-270C-4C0A-AF98-3B17B1C2C6C1}" dt="2019-04-23T01:40:11.306" v="46" actId="478"/>
          <ac:spMkLst>
            <pc:docMk/>
            <pc:sldMk cId="1935223717" sldId="270"/>
            <ac:spMk id="17" creationId="{00000000-0000-0000-0000-000000000000}"/>
          </ac:spMkLst>
        </pc:spChg>
        <pc:spChg chg="add mod">
          <ac:chgData name="Petr Matyukov" userId="74098f7fecb21755" providerId="LiveId" clId="{0149842E-270C-4C0A-AF98-3B17B1C2C6C1}" dt="2019-04-23T02:03:58.480" v="168" actId="27636"/>
          <ac:spMkLst>
            <pc:docMk/>
            <pc:sldMk cId="1935223717" sldId="270"/>
            <ac:spMk id="20" creationId="{7943DCC0-9B26-4444-80B2-6D13425024DF}"/>
          </ac:spMkLst>
        </pc:spChg>
        <pc:spChg chg="del">
          <ac:chgData name="Petr Matyukov" userId="74098f7fecb21755" providerId="LiveId" clId="{0149842E-270C-4C0A-AF98-3B17B1C2C6C1}" dt="2019-04-23T01:40:11.306" v="46" actId="478"/>
          <ac:spMkLst>
            <pc:docMk/>
            <pc:sldMk cId="1935223717" sldId="270"/>
            <ac:spMk id="22" creationId="{00000000-0000-0000-0000-000000000000}"/>
          </ac:spMkLst>
        </pc:spChg>
        <pc:spChg chg="del">
          <ac:chgData name="Petr Matyukov" userId="74098f7fecb21755" providerId="LiveId" clId="{0149842E-270C-4C0A-AF98-3B17B1C2C6C1}" dt="2019-04-23T01:40:11.306" v="46" actId="478"/>
          <ac:spMkLst>
            <pc:docMk/>
            <pc:sldMk cId="1935223717" sldId="270"/>
            <ac:spMk id="23" creationId="{00000000-0000-0000-0000-000000000000}"/>
          </ac:spMkLst>
        </pc:spChg>
        <pc:spChg chg="del">
          <ac:chgData name="Petr Matyukov" userId="74098f7fecb21755" providerId="LiveId" clId="{0149842E-270C-4C0A-AF98-3B17B1C2C6C1}" dt="2019-04-23T01:40:11.306" v="46" actId="478"/>
          <ac:spMkLst>
            <pc:docMk/>
            <pc:sldMk cId="1935223717" sldId="270"/>
            <ac:spMk id="24" creationId="{00000000-0000-0000-0000-000000000000}"/>
          </ac:spMkLst>
        </pc:spChg>
        <pc:spChg chg="del">
          <ac:chgData name="Petr Matyukov" userId="74098f7fecb21755" providerId="LiveId" clId="{0149842E-270C-4C0A-AF98-3B17B1C2C6C1}" dt="2019-04-23T01:40:11.306" v="46" actId="478"/>
          <ac:spMkLst>
            <pc:docMk/>
            <pc:sldMk cId="1935223717" sldId="270"/>
            <ac:spMk id="25" creationId="{00000000-0000-0000-0000-000000000000}"/>
          </ac:spMkLst>
        </pc:spChg>
        <pc:spChg chg="del">
          <ac:chgData name="Petr Matyukov" userId="74098f7fecb21755" providerId="LiveId" clId="{0149842E-270C-4C0A-AF98-3B17B1C2C6C1}" dt="2019-04-23T01:40:11.306" v="46" actId="478"/>
          <ac:spMkLst>
            <pc:docMk/>
            <pc:sldMk cId="1935223717" sldId="270"/>
            <ac:spMk id="26" creationId="{00000000-0000-0000-0000-000000000000}"/>
          </ac:spMkLst>
        </pc:spChg>
        <pc:spChg chg="del">
          <ac:chgData name="Petr Matyukov" userId="74098f7fecb21755" providerId="LiveId" clId="{0149842E-270C-4C0A-AF98-3B17B1C2C6C1}" dt="2019-04-23T01:40:11.306" v="46" actId="478"/>
          <ac:spMkLst>
            <pc:docMk/>
            <pc:sldMk cId="1935223717" sldId="270"/>
            <ac:spMk id="27" creationId="{00000000-0000-0000-0000-000000000000}"/>
          </ac:spMkLst>
        </pc:spChg>
        <pc:spChg chg="del">
          <ac:chgData name="Petr Matyukov" userId="74098f7fecb21755" providerId="LiveId" clId="{0149842E-270C-4C0A-AF98-3B17B1C2C6C1}" dt="2019-04-23T01:40:11.306" v="46" actId="478"/>
          <ac:spMkLst>
            <pc:docMk/>
            <pc:sldMk cId="1935223717" sldId="270"/>
            <ac:spMk id="28" creationId="{00000000-0000-0000-0000-000000000000}"/>
          </ac:spMkLst>
        </pc:spChg>
        <pc:spChg chg="del">
          <ac:chgData name="Petr Matyukov" userId="74098f7fecb21755" providerId="LiveId" clId="{0149842E-270C-4C0A-AF98-3B17B1C2C6C1}" dt="2019-04-23T01:40:11.306" v="46" actId="478"/>
          <ac:spMkLst>
            <pc:docMk/>
            <pc:sldMk cId="1935223717" sldId="270"/>
            <ac:spMk id="29" creationId="{00000000-0000-0000-0000-000000000000}"/>
          </ac:spMkLst>
        </pc:spChg>
      </pc:sldChg>
      <pc:sldChg chg="addSp delSp modSp add">
        <pc:chgData name="Petr Matyukov" userId="74098f7fecb21755" providerId="LiveId" clId="{0149842E-270C-4C0A-AF98-3B17B1C2C6C1}" dt="2019-04-23T02:54:37.204" v="617" actId="14100"/>
        <pc:sldMkLst>
          <pc:docMk/>
          <pc:sldMk cId="2994436184" sldId="271"/>
        </pc:sldMkLst>
        <pc:spChg chg="add del">
          <ac:chgData name="Petr Matyukov" userId="74098f7fecb21755" providerId="LiveId" clId="{0149842E-270C-4C0A-AF98-3B17B1C2C6C1}" dt="2019-04-23T01:51:11.190" v="134" actId="14100"/>
          <ac:spMkLst>
            <pc:docMk/>
            <pc:sldMk cId="2994436184" sldId="271"/>
            <ac:spMk id="2" creationId="{DED48563-6176-4675-AEE9-407918FD19C0}"/>
          </ac:spMkLst>
        </pc:spChg>
        <pc:spChg chg="add del">
          <ac:chgData name="Petr Matyukov" userId="74098f7fecb21755" providerId="LiveId" clId="{0149842E-270C-4C0A-AF98-3B17B1C2C6C1}" dt="2019-04-23T02:01:29.107" v="152" actId="14100"/>
          <ac:spMkLst>
            <pc:docMk/>
            <pc:sldMk cId="2994436184" sldId="271"/>
            <ac:spMk id="3" creationId="{8C32195D-36DC-4953-9121-EA15129AB553}"/>
          </ac:spMkLst>
        </pc:spChg>
        <pc:spChg chg="del mod">
          <ac:chgData name="Petr Matyukov" userId="74098f7fecb21755" providerId="LiveId" clId="{0149842E-270C-4C0A-AF98-3B17B1C2C6C1}" dt="2019-04-23T02:16:04.411" v="272" actId="478"/>
          <ac:spMkLst>
            <pc:docMk/>
            <pc:sldMk cId="2994436184" sldId="271"/>
            <ac:spMk id="4" creationId="{00000000-0000-0000-0000-000000000000}"/>
          </ac:spMkLst>
        </pc:spChg>
        <pc:spChg chg="add mod">
          <ac:chgData name="Petr Matyukov" userId="74098f7fecb21755" providerId="LiveId" clId="{0149842E-270C-4C0A-AF98-3B17B1C2C6C1}" dt="2019-04-23T02:05:09.148" v="174" actId="14100"/>
          <ac:spMkLst>
            <pc:docMk/>
            <pc:sldMk cId="2994436184" sldId="271"/>
            <ac:spMk id="11" creationId="{B41A9D56-3005-48A7-9318-6BCFB0EBE7FC}"/>
          </ac:spMkLst>
        </pc:spChg>
        <pc:spChg chg="add mod">
          <ac:chgData name="Petr Matyukov" userId="74098f7fecb21755" providerId="LiveId" clId="{0149842E-270C-4C0A-AF98-3B17B1C2C6C1}" dt="2019-04-23T02:05:27.339" v="175" actId="14100"/>
          <ac:spMkLst>
            <pc:docMk/>
            <pc:sldMk cId="2994436184" sldId="271"/>
            <ac:spMk id="12" creationId="{B8A88AE3-CDFE-44CA-9D8A-B59F4E4B528A}"/>
          </ac:spMkLst>
        </pc:spChg>
        <pc:spChg chg="add mod">
          <ac:chgData name="Petr Matyukov" userId="74098f7fecb21755" providerId="LiveId" clId="{0149842E-270C-4C0A-AF98-3B17B1C2C6C1}" dt="2019-04-23T02:05:41.756" v="176" actId="14100"/>
          <ac:spMkLst>
            <pc:docMk/>
            <pc:sldMk cId="2994436184" sldId="271"/>
            <ac:spMk id="13" creationId="{19A2058E-FE19-43C2-8BA2-478CFB1CDEE8}"/>
          </ac:spMkLst>
        </pc:spChg>
        <pc:spChg chg="add del mod">
          <ac:chgData name="Petr Matyukov" userId="74098f7fecb21755" providerId="LiveId" clId="{0149842E-270C-4C0A-AF98-3B17B1C2C6C1}" dt="2019-04-23T02:16:07.867" v="273" actId="478"/>
          <ac:spMkLst>
            <pc:docMk/>
            <pc:sldMk cId="2994436184" sldId="271"/>
            <ac:spMk id="18" creationId="{1FDC3CB8-7FAA-48D8-A4BF-930193331033}"/>
          </ac:spMkLst>
        </pc:spChg>
        <pc:spChg chg="add del mod">
          <ac:chgData name="Petr Matyukov" userId="74098f7fecb21755" providerId="LiveId" clId="{0149842E-270C-4C0A-AF98-3B17B1C2C6C1}" dt="2019-04-23T02:16:50.409" v="306" actId="1076"/>
          <ac:spMkLst>
            <pc:docMk/>
            <pc:sldMk cId="2994436184" sldId="271"/>
            <ac:spMk id="20" creationId="{7943DCC0-9B26-4444-80B2-6D13425024DF}"/>
          </ac:spMkLst>
        </pc:spChg>
        <pc:spChg chg="add mod">
          <ac:chgData name="Petr Matyukov" userId="74098f7fecb21755" providerId="LiveId" clId="{0149842E-270C-4C0A-AF98-3B17B1C2C6C1}" dt="2019-04-23T02:54:37.204" v="617" actId="14100"/>
          <ac:spMkLst>
            <pc:docMk/>
            <pc:sldMk cId="2994436184" sldId="271"/>
            <ac:spMk id="21" creationId="{85F6CD97-9A20-4E80-910A-5E3972335116}"/>
          </ac:spMkLst>
        </pc:spChg>
        <pc:grpChg chg="add del">
          <ac:chgData name="Petr Matyukov" userId="74098f7fecb21755" providerId="LiveId" clId="{0149842E-270C-4C0A-AF98-3B17B1C2C6C1}" dt="2019-04-23T02:00:31.410" v="141" actId="14100"/>
          <ac:grpSpMkLst>
            <pc:docMk/>
            <pc:sldMk cId="2994436184" sldId="271"/>
            <ac:grpSpMk id="6" creationId="{F9D5E85D-C5F4-47D5-9181-6ADDA6126155}"/>
          </ac:grpSpMkLst>
        </pc:grpChg>
        <pc:grpChg chg="add mod">
          <ac:chgData name="Petr Matyukov" userId="74098f7fecb21755" providerId="LiveId" clId="{0149842E-270C-4C0A-AF98-3B17B1C2C6C1}" dt="2019-04-23T02:05:58.975" v="177" actId="14100"/>
          <ac:grpSpMkLst>
            <pc:docMk/>
            <pc:sldMk cId="2994436184" sldId="271"/>
            <ac:grpSpMk id="14" creationId="{A5DA9D97-752C-4963-B0BE-7A1A3784AC71}"/>
          </ac:grpSpMkLst>
        </pc:grpChg>
      </pc:sldChg>
      <pc:sldChg chg="addSp delSp modSp add ord">
        <pc:chgData name="Petr Matyukov" userId="74098f7fecb21755" providerId="LiveId" clId="{0149842E-270C-4C0A-AF98-3B17B1C2C6C1}" dt="2019-04-23T02:37:15.787" v="417" actId="1076"/>
        <pc:sldMkLst>
          <pc:docMk/>
          <pc:sldMk cId="1301306" sldId="272"/>
        </pc:sldMkLst>
        <pc:spChg chg="add mod">
          <ac:chgData name="Petr Matyukov" userId="74098f7fecb21755" providerId="LiveId" clId="{0149842E-270C-4C0A-AF98-3B17B1C2C6C1}" dt="2019-04-23T02:17:22.362" v="323" actId="20577"/>
          <ac:spMkLst>
            <pc:docMk/>
            <pc:sldMk cId="1301306" sldId="272"/>
            <ac:spMk id="3" creationId="{4CC5C336-AD71-4D5A-907A-6AE29E58D416}"/>
          </ac:spMkLst>
        </pc:spChg>
        <pc:spChg chg="del">
          <ac:chgData name="Petr Matyukov" userId="74098f7fecb21755" providerId="LiveId" clId="{0149842E-270C-4C0A-AF98-3B17B1C2C6C1}" dt="2019-04-23T02:09:14.276" v="180" actId="478"/>
          <ac:spMkLst>
            <pc:docMk/>
            <pc:sldMk cId="1301306" sldId="272"/>
            <ac:spMk id="4" creationId="{00000000-0000-0000-0000-000000000000}"/>
          </ac:spMkLst>
        </pc:spChg>
        <pc:spChg chg="del">
          <ac:chgData name="Petr Matyukov" userId="74098f7fecb21755" providerId="LiveId" clId="{0149842E-270C-4C0A-AF98-3B17B1C2C6C1}" dt="2019-04-23T02:10:33.970" v="208" actId="478"/>
          <ac:spMkLst>
            <pc:docMk/>
            <pc:sldMk cId="1301306" sldId="272"/>
            <ac:spMk id="7" creationId="{00000000-0000-0000-0000-000000000000}"/>
          </ac:spMkLst>
        </pc:spChg>
        <pc:spChg chg="add mod">
          <ac:chgData name="Petr Matyukov" userId="74098f7fecb21755" providerId="LiveId" clId="{0149842E-270C-4C0A-AF98-3B17B1C2C6C1}" dt="2019-04-23T02:21:01.736" v="327" actId="207"/>
          <ac:spMkLst>
            <pc:docMk/>
            <pc:sldMk cId="1301306" sldId="272"/>
            <ac:spMk id="8" creationId="{10F51473-5B46-43F0-A008-E0ABC5714A6C}"/>
          </ac:spMkLst>
        </pc:spChg>
        <pc:spChg chg="add del">
          <ac:chgData name="Petr Matyukov" userId="74098f7fecb21755" providerId="LiveId" clId="{0149842E-270C-4C0A-AF98-3B17B1C2C6C1}" dt="2019-04-23T02:26:02.102" v="329" actId="478"/>
          <ac:spMkLst>
            <pc:docMk/>
            <pc:sldMk cId="1301306" sldId="272"/>
            <ac:spMk id="9" creationId="{512D83CE-740B-4E3F-A84A-8A63396A08E7}"/>
          </ac:spMkLst>
        </pc:spChg>
        <pc:spChg chg="add del">
          <ac:chgData name="Petr Matyukov" userId="74098f7fecb21755" providerId="LiveId" clId="{0149842E-270C-4C0A-AF98-3B17B1C2C6C1}" dt="2019-04-23T02:26:02.102" v="329" actId="478"/>
          <ac:spMkLst>
            <pc:docMk/>
            <pc:sldMk cId="1301306" sldId="272"/>
            <ac:spMk id="10" creationId="{F3511378-3381-4509-BB5B-4BC9A0EFE8DF}"/>
          </ac:spMkLst>
        </pc:spChg>
        <pc:spChg chg="add del">
          <ac:chgData name="Petr Matyukov" userId="74098f7fecb21755" providerId="LiveId" clId="{0149842E-270C-4C0A-AF98-3B17B1C2C6C1}" dt="2019-04-23T02:26:02.102" v="329" actId="478"/>
          <ac:spMkLst>
            <pc:docMk/>
            <pc:sldMk cId="1301306" sldId="272"/>
            <ac:spMk id="11" creationId="{069337A9-21FB-4EAF-9B0B-06D0374E87B6}"/>
          </ac:spMkLst>
        </pc:spChg>
        <pc:spChg chg="add del">
          <ac:chgData name="Petr Matyukov" userId="74098f7fecb21755" providerId="LiveId" clId="{0149842E-270C-4C0A-AF98-3B17B1C2C6C1}" dt="2019-04-23T02:26:02.102" v="329" actId="478"/>
          <ac:spMkLst>
            <pc:docMk/>
            <pc:sldMk cId="1301306" sldId="272"/>
            <ac:spMk id="12" creationId="{10B30E33-CBDE-48CC-BB96-B0604250A9AF}"/>
          </ac:spMkLst>
        </pc:spChg>
        <pc:spChg chg="del">
          <ac:chgData name="Petr Matyukov" userId="74098f7fecb21755" providerId="LiveId" clId="{0149842E-270C-4C0A-AF98-3B17B1C2C6C1}" dt="2019-04-23T02:19:40.724" v="324" actId="478"/>
          <ac:spMkLst>
            <pc:docMk/>
            <pc:sldMk cId="1301306" sldId="272"/>
            <ac:spMk id="20" creationId="{7943DCC0-9B26-4444-80B2-6D13425024DF}"/>
          </ac:spMkLst>
        </pc:spChg>
        <pc:spChg chg="add mod">
          <ac:chgData name="Petr Matyukov" userId="74098f7fecb21755" providerId="LiveId" clId="{0149842E-270C-4C0A-AF98-3B17B1C2C6C1}" dt="2019-04-23T02:27:14.250" v="339" actId="164"/>
          <ac:spMkLst>
            <pc:docMk/>
            <pc:sldMk cId="1301306" sldId="272"/>
            <ac:spMk id="23" creationId="{91DC7F85-B6C5-484D-87F6-E3346ABBA3A3}"/>
          </ac:spMkLst>
        </pc:spChg>
        <pc:spChg chg="add mod">
          <ac:chgData name="Petr Matyukov" userId="74098f7fecb21755" providerId="LiveId" clId="{0149842E-270C-4C0A-AF98-3B17B1C2C6C1}" dt="2019-04-23T02:32:55.194" v="412" actId="164"/>
          <ac:spMkLst>
            <pc:docMk/>
            <pc:sldMk cId="1301306" sldId="272"/>
            <ac:spMk id="24" creationId="{D035F34C-B7B3-49C0-9B44-45B32110A9DD}"/>
          </ac:spMkLst>
        </pc:spChg>
        <pc:spChg chg="add mod">
          <ac:chgData name="Petr Matyukov" userId="74098f7fecb21755" providerId="LiveId" clId="{0149842E-270C-4C0A-AF98-3B17B1C2C6C1}" dt="2019-04-23T02:32:55.194" v="412" actId="164"/>
          <ac:spMkLst>
            <pc:docMk/>
            <pc:sldMk cId="1301306" sldId="272"/>
            <ac:spMk id="25" creationId="{8285F24E-B1C9-4900-8A1E-85AC975ED557}"/>
          </ac:spMkLst>
        </pc:spChg>
        <pc:spChg chg="add del mod">
          <ac:chgData name="Petr Matyukov" userId="74098f7fecb21755" providerId="LiveId" clId="{0149842E-270C-4C0A-AF98-3B17B1C2C6C1}" dt="2019-04-23T02:36:52.430" v="414" actId="478"/>
          <ac:spMkLst>
            <pc:docMk/>
            <pc:sldMk cId="1301306" sldId="272"/>
            <ac:spMk id="26" creationId="{8F211414-BA54-439A-8E18-DD2F0D4F4296}"/>
          </ac:spMkLst>
        </pc:spChg>
        <pc:spChg chg="add mod">
          <ac:chgData name="Petr Matyukov" userId="74098f7fecb21755" providerId="LiveId" clId="{0149842E-270C-4C0A-AF98-3B17B1C2C6C1}" dt="2019-04-23T02:32:55.194" v="412" actId="164"/>
          <ac:spMkLst>
            <pc:docMk/>
            <pc:sldMk cId="1301306" sldId="272"/>
            <ac:spMk id="27" creationId="{1D1B3B09-2C4E-490C-9241-FCFEFFAA9C66}"/>
          </ac:spMkLst>
        </pc:spChg>
        <pc:spChg chg="add mod">
          <ac:chgData name="Petr Matyukov" userId="74098f7fecb21755" providerId="LiveId" clId="{0149842E-270C-4C0A-AF98-3B17B1C2C6C1}" dt="2019-04-23T02:36:57.361" v="415" actId="14100"/>
          <ac:spMkLst>
            <pc:docMk/>
            <pc:sldMk cId="1301306" sldId="272"/>
            <ac:spMk id="28" creationId="{46973670-51F4-4AF7-B89A-BDE96E78A575}"/>
          </ac:spMkLst>
        </pc:spChg>
        <pc:grpChg chg="add mod">
          <ac:chgData name="Petr Matyukov" userId="74098f7fecb21755" providerId="LiveId" clId="{0149842E-270C-4C0A-AF98-3B17B1C2C6C1}" dt="2019-04-23T02:30:13.201" v="364" actId="164"/>
          <ac:grpSpMkLst>
            <pc:docMk/>
            <pc:sldMk cId="1301306" sldId="272"/>
            <ac:grpSpMk id="5" creationId="{9CC08EAD-C8F2-4A8C-9FB6-8C1AD639CF60}"/>
          </ac:grpSpMkLst>
        </pc:grpChg>
        <pc:grpChg chg="add del mod">
          <ac:chgData name="Petr Matyukov" userId="74098f7fecb21755" providerId="LiveId" clId="{0149842E-270C-4C0A-AF98-3B17B1C2C6C1}" dt="2019-04-23T02:36:52.430" v="414" actId="478"/>
          <ac:grpSpMkLst>
            <pc:docMk/>
            <pc:sldMk cId="1301306" sldId="272"/>
            <ac:grpSpMk id="6" creationId="{EADE6EF8-BAB3-4D49-8012-4B7B5A11C278}"/>
          </ac:grpSpMkLst>
        </pc:grpChg>
        <pc:grpChg chg="add del">
          <ac:chgData name="Petr Matyukov" userId="74098f7fecb21755" providerId="LiveId" clId="{0149842E-270C-4C0A-AF98-3B17B1C2C6C1}" dt="2019-04-23T02:25:55.466" v="328" actId="478"/>
          <ac:grpSpMkLst>
            <pc:docMk/>
            <pc:sldMk cId="1301306" sldId="272"/>
            <ac:grpSpMk id="13" creationId="{7435367F-FEC2-46A1-8FEE-AD33CD8FF36E}"/>
          </ac:grpSpMkLst>
        </pc:grpChg>
        <pc:grpChg chg="add mod">
          <ac:chgData name="Petr Matyukov" userId="74098f7fecb21755" providerId="LiveId" clId="{0149842E-270C-4C0A-AF98-3B17B1C2C6C1}" dt="2019-04-23T02:27:14.250" v="339" actId="164"/>
          <ac:grpSpMkLst>
            <pc:docMk/>
            <pc:sldMk cId="1301306" sldId="272"/>
            <ac:grpSpMk id="18" creationId="{3AD2295F-6B53-41AA-AB1F-5E5395475C8B}"/>
          </ac:grpSpMkLst>
        </pc:grpChg>
        <pc:grpChg chg="add mod">
          <ac:chgData name="Petr Matyukov" userId="74098f7fecb21755" providerId="LiveId" clId="{0149842E-270C-4C0A-AF98-3B17B1C2C6C1}" dt="2019-04-23T02:37:15.787" v="417" actId="1076"/>
          <ac:grpSpMkLst>
            <pc:docMk/>
            <pc:sldMk cId="1301306" sldId="272"/>
            <ac:grpSpMk id="29" creationId="{A4C09255-20F1-4E80-82AA-CC7D0727200A}"/>
          </ac:grpSpMkLst>
        </pc:grpChg>
      </pc:sldChg>
      <pc:sldChg chg="addSp delSp modSp add ord">
        <pc:chgData name="Petr Matyukov" userId="74098f7fecb21755" providerId="LiveId" clId="{0149842E-270C-4C0A-AF98-3B17B1C2C6C1}" dt="2019-04-23T20:50:13.546" v="1817" actId="1036"/>
        <pc:sldMkLst>
          <pc:docMk/>
          <pc:sldMk cId="1778187893" sldId="273"/>
        </pc:sldMkLst>
        <pc:spChg chg="add del mod">
          <ac:chgData name="Petr Matyukov" userId="74098f7fecb21755" providerId="LiveId" clId="{0149842E-270C-4C0A-AF98-3B17B1C2C6C1}" dt="2019-04-23T02:43:33.900" v="421" actId="478"/>
          <ac:spMkLst>
            <pc:docMk/>
            <pc:sldMk cId="1778187893" sldId="273"/>
            <ac:spMk id="3" creationId="{BFFCB767-6F02-4A53-8FA1-705A13E32D5E}"/>
          </ac:spMkLst>
        </pc:spChg>
        <pc:spChg chg="del">
          <ac:chgData name="Petr Matyukov" userId="74098f7fecb21755" providerId="LiveId" clId="{0149842E-270C-4C0A-AF98-3B17B1C2C6C1}" dt="2019-04-23T02:43:24.557" v="420" actId="478"/>
          <ac:spMkLst>
            <pc:docMk/>
            <pc:sldMk cId="1778187893" sldId="273"/>
            <ac:spMk id="4" creationId="{00000000-0000-0000-0000-000000000000}"/>
          </ac:spMkLst>
        </pc:spChg>
        <pc:spChg chg="add mod">
          <ac:chgData name="Petr Matyukov" userId="74098f7fecb21755" providerId="LiveId" clId="{0149842E-270C-4C0A-AF98-3B17B1C2C6C1}" dt="2019-04-23T02:43:46.338" v="442" actId="20577"/>
          <ac:spMkLst>
            <pc:docMk/>
            <pc:sldMk cId="1778187893" sldId="273"/>
            <ac:spMk id="6" creationId="{55578C1E-F333-48D5-9648-1CC5C4EA005F}"/>
          </ac:spMkLst>
        </pc:spChg>
        <pc:spChg chg="add del">
          <ac:chgData name="Petr Matyukov" userId="74098f7fecb21755" providerId="LiveId" clId="{0149842E-270C-4C0A-AF98-3B17B1C2C6C1}" dt="2019-04-23T02:46:38.410" v="445" actId="1036"/>
          <ac:spMkLst>
            <pc:docMk/>
            <pc:sldMk cId="1778187893" sldId="273"/>
            <ac:spMk id="16" creationId="{5BA3319E-5EA7-4898-9BB1-637AEDB935E0}"/>
          </ac:spMkLst>
        </pc:spChg>
        <pc:spChg chg="add del">
          <ac:chgData name="Petr Matyukov" userId="74098f7fecb21755" providerId="LiveId" clId="{0149842E-270C-4C0A-AF98-3B17B1C2C6C1}" dt="2019-04-23T02:46:38.410" v="445" actId="1036"/>
          <ac:spMkLst>
            <pc:docMk/>
            <pc:sldMk cId="1778187893" sldId="273"/>
            <ac:spMk id="17" creationId="{A7B3ED2C-16CF-4CB9-94BC-6D5658E114F9}"/>
          </ac:spMkLst>
        </pc:spChg>
        <pc:spChg chg="add del">
          <ac:chgData name="Petr Matyukov" userId="74098f7fecb21755" providerId="LiveId" clId="{0149842E-270C-4C0A-AF98-3B17B1C2C6C1}" dt="2019-04-23T02:46:38.410" v="445" actId="1036"/>
          <ac:spMkLst>
            <pc:docMk/>
            <pc:sldMk cId="1778187893" sldId="273"/>
            <ac:spMk id="18" creationId="{C486B9F6-87B9-47E0-A930-B9DB6AEC5B6A}"/>
          </ac:spMkLst>
        </pc:spChg>
        <pc:spChg chg="add del">
          <ac:chgData name="Petr Matyukov" userId="74098f7fecb21755" providerId="LiveId" clId="{0149842E-270C-4C0A-AF98-3B17B1C2C6C1}" dt="2019-04-23T02:46:38.410" v="445" actId="1036"/>
          <ac:spMkLst>
            <pc:docMk/>
            <pc:sldMk cId="1778187893" sldId="273"/>
            <ac:spMk id="19" creationId="{4DA30501-7275-40FC-891C-878264621D45}"/>
          </ac:spMkLst>
        </pc:spChg>
        <pc:spChg chg="del">
          <ac:chgData name="Petr Matyukov" userId="74098f7fecb21755" providerId="LiveId" clId="{0149842E-270C-4C0A-AF98-3B17B1C2C6C1}" dt="2019-04-23T02:43:50.997" v="443" actId="478"/>
          <ac:spMkLst>
            <pc:docMk/>
            <pc:sldMk cId="1778187893" sldId="273"/>
            <ac:spMk id="20" creationId="{7943DCC0-9B26-4444-80B2-6D13425024DF}"/>
          </ac:spMkLst>
        </pc:spChg>
        <pc:spChg chg="add del">
          <ac:chgData name="Petr Matyukov" userId="74098f7fecb21755" providerId="LiveId" clId="{0149842E-270C-4C0A-AF98-3B17B1C2C6C1}" dt="2019-04-23T02:46:38.410" v="445" actId="1036"/>
          <ac:spMkLst>
            <pc:docMk/>
            <pc:sldMk cId="1778187893" sldId="273"/>
            <ac:spMk id="27" creationId="{A207B7AE-D7DD-48A6-B3BC-2057EC7F0F42}"/>
          </ac:spMkLst>
        </pc:spChg>
        <pc:spChg chg="add del">
          <ac:chgData name="Petr Matyukov" userId="74098f7fecb21755" providerId="LiveId" clId="{0149842E-270C-4C0A-AF98-3B17B1C2C6C1}" dt="2019-04-23T02:46:38.410" v="445" actId="1036"/>
          <ac:spMkLst>
            <pc:docMk/>
            <pc:sldMk cId="1778187893" sldId="273"/>
            <ac:spMk id="28" creationId="{B991C1C9-B9FF-46D0-89D6-ED3F217D1CD8}"/>
          </ac:spMkLst>
        </pc:spChg>
        <pc:spChg chg="add del">
          <ac:chgData name="Petr Matyukov" userId="74098f7fecb21755" providerId="LiveId" clId="{0149842E-270C-4C0A-AF98-3B17B1C2C6C1}" dt="2019-04-23T02:46:38.410" v="445" actId="1036"/>
          <ac:spMkLst>
            <pc:docMk/>
            <pc:sldMk cId="1778187893" sldId="273"/>
            <ac:spMk id="29" creationId="{04DC980A-2C04-4DC9-BD74-C2AFCE327B85}"/>
          </ac:spMkLst>
        </pc:spChg>
        <pc:spChg chg="add del">
          <ac:chgData name="Petr Matyukov" userId="74098f7fecb21755" providerId="LiveId" clId="{0149842E-270C-4C0A-AF98-3B17B1C2C6C1}" dt="2019-04-23T02:46:38.410" v="445" actId="1036"/>
          <ac:spMkLst>
            <pc:docMk/>
            <pc:sldMk cId="1778187893" sldId="273"/>
            <ac:spMk id="30" creationId="{2FD9EF25-EB2B-4C6E-BECF-691A9DE543FC}"/>
          </ac:spMkLst>
        </pc:spChg>
        <pc:spChg chg="add del">
          <ac:chgData name="Petr Matyukov" userId="74098f7fecb21755" providerId="LiveId" clId="{0149842E-270C-4C0A-AF98-3B17B1C2C6C1}" dt="2019-04-23T02:46:38.410" v="445" actId="1036"/>
          <ac:spMkLst>
            <pc:docMk/>
            <pc:sldMk cId="1778187893" sldId="273"/>
            <ac:spMk id="31" creationId="{696F8D93-1283-4773-95C5-4A82AA4453E2}"/>
          </ac:spMkLst>
        </pc:spChg>
        <pc:spChg chg="add del">
          <ac:chgData name="Petr Matyukov" userId="74098f7fecb21755" providerId="LiveId" clId="{0149842E-270C-4C0A-AF98-3B17B1C2C6C1}" dt="2019-04-23T02:46:38.410" v="445" actId="1036"/>
          <ac:spMkLst>
            <pc:docMk/>
            <pc:sldMk cId="1778187893" sldId="273"/>
            <ac:spMk id="32" creationId="{2D8DB692-EF9D-4DE1-A939-2B6469419850}"/>
          </ac:spMkLst>
        </pc:spChg>
        <pc:spChg chg="mod">
          <ac:chgData name="Petr Matyukov" userId="74098f7fecb21755" providerId="LiveId" clId="{0149842E-270C-4C0A-AF98-3B17B1C2C6C1}" dt="2019-04-23T02:52:22.452" v="582" actId="20577"/>
          <ac:spMkLst>
            <pc:docMk/>
            <pc:sldMk cId="1778187893" sldId="273"/>
            <ac:spMk id="36" creationId="{15311923-9363-4949-AD54-2B912070A88C}"/>
          </ac:spMkLst>
        </pc:spChg>
        <pc:spChg chg="mod">
          <ac:chgData name="Petr Matyukov" userId="74098f7fecb21755" providerId="LiveId" clId="{0149842E-270C-4C0A-AF98-3B17B1C2C6C1}" dt="2019-04-23T02:52:53.652" v="598" actId="20577"/>
          <ac:spMkLst>
            <pc:docMk/>
            <pc:sldMk cId="1778187893" sldId="273"/>
            <ac:spMk id="37" creationId="{9D6AD194-986E-4541-A745-60EB9E19B1CB}"/>
          </ac:spMkLst>
        </pc:spChg>
        <pc:spChg chg="mod">
          <ac:chgData name="Petr Matyukov" userId="74098f7fecb21755" providerId="LiveId" clId="{0149842E-270C-4C0A-AF98-3B17B1C2C6C1}" dt="2019-04-23T02:54:06.516" v="616" actId="20577"/>
          <ac:spMkLst>
            <pc:docMk/>
            <pc:sldMk cId="1778187893" sldId="273"/>
            <ac:spMk id="38" creationId="{7F4B1E9F-EE19-4B96-B8C2-B8200D1A5AC4}"/>
          </ac:spMkLst>
        </pc:spChg>
        <pc:spChg chg="mod">
          <ac:chgData name="Petr Matyukov" userId="74098f7fecb21755" providerId="LiveId" clId="{0149842E-270C-4C0A-AF98-3B17B1C2C6C1}" dt="2019-04-23T02:48:44.341" v="464" actId="20577"/>
          <ac:spMkLst>
            <pc:docMk/>
            <pc:sldMk cId="1778187893" sldId="273"/>
            <ac:spMk id="39" creationId="{ECFAD061-F23C-4C48-AF79-061B617E58BC}"/>
          </ac:spMkLst>
        </pc:spChg>
        <pc:spChg chg="mod">
          <ac:chgData name="Petr Matyukov" userId="74098f7fecb21755" providerId="LiveId" clId="{0149842E-270C-4C0A-AF98-3B17B1C2C6C1}" dt="2019-04-23T02:49:27.458" v="513" actId="20577"/>
          <ac:spMkLst>
            <pc:docMk/>
            <pc:sldMk cId="1778187893" sldId="273"/>
            <ac:spMk id="40" creationId="{FF184CCD-8D16-49C2-9617-6E7E55C82EBC}"/>
          </ac:spMkLst>
        </pc:spChg>
        <pc:spChg chg="mod">
          <ac:chgData name="Petr Matyukov" userId="74098f7fecb21755" providerId="LiveId" clId="{0149842E-270C-4C0A-AF98-3B17B1C2C6C1}" dt="2019-04-23T02:50:39.813" v="544" actId="20577"/>
          <ac:spMkLst>
            <pc:docMk/>
            <pc:sldMk cId="1778187893" sldId="273"/>
            <ac:spMk id="41" creationId="{3D517425-FD90-441D-B93C-F998666784E4}"/>
          </ac:spMkLst>
        </pc:spChg>
        <pc:spChg chg="add mod">
          <ac:chgData name="Petr Matyukov" userId="74098f7fecb21755" providerId="LiveId" clId="{0149842E-270C-4C0A-AF98-3B17B1C2C6C1}" dt="2019-04-23T02:57:37.169" v="744" actId="20577"/>
          <ac:spMkLst>
            <pc:docMk/>
            <pc:sldMk cId="1778187893" sldId="273"/>
            <ac:spMk id="42" creationId="{C2931BC2-B00C-4A4B-B52C-B24AFA6253A1}"/>
          </ac:spMkLst>
        </pc:spChg>
        <pc:spChg chg="add mod">
          <ac:chgData name="Petr Matyukov" userId="74098f7fecb21755" providerId="LiveId" clId="{0149842E-270C-4C0A-AF98-3B17B1C2C6C1}" dt="2019-04-23T02:55:17.122" v="626" actId="20577"/>
          <ac:spMkLst>
            <pc:docMk/>
            <pc:sldMk cId="1778187893" sldId="273"/>
            <ac:spMk id="43" creationId="{D2F1D540-AB89-427B-BBB3-5123794BFEC8}"/>
          </ac:spMkLst>
        </pc:spChg>
        <pc:spChg chg="add mod">
          <ac:chgData name="Petr Matyukov" userId="74098f7fecb21755" providerId="LiveId" clId="{0149842E-270C-4C0A-AF98-3B17B1C2C6C1}" dt="2019-04-23T20:49:40.375" v="1768" actId="1036"/>
          <ac:spMkLst>
            <pc:docMk/>
            <pc:sldMk cId="1778187893" sldId="273"/>
            <ac:spMk id="44" creationId="{06F0244D-64A0-4EC9-B707-FB087168A569}"/>
          </ac:spMkLst>
        </pc:spChg>
        <pc:spChg chg="add mod">
          <ac:chgData name="Petr Matyukov" userId="74098f7fecb21755" providerId="LiveId" clId="{0149842E-270C-4C0A-AF98-3B17B1C2C6C1}" dt="2019-04-23T20:49:40.375" v="1768" actId="1036"/>
          <ac:spMkLst>
            <pc:docMk/>
            <pc:sldMk cId="1778187893" sldId="273"/>
            <ac:spMk id="45" creationId="{617D1D78-71F3-4549-8AE9-8D450502A7EB}"/>
          </ac:spMkLst>
        </pc:spChg>
        <pc:spChg chg="add mod">
          <ac:chgData name="Petr Matyukov" userId="74098f7fecb21755" providerId="LiveId" clId="{0149842E-270C-4C0A-AF98-3B17B1C2C6C1}" dt="2019-04-23T03:04:18.766" v="1263" actId="14100"/>
          <ac:spMkLst>
            <pc:docMk/>
            <pc:sldMk cId="1778187893" sldId="273"/>
            <ac:spMk id="52" creationId="{AD28FD31-6BF9-45A8-89A8-63AF6CF6295E}"/>
          </ac:spMkLst>
        </pc:spChg>
        <pc:spChg chg="add mod">
          <ac:chgData name="Petr Matyukov" userId="74098f7fecb21755" providerId="LiveId" clId="{0149842E-270C-4C0A-AF98-3B17B1C2C6C1}" dt="2019-04-23T02:55:28.347" v="636" actId="20577"/>
          <ac:spMkLst>
            <pc:docMk/>
            <pc:sldMk cId="1778187893" sldId="273"/>
            <ac:spMk id="53" creationId="{5596877D-C68C-49DC-8C15-579FF2AF616F}"/>
          </ac:spMkLst>
        </pc:spChg>
        <pc:spChg chg="add mod">
          <ac:chgData name="Petr Matyukov" userId="74098f7fecb21755" providerId="LiveId" clId="{0149842E-270C-4C0A-AF98-3B17B1C2C6C1}" dt="2019-04-23T20:49:21.955" v="1747" actId="20577"/>
          <ac:spMkLst>
            <pc:docMk/>
            <pc:sldMk cId="1778187893" sldId="273"/>
            <ac:spMk id="54" creationId="{1AB8E236-7BDF-44FD-A4C5-EE50DC4AA668}"/>
          </ac:spMkLst>
        </pc:spChg>
        <pc:spChg chg="add mod">
          <ac:chgData name="Petr Matyukov" userId="74098f7fecb21755" providerId="LiveId" clId="{0149842E-270C-4C0A-AF98-3B17B1C2C6C1}" dt="2019-04-23T02:55:36.274" v="642" actId="20577"/>
          <ac:spMkLst>
            <pc:docMk/>
            <pc:sldMk cId="1778187893" sldId="273"/>
            <ac:spMk id="55" creationId="{40DAED65-7A2C-444E-B540-C0228AA93165}"/>
          </ac:spMkLst>
        </pc:spChg>
        <pc:spChg chg="add mod">
          <ac:chgData name="Petr Matyukov" userId="74098f7fecb21755" providerId="LiveId" clId="{0149842E-270C-4C0A-AF98-3B17B1C2C6C1}" dt="2019-04-23T20:49:40.375" v="1768" actId="1036"/>
          <ac:spMkLst>
            <pc:docMk/>
            <pc:sldMk cId="1778187893" sldId="273"/>
            <ac:spMk id="56" creationId="{39A03E34-01EF-414E-BEB8-DC41EB1DE717}"/>
          </ac:spMkLst>
        </pc:spChg>
        <pc:spChg chg="add mod">
          <ac:chgData name="Petr Matyukov" userId="74098f7fecb21755" providerId="LiveId" clId="{0149842E-270C-4C0A-AF98-3B17B1C2C6C1}" dt="2019-04-23T20:49:40.375" v="1768" actId="1036"/>
          <ac:spMkLst>
            <pc:docMk/>
            <pc:sldMk cId="1778187893" sldId="273"/>
            <ac:spMk id="57" creationId="{D59117B0-37B2-4897-B57B-3C489E2CDF6F}"/>
          </ac:spMkLst>
        </pc:spChg>
        <pc:spChg chg="add del">
          <ac:chgData name="Petr Matyukov" userId="74098f7fecb21755" providerId="LiveId" clId="{0149842E-270C-4C0A-AF98-3B17B1C2C6C1}" dt="2019-04-23T02:53:07.676" v="602" actId="1036"/>
          <ac:spMkLst>
            <pc:docMk/>
            <pc:sldMk cId="1778187893" sldId="273"/>
            <ac:spMk id="67" creationId="{61E23805-DE0B-4D4E-9A90-96D063670157}"/>
          </ac:spMkLst>
        </pc:spChg>
        <pc:spChg chg="add del">
          <ac:chgData name="Petr Matyukov" userId="74098f7fecb21755" providerId="LiveId" clId="{0149842E-270C-4C0A-AF98-3B17B1C2C6C1}" dt="2019-04-23T02:53:07.676" v="602" actId="1036"/>
          <ac:spMkLst>
            <pc:docMk/>
            <pc:sldMk cId="1778187893" sldId="273"/>
            <ac:spMk id="68" creationId="{A54F896E-C549-479E-857B-031FFEB7F576}"/>
          </ac:spMkLst>
        </pc:spChg>
        <pc:spChg chg="add del">
          <ac:chgData name="Petr Matyukov" userId="74098f7fecb21755" providerId="LiveId" clId="{0149842E-270C-4C0A-AF98-3B17B1C2C6C1}" dt="2019-04-23T02:53:07.676" v="602" actId="1036"/>
          <ac:spMkLst>
            <pc:docMk/>
            <pc:sldMk cId="1778187893" sldId="273"/>
            <ac:spMk id="69" creationId="{66AFB1B6-F9A8-40F8-90CD-FF0420A46BB0}"/>
          </ac:spMkLst>
        </pc:spChg>
        <pc:spChg chg="add del">
          <ac:chgData name="Petr Matyukov" userId="74098f7fecb21755" providerId="LiveId" clId="{0149842E-270C-4C0A-AF98-3B17B1C2C6C1}" dt="2019-04-23T02:53:07.676" v="602" actId="1036"/>
          <ac:spMkLst>
            <pc:docMk/>
            <pc:sldMk cId="1778187893" sldId="273"/>
            <ac:spMk id="70" creationId="{4DBF85EF-DAE5-4B56-935C-26A9CE8CF6C5}"/>
          </ac:spMkLst>
        </pc:spChg>
        <pc:spChg chg="add del">
          <ac:chgData name="Petr Matyukov" userId="74098f7fecb21755" providerId="LiveId" clId="{0149842E-270C-4C0A-AF98-3B17B1C2C6C1}" dt="2019-04-23T02:53:07.676" v="602" actId="1036"/>
          <ac:spMkLst>
            <pc:docMk/>
            <pc:sldMk cId="1778187893" sldId="273"/>
            <ac:spMk id="77" creationId="{4DE53C0A-6D41-4409-980B-322015E362D4}"/>
          </ac:spMkLst>
        </pc:spChg>
        <pc:spChg chg="add del">
          <ac:chgData name="Petr Matyukov" userId="74098f7fecb21755" providerId="LiveId" clId="{0149842E-270C-4C0A-AF98-3B17B1C2C6C1}" dt="2019-04-23T02:53:07.676" v="602" actId="1036"/>
          <ac:spMkLst>
            <pc:docMk/>
            <pc:sldMk cId="1778187893" sldId="273"/>
            <ac:spMk id="78" creationId="{A425625D-D50E-40D9-A438-E53BDE5BC216}"/>
          </ac:spMkLst>
        </pc:spChg>
        <pc:spChg chg="add del">
          <ac:chgData name="Petr Matyukov" userId="74098f7fecb21755" providerId="LiveId" clId="{0149842E-270C-4C0A-AF98-3B17B1C2C6C1}" dt="2019-04-23T02:53:07.676" v="602" actId="1036"/>
          <ac:spMkLst>
            <pc:docMk/>
            <pc:sldMk cId="1778187893" sldId="273"/>
            <ac:spMk id="79" creationId="{8BFC2815-520F-461B-A825-18B74B06712A}"/>
          </ac:spMkLst>
        </pc:spChg>
        <pc:spChg chg="add del">
          <ac:chgData name="Petr Matyukov" userId="74098f7fecb21755" providerId="LiveId" clId="{0149842E-270C-4C0A-AF98-3B17B1C2C6C1}" dt="2019-04-23T02:53:07.676" v="602" actId="1036"/>
          <ac:spMkLst>
            <pc:docMk/>
            <pc:sldMk cId="1778187893" sldId="273"/>
            <ac:spMk id="80" creationId="{352C4ABE-D6EB-4C79-9886-68792BCC95F5}"/>
          </ac:spMkLst>
        </pc:spChg>
        <pc:spChg chg="add del">
          <ac:chgData name="Petr Matyukov" userId="74098f7fecb21755" providerId="LiveId" clId="{0149842E-270C-4C0A-AF98-3B17B1C2C6C1}" dt="2019-04-23T02:53:07.676" v="602" actId="1036"/>
          <ac:spMkLst>
            <pc:docMk/>
            <pc:sldMk cId="1778187893" sldId="273"/>
            <ac:spMk id="81" creationId="{54A0578B-4448-41D7-8FD2-504307E2432A}"/>
          </ac:spMkLst>
        </pc:spChg>
        <pc:spChg chg="add del">
          <ac:chgData name="Petr Matyukov" userId="74098f7fecb21755" providerId="LiveId" clId="{0149842E-270C-4C0A-AF98-3B17B1C2C6C1}" dt="2019-04-23T02:53:07.676" v="602" actId="1036"/>
          <ac:spMkLst>
            <pc:docMk/>
            <pc:sldMk cId="1778187893" sldId="273"/>
            <ac:spMk id="82" creationId="{9DE25786-DDCB-4B2F-9360-9D968369E47F}"/>
          </ac:spMkLst>
        </pc:spChg>
        <pc:spChg chg="add del">
          <ac:chgData name="Petr Matyukov" userId="74098f7fecb21755" providerId="LiveId" clId="{0149842E-270C-4C0A-AF98-3B17B1C2C6C1}" dt="2019-04-23T02:53:29.268" v="604" actId="478"/>
          <ac:spMkLst>
            <pc:docMk/>
            <pc:sldMk cId="1778187893" sldId="273"/>
            <ac:spMk id="83" creationId="{8E1D8391-0A3D-4D57-B523-A33FFAFA60FD}"/>
          </ac:spMkLst>
        </pc:spChg>
        <pc:grpChg chg="add del">
          <ac:chgData name="Petr Matyukov" userId="74098f7fecb21755" providerId="LiveId" clId="{0149842E-270C-4C0A-AF98-3B17B1C2C6C1}" dt="2019-04-23T02:46:38.410" v="445" actId="1036"/>
          <ac:grpSpMkLst>
            <pc:docMk/>
            <pc:sldMk cId="1778187893" sldId="273"/>
            <ac:grpSpMk id="7" creationId="{06697FDF-28DB-448D-90B6-E3116D750F19}"/>
          </ac:grpSpMkLst>
        </pc:grpChg>
        <pc:grpChg chg="add del">
          <ac:chgData name="Petr Matyukov" userId="74098f7fecb21755" providerId="LiveId" clId="{0149842E-270C-4C0A-AF98-3B17B1C2C6C1}" dt="2019-04-23T02:46:38.410" v="445" actId="1036"/>
          <ac:grpSpMkLst>
            <pc:docMk/>
            <pc:sldMk cId="1778187893" sldId="273"/>
            <ac:grpSpMk id="23" creationId="{E2BBB271-F5B9-4E32-8CE0-92CEB76B31EF}"/>
          </ac:grpSpMkLst>
        </pc:grpChg>
        <pc:grpChg chg="add mod">
          <ac:chgData name="Petr Matyukov" userId="74098f7fecb21755" providerId="LiveId" clId="{0149842E-270C-4C0A-AF98-3B17B1C2C6C1}" dt="2019-04-23T02:46:49.664" v="447" actId="1076"/>
          <ac:grpSpMkLst>
            <pc:docMk/>
            <pc:sldMk cId="1778187893" sldId="273"/>
            <ac:grpSpMk id="33" creationId="{3C650E83-E3FB-432C-AC12-186441C7F52A}"/>
          </ac:grpSpMkLst>
        </pc:grpChg>
        <pc:grpChg chg="add mod">
          <ac:chgData name="Petr Matyukov" userId="74098f7fecb21755" providerId="LiveId" clId="{0149842E-270C-4C0A-AF98-3B17B1C2C6C1}" dt="2019-04-23T02:46:49.664" v="447" actId="1076"/>
          <ac:grpSpMkLst>
            <pc:docMk/>
            <pc:sldMk cId="1778187893" sldId="273"/>
            <ac:grpSpMk id="48" creationId="{0B752959-240C-4127-B3C9-F2FB953715B6}"/>
          </ac:grpSpMkLst>
        </pc:grpChg>
        <pc:grpChg chg="add del">
          <ac:chgData name="Petr Matyukov" userId="74098f7fecb21755" providerId="LiveId" clId="{0149842E-270C-4C0A-AF98-3B17B1C2C6C1}" dt="2019-04-23T02:53:07.676" v="602" actId="1036"/>
          <ac:grpSpMkLst>
            <pc:docMk/>
            <pc:sldMk cId="1778187893" sldId="273"/>
            <ac:grpSpMk id="58" creationId="{B8ACDDB0-9E37-45D8-A99A-7C36B4640FB2}"/>
          </ac:grpSpMkLst>
        </pc:grpChg>
        <pc:grpChg chg="add del">
          <ac:chgData name="Petr Matyukov" userId="74098f7fecb21755" providerId="LiveId" clId="{0149842E-270C-4C0A-AF98-3B17B1C2C6C1}" dt="2019-04-23T02:53:07.676" v="602" actId="1036"/>
          <ac:grpSpMkLst>
            <pc:docMk/>
            <pc:sldMk cId="1778187893" sldId="273"/>
            <ac:grpSpMk id="73" creationId="{729D2BD0-F5EE-4E43-8711-278AB3207E26}"/>
          </ac:grpSpMkLst>
        </pc:grpChg>
        <pc:cxnChg chg="add del">
          <ac:chgData name="Petr Matyukov" userId="74098f7fecb21755" providerId="LiveId" clId="{0149842E-270C-4C0A-AF98-3B17B1C2C6C1}" dt="2019-04-23T02:46:38.410" v="445" actId="1036"/>
          <ac:cxnSpMkLst>
            <pc:docMk/>
            <pc:sldMk cId="1778187893" sldId="273"/>
            <ac:cxnSpMk id="21" creationId="{CAC83820-4BBF-4744-AEEB-2F6E60769ABC}"/>
          </ac:cxnSpMkLst>
        </pc:cxnChg>
        <pc:cxnChg chg="add del">
          <ac:chgData name="Petr Matyukov" userId="74098f7fecb21755" providerId="LiveId" clId="{0149842E-270C-4C0A-AF98-3B17B1C2C6C1}" dt="2019-04-23T02:46:38.410" v="445" actId="1036"/>
          <ac:cxnSpMkLst>
            <pc:docMk/>
            <pc:sldMk cId="1778187893" sldId="273"/>
            <ac:cxnSpMk id="22" creationId="{F4700D57-57D7-4523-AB9A-F725F0E1010A}"/>
          </ac:cxnSpMkLst>
        </pc:cxnChg>
        <pc:cxnChg chg="add mod">
          <ac:chgData name="Petr Matyukov" userId="74098f7fecb21755" providerId="LiveId" clId="{0149842E-270C-4C0A-AF98-3B17B1C2C6C1}" dt="2019-04-23T20:50:13.546" v="1817" actId="1036"/>
          <ac:cxnSpMkLst>
            <pc:docMk/>
            <pc:sldMk cId="1778187893" sldId="273"/>
            <ac:cxnSpMk id="46" creationId="{3188894C-EE9C-4157-B91B-D4AA13006038}"/>
          </ac:cxnSpMkLst>
        </pc:cxnChg>
        <pc:cxnChg chg="add mod">
          <ac:chgData name="Petr Matyukov" userId="74098f7fecb21755" providerId="LiveId" clId="{0149842E-270C-4C0A-AF98-3B17B1C2C6C1}" dt="2019-04-23T20:50:13.546" v="1817" actId="1036"/>
          <ac:cxnSpMkLst>
            <pc:docMk/>
            <pc:sldMk cId="1778187893" sldId="273"/>
            <ac:cxnSpMk id="47" creationId="{0C1D468C-EE2A-4293-B75D-B9221034D9A3}"/>
          </ac:cxnSpMkLst>
        </pc:cxnChg>
        <pc:cxnChg chg="add del">
          <ac:chgData name="Petr Matyukov" userId="74098f7fecb21755" providerId="LiveId" clId="{0149842E-270C-4C0A-AF98-3B17B1C2C6C1}" dt="2019-04-23T02:53:07.676" v="602" actId="1036"/>
          <ac:cxnSpMkLst>
            <pc:docMk/>
            <pc:sldMk cId="1778187893" sldId="273"/>
            <ac:cxnSpMk id="71" creationId="{61DABC76-6859-4023-8E4B-F4818A94CAA9}"/>
          </ac:cxnSpMkLst>
        </pc:cxnChg>
        <pc:cxnChg chg="add del">
          <ac:chgData name="Petr Matyukov" userId="74098f7fecb21755" providerId="LiveId" clId="{0149842E-270C-4C0A-AF98-3B17B1C2C6C1}" dt="2019-04-23T02:53:07.676" v="602" actId="1036"/>
          <ac:cxnSpMkLst>
            <pc:docMk/>
            <pc:sldMk cId="1778187893" sldId="273"/>
            <ac:cxnSpMk id="72" creationId="{B0673F07-0908-444B-A8A1-D237CC48C433}"/>
          </ac:cxnSpMkLst>
        </pc:cxnChg>
      </pc:sldChg>
      <pc:sldChg chg="addSp delSp modSp add ord">
        <pc:chgData name="Petr Matyukov" userId="74098f7fecb21755" providerId="LiveId" clId="{0149842E-270C-4C0A-AF98-3B17B1C2C6C1}" dt="2019-04-24T04:05:41.101" v="1885" actId="1076"/>
        <pc:sldMkLst>
          <pc:docMk/>
          <pc:sldMk cId="2564901631" sldId="274"/>
        </pc:sldMkLst>
        <pc:spChg chg="add del mod">
          <ac:chgData name="Petr Matyukov" userId="74098f7fecb21755" providerId="LiveId" clId="{0149842E-270C-4C0A-AF98-3B17B1C2C6C1}" dt="2019-04-23T20:55:24.614" v="1824" actId="478"/>
          <ac:spMkLst>
            <pc:docMk/>
            <pc:sldMk cId="2564901631" sldId="274"/>
            <ac:spMk id="3" creationId="{BF8AC791-39E5-4624-96A5-1B762F2EAD86}"/>
          </ac:spMkLst>
        </pc:spChg>
        <pc:spChg chg="del">
          <ac:chgData name="Petr Matyukov" userId="74098f7fecb21755" providerId="LiveId" clId="{0149842E-270C-4C0A-AF98-3B17B1C2C6C1}" dt="2019-04-23T20:54:52.590" v="1821" actId="478"/>
          <ac:spMkLst>
            <pc:docMk/>
            <pc:sldMk cId="2564901631" sldId="274"/>
            <ac:spMk id="4" creationId="{00000000-0000-0000-0000-000000000000}"/>
          </ac:spMkLst>
        </pc:spChg>
        <pc:spChg chg="add mod">
          <ac:chgData name="Petr Matyukov" userId="74098f7fecb21755" providerId="LiveId" clId="{0149842E-270C-4C0A-AF98-3B17B1C2C6C1}" dt="2019-04-23T20:56:03.482" v="1850" actId="20577"/>
          <ac:spMkLst>
            <pc:docMk/>
            <pc:sldMk cId="2564901631" sldId="274"/>
            <ac:spMk id="6" creationId="{3E381740-2BEF-4587-92A3-EBB5C8173E71}"/>
          </ac:spMkLst>
        </pc:spChg>
        <pc:spChg chg="mod">
          <ac:chgData name="Petr Matyukov" userId="74098f7fecb21755" providerId="LiveId" clId="{0149842E-270C-4C0A-AF98-3B17B1C2C6C1}" dt="2019-04-24T04:05:41.101" v="1885" actId="1076"/>
          <ac:spMkLst>
            <pc:docMk/>
            <pc:sldMk cId="2564901631" sldId="274"/>
            <ac:spMk id="16" creationId="{0F36947F-D99D-43B9-B03B-CC794048E8D0}"/>
          </ac:spMkLst>
        </pc:spChg>
        <pc:spChg chg="del">
          <ac:chgData name="Petr Matyukov" userId="74098f7fecb21755" providerId="LiveId" clId="{0149842E-270C-4C0A-AF98-3B17B1C2C6C1}" dt="2019-04-23T21:01:30.515" v="1875" actId="478"/>
          <ac:spMkLst>
            <pc:docMk/>
            <pc:sldMk cId="2564901631" sldId="274"/>
            <ac:spMk id="17" creationId="{C3E465CB-D08B-4AA1-9336-AACBD60D3177}"/>
          </ac:spMkLst>
        </pc:spChg>
        <pc:spChg chg="del">
          <ac:chgData name="Petr Matyukov" userId="74098f7fecb21755" providerId="LiveId" clId="{0149842E-270C-4C0A-AF98-3B17B1C2C6C1}" dt="2019-04-23T20:54:47.306" v="1820" actId="478"/>
          <ac:spMkLst>
            <pc:docMk/>
            <pc:sldMk cId="2564901631" sldId="274"/>
            <ac:spMk id="20" creationId="{7943DCC0-9B26-4444-80B2-6D13425024DF}"/>
          </ac:spMkLst>
        </pc:spChg>
        <pc:spChg chg="mod">
          <ac:chgData name="Petr Matyukov" userId="74098f7fecb21755" providerId="LiveId" clId="{0149842E-270C-4C0A-AF98-3B17B1C2C6C1}" dt="2019-04-24T04:05:09.758" v="1879" actId="1076"/>
          <ac:spMkLst>
            <pc:docMk/>
            <pc:sldMk cId="2564901631" sldId="274"/>
            <ac:spMk id="21" creationId="{9DF5AEAB-C1E7-404D-B9D8-B25F6BD84211}"/>
          </ac:spMkLst>
        </pc:spChg>
        <pc:spChg chg="del">
          <ac:chgData name="Petr Matyukov" userId="74098f7fecb21755" providerId="LiveId" clId="{0149842E-270C-4C0A-AF98-3B17B1C2C6C1}" dt="2019-04-23T21:01:26.492" v="1874" actId="478"/>
          <ac:spMkLst>
            <pc:docMk/>
            <pc:sldMk cId="2564901631" sldId="274"/>
            <ac:spMk id="22" creationId="{4B964FB7-2B9A-4834-A34E-2C7B1DE0DD9A}"/>
          </ac:spMkLst>
        </pc:spChg>
        <pc:spChg chg="mod">
          <ac:chgData name="Petr Matyukov" userId="74098f7fecb21755" providerId="LiveId" clId="{0149842E-270C-4C0A-AF98-3B17B1C2C6C1}" dt="2019-04-24T04:05:20.873" v="1883" actId="20577"/>
          <ac:spMkLst>
            <pc:docMk/>
            <pc:sldMk cId="2564901631" sldId="274"/>
            <ac:spMk id="25" creationId="{86666C25-4943-46B4-B6B5-619F58FC4037}"/>
          </ac:spMkLst>
        </pc:spChg>
        <pc:spChg chg="del">
          <ac:chgData name="Petr Matyukov" userId="74098f7fecb21755" providerId="LiveId" clId="{0149842E-270C-4C0A-AF98-3B17B1C2C6C1}" dt="2019-04-23T21:01:21.713" v="1873" actId="478"/>
          <ac:spMkLst>
            <pc:docMk/>
            <pc:sldMk cId="2564901631" sldId="274"/>
            <ac:spMk id="26" creationId="{83038C97-818D-479F-B302-B5C9A16B3554}"/>
          </ac:spMkLst>
        </pc:spChg>
        <pc:spChg chg="mod">
          <ac:chgData name="Petr Matyukov" userId="74098f7fecb21755" providerId="LiveId" clId="{0149842E-270C-4C0A-AF98-3B17B1C2C6C1}" dt="2019-04-23T21:01:12.861" v="1872" actId="1076"/>
          <ac:spMkLst>
            <pc:docMk/>
            <pc:sldMk cId="2564901631" sldId="274"/>
            <ac:spMk id="29" creationId="{0C272AC8-4090-4D11-95BE-97CCCDA0B73C}"/>
          </ac:spMkLst>
        </pc:spChg>
        <pc:spChg chg="del">
          <ac:chgData name="Petr Matyukov" userId="74098f7fecb21755" providerId="LiveId" clId="{0149842E-270C-4C0A-AF98-3B17B1C2C6C1}" dt="2019-04-23T20:59:07.982" v="1867" actId="478"/>
          <ac:spMkLst>
            <pc:docMk/>
            <pc:sldMk cId="2564901631" sldId="274"/>
            <ac:spMk id="30" creationId="{6AF8DB7C-CBBB-45F1-8F4D-543A4F79ED20}"/>
          </ac:spMkLst>
        </pc:spChg>
        <pc:spChg chg="mod">
          <ac:chgData name="Petr Matyukov" userId="74098f7fecb21755" providerId="LiveId" clId="{0149842E-270C-4C0A-AF98-3B17B1C2C6C1}" dt="2019-04-23T21:00:42.137" v="1869" actId="1076"/>
          <ac:spMkLst>
            <pc:docMk/>
            <pc:sldMk cId="2564901631" sldId="274"/>
            <ac:spMk id="33" creationId="{EF08DC87-C753-49BC-8DC4-39440CC77A79}"/>
          </ac:spMkLst>
        </pc:spChg>
        <pc:spChg chg="del">
          <ac:chgData name="Petr Matyukov" userId="74098f7fecb21755" providerId="LiveId" clId="{0149842E-270C-4C0A-AF98-3B17B1C2C6C1}" dt="2019-04-23T20:58:28.110" v="1861" actId="478"/>
          <ac:spMkLst>
            <pc:docMk/>
            <pc:sldMk cId="2564901631" sldId="274"/>
            <ac:spMk id="34" creationId="{4EA77013-4D6A-4FA7-A24C-61B6BA929ECB}"/>
          </ac:spMkLst>
        </pc:spChg>
        <pc:spChg chg="mod">
          <ac:chgData name="Petr Matyukov" userId="74098f7fecb21755" providerId="LiveId" clId="{0149842E-270C-4C0A-AF98-3B17B1C2C6C1}" dt="2019-04-23T21:00:51.070" v="1870" actId="1076"/>
          <ac:spMkLst>
            <pc:docMk/>
            <pc:sldMk cId="2564901631" sldId="274"/>
            <ac:spMk id="37" creationId="{DC2DBF0D-DF7C-4A24-A10A-3A1C44535906}"/>
          </ac:spMkLst>
        </pc:spChg>
        <pc:spChg chg="del">
          <ac:chgData name="Petr Matyukov" userId="74098f7fecb21755" providerId="LiveId" clId="{0149842E-270C-4C0A-AF98-3B17B1C2C6C1}" dt="2019-04-23T20:58:17.613" v="1859" actId="478"/>
          <ac:spMkLst>
            <pc:docMk/>
            <pc:sldMk cId="2564901631" sldId="274"/>
            <ac:spMk id="38" creationId="{3401F83F-CC00-454B-93B7-7EE8140D5092}"/>
          </ac:spMkLst>
        </pc:spChg>
        <pc:spChg chg="add mod">
          <ac:chgData name="Petr Matyukov" userId="74098f7fecb21755" providerId="LiveId" clId="{0149842E-270C-4C0A-AF98-3B17B1C2C6C1}" dt="2019-04-23T20:57:28.593" v="1857" actId="1076"/>
          <ac:spMkLst>
            <pc:docMk/>
            <pc:sldMk cId="2564901631" sldId="274"/>
            <ac:spMk id="39" creationId="{42902A01-0933-428C-9E24-B83457773FC3}"/>
          </ac:spMkLst>
        </pc:spChg>
        <pc:grpChg chg="add mod">
          <ac:chgData name="Petr Matyukov" userId="74098f7fecb21755" providerId="LiveId" clId="{0149842E-270C-4C0A-AF98-3B17B1C2C6C1}" dt="2019-04-24T04:05:05.928" v="1878" actId="1076"/>
          <ac:grpSpMkLst>
            <pc:docMk/>
            <pc:sldMk cId="2564901631" sldId="274"/>
            <ac:grpSpMk id="7" creationId="{BA0513BE-6A31-4524-9653-BE5DA75D1F5A}"/>
          </ac:grpSpMkLst>
        </pc:grpChg>
        <pc:grpChg chg="mod">
          <ac:chgData name="Petr Matyukov" userId="74098f7fecb21755" providerId="LiveId" clId="{0149842E-270C-4C0A-AF98-3B17B1C2C6C1}" dt="2019-04-23T20:58:12.257" v="1858" actId="1076"/>
          <ac:grpSpMkLst>
            <pc:docMk/>
            <pc:sldMk cId="2564901631" sldId="274"/>
            <ac:grpSpMk id="8" creationId="{B8430DEF-C1B3-4FCC-8AC6-337E72AF08F5}"/>
          </ac:grpSpMkLst>
        </pc:grpChg>
        <pc:grpChg chg="mod">
          <ac:chgData name="Petr Matyukov" userId="74098f7fecb21755" providerId="LiveId" clId="{0149842E-270C-4C0A-AF98-3B17B1C2C6C1}" dt="2019-04-23T21:00:33.698" v="1868" actId="1076"/>
          <ac:grpSpMkLst>
            <pc:docMk/>
            <pc:sldMk cId="2564901631" sldId="274"/>
            <ac:grpSpMk id="9" creationId="{AF79627A-BD79-4C49-B5C6-E67E97E95267}"/>
          </ac:grpSpMkLst>
        </pc:grpChg>
        <pc:grpChg chg="mod">
          <ac:chgData name="Petr Matyukov" userId="74098f7fecb21755" providerId="LiveId" clId="{0149842E-270C-4C0A-AF98-3B17B1C2C6C1}" dt="2019-04-23T21:01:08.382" v="1871" actId="1076"/>
          <ac:grpSpMkLst>
            <pc:docMk/>
            <pc:sldMk cId="2564901631" sldId="274"/>
            <ac:grpSpMk id="10" creationId="{12A185A1-D303-40D1-ADC4-DA0DFD0C5154}"/>
          </ac:grpSpMkLst>
        </pc:grpChg>
        <pc:grpChg chg="mod">
          <ac:chgData name="Petr Matyukov" userId="74098f7fecb21755" providerId="LiveId" clId="{0149842E-270C-4C0A-AF98-3B17B1C2C6C1}" dt="2019-04-24T04:04:44.314" v="1876" actId="1076"/>
          <ac:grpSpMkLst>
            <pc:docMk/>
            <pc:sldMk cId="2564901631" sldId="274"/>
            <ac:grpSpMk id="11" creationId="{5F26A70D-7F57-41DC-A12A-9C28EA19C6E5}"/>
          </ac:grpSpMkLst>
        </pc:grpChg>
        <pc:grpChg chg="mod">
          <ac:chgData name="Petr Matyukov" userId="74098f7fecb21755" providerId="LiveId" clId="{0149842E-270C-4C0A-AF98-3B17B1C2C6C1}" dt="2019-04-24T04:05:05.928" v="1878" actId="1076"/>
          <ac:grpSpMkLst>
            <pc:docMk/>
            <pc:sldMk cId="2564901631" sldId="274"/>
            <ac:grpSpMk id="12" creationId="{6EDB9983-CD64-477F-9148-1FC95799BA37}"/>
          </ac:grpSpMkLst>
        </pc:grpChg>
        <pc:grpChg chg="del">
          <ac:chgData name="Petr Matyukov" userId="74098f7fecb21755" providerId="LiveId" clId="{0149842E-270C-4C0A-AF98-3B17B1C2C6C1}" dt="2019-04-23T21:01:30.515" v="1875" actId="478"/>
          <ac:grpSpMkLst>
            <pc:docMk/>
            <pc:sldMk cId="2564901631" sldId="274"/>
            <ac:grpSpMk id="14" creationId="{17885934-A30A-4147-BFDA-BE0A6ECD0F52}"/>
          </ac:grpSpMkLst>
        </pc:grpChg>
        <pc:grpChg chg="del">
          <ac:chgData name="Petr Matyukov" userId="74098f7fecb21755" providerId="LiveId" clId="{0149842E-270C-4C0A-AF98-3B17B1C2C6C1}" dt="2019-04-23T21:01:26.492" v="1874" actId="478"/>
          <ac:grpSpMkLst>
            <pc:docMk/>
            <pc:sldMk cId="2564901631" sldId="274"/>
            <ac:grpSpMk id="18" creationId="{2083F12A-6A1E-4149-9340-07A2FBBFD33B}"/>
          </ac:grpSpMkLst>
        </pc:grpChg>
        <pc:grpChg chg="del">
          <ac:chgData name="Petr Matyukov" userId="74098f7fecb21755" providerId="LiveId" clId="{0149842E-270C-4C0A-AF98-3B17B1C2C6C1}" dt="2019-04-23T21:01:21.713" v="1873" actId="478"/>
          <ac:grpSpMkLst>
            <pc:docMk/>
            <pc:sldMk cId="2564901631" sldId="274"/>
            <ac:grpSpMk id="23" creationId="{0DD837DD-8826-4DD9-80D9-C7FA086AA850}"/>
          </ac:grpSpMkLst>
        </pc:grpChg>
        <pc:grpChg chg="del">
          <ac:chgData name="Petr Matyukov" userId="74098f7fecb21755" providerId="LiveId" clId="{0149842E-270C-4C0A-AF98-3B17B1C2C6C1}" dt="2019-04-23T20:59:07.982" v="1867" actId="478"/>
          <ac:grpSpMkLst>
            <pc:docMk/>
            <pc:sldMk cId="2564901631" sldId="274"/>
            <ac:grpSpMk id="27" creationId="{9E961D5A-571A-479A-9D79-10FBFD3F5006}"/>
          </ac:grpSpMkLst>
        </pc:grpChg>
        <pc:grpChg chg="del">
          <ac:chgData name="Petr Matyukov" userId="74098f7fecb21755" providerId="LiveId" clId="{0149842E-270C-4C0A-AF98-3B17B1C2C6C1}" dt="2019-04-23T20:58:28.110" v="1861" actId="478"/>
          <ac:grpSpMkLst>
            <pc:docMk/>
            <pc:sldMk cId="2564901631" sldId="274"/>
            <ac:grpSpMk id="31" creationId="{6488DBA1-82F8-4604-BCBD-6737F8F963FA}"/>
          </ac:grpSpMkLst>
        </pc:grpChg>
        <pc:grpChg chg="del mod">
          <ac:chgData name="Petr Matyukov" userId="74098f7fecb21755" providerId="LiveId" clId="{0149842E-270C-4C0A-AF98-3B17B1C2C6C1}" dt="2019-04-23T20:58:17.613" v="1859" actId="478"/>
          <ac:grpSpMkLst>
            <pc:docMk/>
            <pc:sldMk cId="2564901631" sldId="274"/>
            <ac:grpSpMk id="35" creationId="{87CCC350-7D22-4DCF-A5EA-CCF86170DE97}"/>
          </ac:grpSpMkLst>
        </pc:grpChg>
      </pc:sldChg>
      <pc:sldChg chg="addSp delSp modSp add">
        <pc:chgData name="Petr Matyukov" userId="74098f7fecb21755" providerId="LiveId" clId="{0149842E-270C-4C0A-AF98-3B17B1C2C6C1}" dt="2019-04-24T08:45:45.543" v="4839" actId="20577"/>
        <pc:sldMkLst>
          <pc:docMk/>
          <pc:sldMk cId="1391332817" sldId="275"/>
        </pc:sldMkLst>
        <pc:spChg chg="mod">
          <ac:chgData name="Petr Matyukov" userId="74098f7fecb21755" providerId="LiveId" clId="{0149842E-270C-4C0A-AF98-3B17B1C2C6C1}" dt="2019-04-24T04:42:52.998" v="2189" actId="14100"/>
          <ac:spMkLst>
            <pc:docMk/>
            <pc:sldMk cId="1391332817" sldId="275"/>
            <ac:spMk id="6" creationId="{3E381740-2BEF-4587-92A3-EBB5C8173E71}"/>
          </ac:spMkLst>
        </pc:spChg>
        <pc:spChg chg="mod">
          <ac:chgData name="Petr Matyukov" userId="74098f7fecb21755" providerId="LiveId" clId="{0149842E-270C-4C0A-AF98-3B17B1C2C6C1}" dt="2019-04-24T05:05:47.103" v="2684" actId="20577"/>
          <ac:spMkLst>
            <pc:docMk/>
            <pc:sldMk cId="1391332817" sldId="275"/>
            <ac:spMk id="35" creationId="{295E4A4A-793B-472B-B386-DDC6B8AD9711}"/>
          </ac:spMkLst>
        </pc:spChg>
        <pc:spChg chg="mod">
          <ac:chgData name="Petr Matyukov" userId="74098f7fecb21755" providerId="LiveId" clId="{0149842E-270C-4C0A-AF98-3B17B1C2C6C1}" dt="2019-04-24T05:48:40.380" v="4191" actId="20577"/>
          <ac:spMkLst>
            <pc:docMk/>
            <pc:sldMk cId="1391332817" sldId="275"/>
            <ac:spMk id="38" creationId="{86B01DCD-6B45-42D1-A602-1CE50EE7B235}"/>
          </ac:spMkLst>
        </pc:spChg>
        <pc:spChg chg="mod">
          <ac:chgData name="Petr Matyukov" userId="74098f7fecb21755" providerId="LiveId" clId="{0149842E-270C-4C0A-AF98-3B17B1C2C6C1}" dt="2019-04-24T04:38:23.459" v="2127" actId="14100"/>
          <ac:spMkLst>
            <pc:docMk/>
            <pc:sldMk cId="1391332817" sldId="275"/>
            <ac:spMk id="39" creationId="{42902A01-0933-428C-9E24-B83457773FC3}"/>
          </ac:spMkLst>
        </pc:spChg>
        <pc:spChg chg="ord">
          <ac:chgData name="Petr Matyukov" userId="74098f7fecb21755" providerId="LiveId" clId="{0149842E-270C-4C0A-AF98-3B17B1C2C6C1}" dt="2019-04-24T04:52:14.389" v="2278" actId="167"/>
          <ac:spMkLst>
            <pc:docMk/>
            <pc:sldMk cId="1391332817" sldId="275"/>
            <ac:spMk id="40" creationId="{68B57A51-32A9-4228-A6CB-9526A11B49D3}"/>
          </ac:spMkLst>
        </pc:spChg>
        <pc:spChg chg="mod">
          <ac:chgData name="Petr Matyukov" userId="74098f7fecb21755" providerId="LiveId" clId="{0149842E-270C-4C0A-AF98-3B17B1C2C6C1}" dt="2019-04-24T05:06:32.301" v="2688" actId="20577"/>
          <ac:spMkLst>
            <pc:docMk/>
            <pc:sldMk cId="1391332817" sldId="275"/>
            <ac:spMk id="41" creationId="{393D788C-577E-4816-A2B4-701A5E23D532}"/>
          </ac:spMkLst>
        </pc:spChg>
        <pc:spChg chg="mod">
          <ac:chgData name="Petr Matyukov" userId="74098f7fecb21755" providerId="LiveId" clId="{0149842E-270C-4C0A-AF98-3B17B1C2C6C1}" dt="2019-04-24T05:00:35.922" v="2498" actId="20577"/>
          <ac:spMkLst>
            <pc:docMk/>
            <pc:sldMk cId="1391332817" sldId="275"/>
            <ac:spMk id="42" creationId="{1D054C21-5134-41CC-AE63-8AC446BCD0D0}"/>
          </ac:spMkLst>
        </pc:spChg>
        <pc:spChg chg="add del mod">
          <ac:chgData name="Petr Matyukov" userId="74098f7fecb21755" providerId="LiveId" clId="{0149842E-270C-4C0A-AF98-3B17B1C2C6C1}" dt="2019-04-24T08:45:45.543" v="4839" actId="20577"/>
          <ac:spMkLst>
            <pc:docMk/>
            <pc:sldMk cId="1391332817" sldId="275"/>
            <ac:spMk id="43" creationId="{4F82AF48-AF33-48EB-A9EB-BE23A75CE1AC}"/>
          </ac:spMkLst>
        </pc:spChg>
        <pc:spChg chg="mod">
          <ac:chgData name="Petr Matyukov" userId="74098f7fecb21755" providerId="LiveId" clId="{0149842E-270C-4C0A-AF98-3B17B1C2C6C1}" dt="2019-04-24T04:56:25.743" v="2404" actId="20577"/>
          <ac:spMkLst>
            <pc:docMk/>
            <pc:sldMk cId="1391332817" sldId="275"/>
            <ac:spMk id="44" creationId="{90079AA0-BE66-461E-A495-C209FF0434E6}"/>
          </ac:spMkLst>
        </pc:spChg>
        <pc:spChg chg="mod">
          <ac:chgData name="Petr Matyukov" userId="74098f7fecb21755" providerId="LiveId" clId="{0149842E-270C-4C0A-AF98-3B17B1C2C6C1}" dt="2019-04-24T04:41:31.349" v="2144" actId="20577"/>
          <ac:spMkLst>
            <pc:docMk/>
            <pc:sldMk cId="1391332817" sldId="275"/>
            <ac:spMk id="45" creationId="{094EB53E-B988-4634-9B85-E83139553193}"/>
          </ac:spMkLst>
        </pc:spChg>
        <pc:spChg chg="mod">
          <ac:chgData name="Petr Matyukov" userId="74098f7fecb21755" providerId="LiveId" clId="{0149842E-270C-4C0A-AF98-3B17B1C2C6C1}" dt="2019-04-24T04:59:30.302" v="2464" actId="20577"/>
          <ac:spMkLst>
            <pc:docMk/>
            <pc:sldMk cId="1391332817" sldId="275"/>
            <ac:spMk id="47" creationId="{B11FAA64-9159-406C-A4C8-26E8403E832B}"/>
          </ac:spMkLst>
        </pc:spChg>
        <pc:spChg chg="mod">
          <ac:chgData name="Petr Matyukov" userId="74098f7fecb21755" providerId="LiveId" clId="{0149842E-270C-4C0A-AF98-3B17B1C2C6C1}" dt="2019-04-24T04:42:20.349" v="2162" actId="20577"/>
          <ac:spMkLst>
            <pc:docMk/>
            <pc:sldMk cId="1391332817" sldId="275"/>
            <ac:spMk id="48" creationId="{8D638293-EEF3-468D-BB0E-0CF9755F216E}"/>
          </ac:spMkLst>
        </pc:spChg>
        <pc:spChg chg="add del">
          <ac:chgData name="Petr Matyukov" userId="74098f7fecb21755" providerId="LiveId" clId="{0149842E-270C-4C0A-AF98-3B17B1C2C6C1}" dt="2019-04-24T04:40:28.932" v="2132" actId="20577"/>
          <ac:spMkLst>
            <pc:docMk/>
            <pc:sldMk cId="1391332817" sldId="275"/>
            <ac:spMk id="49" creationId="{31BAF88D-5671-484C-972C-E78B15EF6297}"/>
          </ac:spMkLst>
        </pc:spChg>
        <pc:spChg chg="add mod">
          <ac:chgData name="Petr Matyukov" userId="74098f7fecb21755" providerId="LiveId" clId="{0149842E-270C-4C0A-AF98-3B17B1C2C6C1}" dt="2019-04-24T04:55:46.091" v="2326" actId="164"/>
          <ac:spMkLst>
            <pc:docMk/>
            <pc:sldMk cId="1391332817" sldId="275"/>
            <ac:spMk id="53" creationId="{EC6FB1D3-E921-49F3-B013-5DC8FEA1B9B9}"/>
          </ac:spMkLst>
        </pc:spChg>
        <pc:spChg chg="add mod">
          <ac:chgData name="Petr Matyukov" userId="74098f7fecb21755" providerId="LiveId" clId="{0149842E-270C-4C0A-AF98-3B17B1C2C6C1}" dt="2019-04-24T04:55:14.881" v="2293" actId="164"/>
          <ac:spMkLst>
            <pc:docMk/>
            <pc:sldMk cId="1391332817" sldId="275"/>
            <ac:spMk id="54" creationId="{FB61FBAE-B059-4AA9-A1C6-03F181641C8D}"/>
          </ac:spMkLst>
        </pc:spChg>
        <pc:grpChg chg="add mod">
          <ac:chgData name="Petr Matyukov" userId="74098f7fecb21755" providerId="LiveId" clId="{0149842E-270C-4C0A-AF98-3B17B1C2C6C1}" dt="2019-04-24T04:55:46.091" v="2326" actId="164"/>
          <ac:grpSpMkLst>
            <pc:docMk/>
            <pc:sldMk cId="1391332817" sldId="275"/>
            <ac:grpSpMk id="2" creationId="{1033B75B-8437-4343-9329-D956F50BE0AC}"/>
          </ac:grpSpMkLst>
        </pc:grpChg>
        <pc:grpChg chg="add mod">
          <ac:chgData name="Petr Matyukov" userId="74098f7fecb21755" providerId="LiveId" clId="{0149842E-270C-4C0A-AF98-3B17B1C2C6C1}" dt="2019-04-24T04:55:46.091" v="2326" actId="164"/>
          <ac:grpSpMkLst>
            <pc:docMk/>
            <pc:sldMk cId="1391332817" sldId="275"/>
            <ac:grpSpMk id="3" creationId="{C652FF57-912C-47D4-9DB2-E2BA7F7D9206}"/>
          </ac:grpSpMkLst>
        </pc:grpChg>
        <pc:grpChg chg="add mod">
          <ac:chgData name="Petr Matyukov" userId="74098f7fecb21755" providerId="LiveId" clId="{0149842E-270C-4C0A-AF98-3B17B1C2C6C1}" dt="2019-04-24T04:55:46.091" v="2326" actId="164"/>
          <ac:grpSpMkLst>
            <pc:docMk/>
            <pc:sldMk cId="1391332817" sldId="275"/>
            <ac:grpSpMk id="4" creationId="{12285A15-B28D-456A-A3C9-ADF6CC4D8BF3}"/>
          </ac:grpSpMkLst>
        </pc:grpChg>
        <pc:grpChg chg="del">
          <ac:chgData name="Petr Matyukov" userId="74098f7fecb21755" providerId="LiveId" clId="{0149842E-270C-4C0A-AF98-3B17B1C2C6C1}" dt="2019-04-24T04:32:45.147" v="1887" actId="478"/>
          <ac:grpSpMkLst>
            <pc:docMk/>
            <pc:sldMk cId="1391332817" sldId="275"/>
            <ac:grpSpMk id="7" creationId="{BA0513BE-6A31-4524-9653-BE5DA75D1F5A}"/>
          </ac:grpSpMkLst>
        </pc:grpChg>
        <pc:grpChg chg="add del mod">
          <ac:chgData name="Petr Matyukov" userId="74098f7fecb21755" providerId="LiveId" clId="{0149842E-270C-4C0A-AF98-3B17B1C2C6C1}" dt="2019-04-24T04:54:38.366" v="2289" actId="165"/>
          <ac:grpSpMkLst>
            <pc:docMk/>
            <pc:sldMk cId="1391332817" sldId="275"/>
            <ac:grpSpMk id="23" creationId="{1BFB1A94-545F-49CD-A0E1-4D91A288DC61}"/>
          </ac:grpSpMkLst>
        </pc:grpChg>
        <pc:grpChg chg="mod topLvl">
          <ac:chgData name="Petr Matyukov" userId="74098f7fecb21755" providerId="LiveId" clId="{0149842E-270C-4C0A-AF98-3B17B1C2C6C1}" dt="2019-04-24T04:55:46.091" v="2326" actId="164"/>
          <ac:grpSpMkLst>
            <pc:docMk/>
            <pc:sldMk cId="1391332817" sldId="275"/>
            <ac:grpSpMk id="26" creationId="{8A549F97-AF74-459B-86D2-972FAB07226B}"/>
          </ac:grpSpMkLst>
        </pc:grpChg>
        <pc:grpChg chg="mod topLvl">
          <ac:chgData name="Petr Matyukov" userId="74098f7fecb21755" providerId="LiveId" clId="{0149842E-270C-4C0A-AF98-3B17B1C2C6C1}" dt="2019-04-24T04:55:04.793" v="2292" actId="164"/>
          <ac:grpSpMkLst>
            <pc:docMk/>
            <pc:sldMk cId="1391332817" sldId="275"/>
            <ac:grpSpMk id="27" creationId="{03254B2A-4D30-4E6D-8F0D-80B5ACFC531A}"/>
          </ac:grpSpMkLst>
        </pc:grpChg>
        <pc:grpChg chg="mod topLvl">
          <ac:chgData name="Petr Matyukov" userId="74098f7fecb21755" providerId="LiveId" clId="{0149842E-270C-4C0A-AF98-3B17B1C2C6C1}" dt="2019-04-24T04:55:46.091" v="2326" actId="164"/>
          <ac:grpSpMkLst>
            <pc:docMk/>
            <pc:sldMk cId="1391332817" sldId="275"/>
            <ac:grpSpMk id="30" creationId="{7B236E8E-161D-42C9-ACF8-2207DCC427FB}"/>
          </ac:grpSpMkLst>
        </pc:grpChg>
        <pc:grpChg chg="mod topLvl">
          <ac:chgData name="Petr Matyukov" userId="74098f7fecb21755" providerId="LiveId" clId="{0149842E-270C-4C0A-AF98-3B17B1C2C6C1}" dt="2019-04-24T04:55:14.881" v="2293" actId="164"/>
          <ac:grpSpMkLst>
            <pc:docMk/>
            <pc:sldMk cId="1391332817" sldId="275"/>
            <ac:grpSpMk id="31" creationId="{9B9E4360-FDD9-41BF-BB9D-AB860D5E10F0}"/>
          </ac:grpSpMkLst>
        </pc:grpChg>
        <pc:grpChg chg="add mod">
          <ac:chgData name="Petr Matyukov" userId="74098f7fecb21755" providerId="LiveId" clId="{0149842E-270C-4C0A-AF98-3B17B1C2C6C1}" dt="2019-04-24T04:55:04.793" v="2292" actId="164"/>
          <ac:grpSpMkLst>
            <pc:docMk/>
            <pc:sldMk cId="1391332817" sldId="275"/>
            <ac:grpSpMk id="50" creationId="{6B32476B-7B59-4237-B976-74F4CD4DC9CE}"/>
          </ac:grpSpMkLst>
        </pc:grpChg>
        <pc:grpChg chg="add mod">
          <ac:chgData name="Petr Matyukov" userId="74098f7fecb21755" providerId="LiveId" clId="{0149842E-270C-4C0A-AF98-3B17B1C2C6C1}" dt="2019-04-24T04:55:46.091" v="2326" actId="164"/>
          <ac:grpSpMkLst>
            <pc:docMk/>
            <pc:sldMk cId="1391332817" sldId="275"/>
            <ac:grpSpMk id="55" creationId="{7097E7DB-1781-4781-B3FE-D5EFCCFC3F32}"/>
          </ac:grpSpMkLst>
        </pc:grpChg>
      </pc:sldChg>
      <pc:sldChg chg="addSp delSp modSp add">
        <pc:chgData name="Petr Matyukov" userId="74098f7fecb21755" providerId="LiveId" clId="{0149842E-270C-4C0A-AF98-3B17B1C2C6C1}" dt="2019-04-24T05:22:57.173" v="3150" actId="20577"/>
        <pc:sldMkLst>
          <pc:docMk/>
          <pc:sldMk cId="2774797690" sldId="276"/>
        </pc:sldMkLst>
        <pc:spChg chg="mod">
          <ac:chgData name="Petr Matyukov" userId="74098f7fecb21755" providerId="LiveId" clId="{0149842E-270C-4C0A-AF98-3B17B1C2C6C1}" dt="2019-04-24T05:14:16.219" v="2726" actId="20577"/>
          <ac:spMkLst>
            <pc:docMk/>
            <pc:sldMk cId="2774797690" sldId="276"/>
            <ac:spMk id="6" creationId="{3E381740-2BEF-4587-92A3-EBB5C8173E71}"/>
          </ac:spMkLst>
        </pc:spChg>
        <pc:spChg chg="add mod">
          <ac:chgData name="Petr Matyukov" userId="74098f7fecb21755" providerId="LiveId" clId="{0149842E-270C-4C0A-AF98-3B17B1C2C6C1}" dt="2019-04-24T05:22:13.966" v="3146" actId="14100"/>
          <ac:spMkLst>
            <pc:docMk/>
            <pc:sldMk cId="2774797690" sldId="276"/>
            <ac:spMk id="32" creationId="{3C1B97E4-DDF9-423A-A7DD-1ECDD67F43F6}"/>
          </ac:spMkLst>
        </pc:spChg>
        <pc:spChg chg="add mod">
          <ac:chgData name="Petr Matyukov" userId="74098f7fecb21755" providerId="LiveId" clId="{0149842E-270C-4C0A-AF98-3B17B1C2C6C1}" dt="2019-04-24T05:22:57.173" v="3150" actId="20577"/>
          <ac:spMkLst>
            <pc:docMk/>
            <pc:sldMk cId="2774797690" sldId="276"/>
            <ac:spMk id="33" creationId="{2F4890F6-3648-4154-9060-B01CD4AC08BB}"/>
          </ac:spMkLst>
        </pc:spChg>
        <pc:spChg chg="del">
          <ac:chgData name="Petr Matyukov" userId="74098f7fecb21755" providerId="LiveId" clId="{0149842E-270C-4C0A-AF98-3B17B1C2C6C1}" dt="2019-04-24T05:14:22.524" v="2727" actId="478"/>
          <ac:spMkLst>
            <pc:docMk/>
            <pc:sldMk cId="2774797690" sldId="276"/>
            <ac:spMk id="39" creationId="{42902A01-0933-428C-9E24-B83457773FC3}"/>
          </ac:spMkLst>
        </pc:spChg>
        <pc:grpChg chg="del">
          <ac:chgData name="Petr Matyukov" userId="74098f7fecb21755" providerId="LiveId" clId="{0149842E-270C-4C0A-AF98-3B17B1C2C6C1}" dt="2019-04-24T05:14:34.887" v="2728" actId="478"/>
          <ac:grpSpMkLst>
            <pc:docMk/>
            <pc:sldMk cId="2774797690" sldId="276"/>
            <ac:grpSpMk id="4" creationId="{12285A15-B28D-456A-A3C9-ADF6CC4D8BF3}"/>
          </ac:grpSpMkLst>
        </pc:grpChg>
      </pc:sldChg>
      <pc:sldChg chg="add del">
        <pc:chgData name="Petr Matyukov" userId="74098f7fecb21755" providerId="LiveId" clId="{0149842E-270C-4C0A-AF98-3B17B1C2C6C1}" dt="2019-04-24T05:12:08.980" v="2691" actId="20577"/>
        <pc:sldMkLst>
          <pc:docMk/>
          <pc:sldMk cId="2607327957" sldId="277"/>
        </pc:sldMkLst>
      </pc:sldChg>
      <pc:sldChg chg="addSp modSp add">
        <pc:chgData name="Petr Matyukov" userId="74098f7fecb21755" providerId="LiveId" clId="{0149842E-270C-4C0A-AF98-3B17B1C2C6C1}" dt="2019-04-24T05:13:33.899" v="2705" actId="1076"/>
        <pc:sldMkLst>
          <pc:docMk/>
          <pc:sldMk cId="4157493018" sldId="277"/>
        </pc:sldMkLst>
        <pc:spChg chg="add mod">
          <ac:chgData name="Petr Matyukov" userId="74098f7fecb21755" providerId="LiveId" clId="{0149842E-270C-4C0A-AF98-3B17B1C2C6C1}" dt="2019-04-24T05:13:33.899" v="2705" actId="1076"/>
          <ac:spMkLst>
            <pc:docMk/>
            <pc:sldMk cId="4157493018" sldId="277"/>
            <ac:spMk id="2" creationId="{8F826950-F3B2-4832-A43E-E244DFEDCFA2}"/>
          </ac:spMkLst>
        </pc:spChg>
      </pc:sldChg>
      <pc:sldChg chg="addSp modSp add">
        <pc:chgData name="Petr Matyukov" userId="74098f7fecb21755" providerId="LiveId" clId="{0149842E-270C-4C0A-AF98-3B17B1C2C6C1}" dt="2019-04-24T05:56:14.661" v="4634" actId="20577"/>
        <pc:sldMkLst>
          <pc:docMk/>
          <pc:sldMk cId="292288639" sldId="278"/>
        </pc:sldMkLst>
        <pc:spChg chg="mod">
          <ac:chgData name="Petr Matyukov" userId="74098f7fecb21755" providerId="LiveId" clId="{0149842E-270C-4C0A-AF98-3B17B1C2C6C1}" dt="2019-04-24T05:25:38.869" v="3164" actId="20577"/>
          <ac:spMkLst>
            <pc:docMk/>
            <pc:sldMk cId="292288639" sldId="278"/>
            <ac:spMk id="6" creationId="{3E381740-2BEF-4587-92A3-EBB5C8173E71}"/>
          </ac:spMkLst>
        </pc:spChg>
        <pc:spChg chg="mod">
          <ac:chgData name="Petr Matyukov" userId="74098f7fecb21755" providerId="LiveId" clId="{0149842E-270C-4C0A-AF98-3B17B1C2C6C1}" dt="2019-04-24T05:30:04.286" v="3192" actId="14100"/>
          <ac:spMkLst>
            <pc:docMk/>
            <pc:sldMk cId="292288639" sldId="278"/>
            <ac:spMk id="32" creationId="{3C1B97E4-DDF9-423A-A7DD-1ECDD67F43F6}"/>
          </ac:spMkLst>
        </pc:spChg>
        <pc:spChg chg="mod">
          <ac:chgData name="Petr Matyukov" userId="74098f7fecb21755" providerId="LiveId" clId="{0149842E-270C-4C0A-AF98-3B17B1C2C6C1}" dt="2019-04-24T05:56:14.661" v="4634" actId="20577"/>
          <ac:spMkLst>
            <pc:docMk/>
            <pc:sldMk cId="292288639" sldId="278"/>
            <ac:spMk id="33" creationId="{2F4890F6-3648-4154-9060-B01CD4AC08BB}"/>
          </ac:spMkLst>
        </pc:spChg>
        <pc:picChg chg="add mod">
          <ac:chgData name="Petr Matyukov" userId="74098f7fecb21755" providerId="LiveId" clId="{0149842E-270C-4C0A-AF98-3B17B1C2C6C1}" dt="2019-04-24T05:30:16.199" v="3193" actId="1076"/>
          <ac:picMkLst>
            <pc:docMk/>
            <pc:sldMk cId="292288639" sldId="278"/>
            <ac:picMk id="3" creationId="{EF1388CD-2D5B-461F-8DEF-A92B93F36D4E}"/>
          </ac:picMkLst>
        </pc:picChg>
      </pc:sldChg>
      <pc:sldChg chg="addSp delSp modSp add">
        <pc:chgData name="Petr Matyukov" userId="74098f7fecb21755" providerId="LiveId" clId="{0149842E-270C-4C0A-AF98-3B17B1C2C6C1}" dt="2019-04-24T06:08:35.733" v="4835" actId="1076"/>
        <pc:sldMkLst>
          <pc:docMk/>
          <pc:sldMk cId="1896180262" sldId="279"/>
        </pc:sldMkLst>
        <pc:spChg chg="mod">
          <ac:chgData name="Petr Matyukov" userId="74098f7fecb21755" providerId="LiveId" clId="{0149842E-270C-4C0A-AF98-3B17B1C2C6C1}" dt="2019-04-24T05:35:15.674" v="3248" actId="20577"/>
          <ac:spMkLst>
            <pc:docMk/>
            <pc:sldMk cId="1896180262" sldId="279"/>
            <ac:spMk id="6" creationId="{3E381740-2BEF-4587-92A3-EBB5C8173E71}"/>
          </ac:spMkLst>
        </pc:spChg>
        <pc:spChg chg="add mod">
          <ac:chgData name="Petr Matyukov" userId="74098f7fecb21755" providerId="LiveId" clId="{0149842E-270C-4C0A-AF98-3B17B1C2C6C1}" dt="2019-04-24T05:59:10.607" v="4765" actId="14100"/>
          <ac:spMkLst>
            <pc:docMk/>
            <pc:sldMk cId="1896180262" sldId="279"/>
            <ac:spMk id="7" creationId="{F668A34C-F02E-4A12-B013-EC736943C807}"/>
          </ac:spMkLst>
        </pc:spChg>
        <pc:spChg chg="add mod">
          <ac:chgData name="Petr Matyukov" userId="74098f7fecb21755" providerId="LiveId" clId="{0149842E-270C-4C0A-AF98-3B17B1C2C6C1}" dt="2019-04-24T06:08:08.574" v="4832" actId="1076"/>
          <ac:spMkLst>
            <pc:docMk/>
            <pc:sldMk cId="1896180262" sldId="279"/>
            <ac:spMk id="12" creationId="{714DA08D-074D-4E9D-8CE8-16780A7447F9}"/>
          </ac:spMkLst>
        </pc:spChg>
        <pc:spChg chg="add mod">
          <ac:chgData name="Petr Matyukov" userId="74098f7fecb21755" providerId="LiveId" clId="{0149842E-270C-4C0A-AF98-3B17B1C2C6C1}" dt="2019-04-24T06:01:56.263" v="4828" actId="20577"/>
          <ac:spMkLst>
            <pc:docMk/>
            <pc:sldMk cId="1896180262" sldId="279"/>
            <ac:spMk id="13" creationId="{DBE9CE18-5FCD-473A-9079-3AAEB1E11AD0}"/>
          </ac:spMkLst>
        </pc:spChg>
        <pc:spChg chg="add mod">
          <ac:chgData name="Petr Matyukov" userId="74098f7fecb21755" providerId="LiveId" clId="{0149842E-270C-4C0A-AF98-3B17B1C2C6C1}" dt="2019-04-24T06:08:35.733" v="4835" actId="1076"/>
          <ac:spMkLst>
            <pc:docMk/>
            <pc:sldMk cId="1896180262" sldId="279"/>
            <ac:spMk id="14" creationId="{B41FC4A3-4A4E-4709-859B-4B0B7930688B}"/>
          </ac:spMkLst>
        </pc:spChg>
        <pc:spChg chg="add mod">
          <ac:chgData name="Petr Matyukov" userId="74098f7fecb21755" providerId="LiveId" clId="{0149842E-270C-4C0A-AF98-3B17B1C2C6C1}" dt="2019-04-24T06:08:30.330" v="4834" actId="1076"/>
          <ac:spMkLst>
            <pc:docMk/>
            <pc:sldMk cId="1896180262" sldId="279"/>
            <ac:spMk id="15" creationId="{77AA50B7-B62C-4497-8DF5-B545CAD2BAC0}"/>
          </ac:spMkLst>
        </pc:spChg>
        <pc:spChg chg="add mod">
          <ac:chgData name="Petr Matyukov" userId="74098f7fecb21755" providerId="LiveId" clId="{0149842E-270C-4C0A-AF98-3B17B1C2C6C1}" dt="2019-04-24T05:57:44.579" v="4635" actId="1076"/>
          <ac:spMkLst>
            <pc:docMk/>
            <pc:sldMk cId="1896180262" sldId="279"/>
            <ac:spMk id="16" creationId="{FBDF7F29-1274-49AC-9715-450DB6C78D63}"/>
          </ac:spMkLst>
        </pc:spChg>
        <pc:spChg chg="mod">
          <ac:chgData name="Petr Matyukov" userId="74098f7fecb21755" providerId="LiveId" clId="{0149842E-270C-4C0A-AF98-3B17B1C2C6C1}" dt="2019-04-24T06:07:58.884" v="4831" actId="20577"/>
          <ac:spMkLst>
            <pc:docMk/>
            <pc:sldMk cId="1896180262" sldId="279"/>
            <ac:spMk id="32" creationId="{3C1B97E4-DDF9-423A-A7DD-1ECDD67F43F6}"/>
          </ac:spMkLst>
        </pc:spChg>
        <pc:spChg chg="del mod">
          <ac:chgData name="Petr Matyukov" userId="74098f7fecb21755" providerId="LiveId" clId="{0149842E-270C-4C0A-AF98-3B17B1C2C6C1}" dt="2019-04-24T05:42:29.988" v="3889" actId="478"/>
          <ac:spMkLst>
            <pc:docMk/>
            <pc:sldMk cId="1896180262" sldId="279"/>
            <ac:spMk id="33" creationId="{2F4890F6-3648-4154-9060-B01CD4AC08BB}"/>
          </ac:spMkLst>
        </pc:spChg>
        <pc:grpChg chg="add">
          <ac:chgData name="Petr Matyukov" userId="74098f7fecb21755" providerId="LiveId" clId="{0149842E-270C-4C0A-AF98-3B17B1C2C6C1}" dt="2019-04-24T05:46:51.413" v="4088" actId="1076"/>
          <ac:grpSpMkLst>
            <pc:docMk/>
            <pc:sldMk cId="1896180262" sldId="279"/>
            <ac:grpSpMk id="8" creationId="{804ACB61-8863-4A12-8114-9AE6DD8386CC}"/>
          </ac:grpSpMkLst>
        </pc:grpChg>
        <pc:picChg chg="del">
          <ac:chgData name="Petr Matyukov" userId="74098f7fecb21755" providerId="LiveId" clId="{0149842E-270C-4C0A-AF98-3B17B1C2C6C1}" dt="2019-04-24T05:32:56.176" v="3209" actId="478"/>
          <ac:picMkLst>
            <pc:docMk/>
            <pc:sldMk cId="1896180262" sldId="279"/>
            <ac:picMk id="3" creationId="{EF1388CD-2D5B-461F-8DEF-A92B93F36D4E}"/>
          </ac:picMkLst>
        </pc:picChg>
      </pc:sldChg>
      <pc:sldChg chg="addSp delSp modSp add ord">
        <pc:chgData name="Petr Matyukov" userId="74098f7fecb21755" providerId="LiveId" clId="{0149842E-270C-4C0A-AF98-3B17B1C2C6C1}" dt="2019-04-24T09:20:51.881" v="6129" actId="20577"/>
        <pc:sldMkLst>
          <pc:docMk/>
          <pc:sldMk cId="2321440151" sldId="280"/>
        </pc:sldMkLst>
        <pc:spChg chg="add mod">
          <ac:chgData name="Petr Matyukov" userId="74098f7fecb21755" providerId="LiveId" clId="{0149842E-270C-4C0A-AF98-3B17B1C2C6C1}" dt="2019-04-24T09:13:16.160" v="5791" actId="1076"/>
          <ac:spMkLst>
            <pc:docMk/>
            <pc:sldMk cId="2321440151" sldId="280"/>
            <ac:spMk id="5" creationId="{19155483-1EF2-474C-BDB8-2A0F70DE62EA}"/>
          </ac:spMkLst>
        </pc:spChg>
        <pc:spChg chg="mod">
          <ac:chgData name="Petr Matyukov" userId="74098f7fecb21755" providerId="LiveId" clId="{0149842E-270C-4C0A-AF98-3B17B1C2C6C1}" dt="2019-04-24T08:52:43.267" v="4859" actId="20577"/>
          <ac:spMkLst>
            <pc:docMk/>
            <pc:sldMk cId="2321440151" sldId="280"/>
            <ac:spMk id="6" creationId="{3E381740-2BEF-4587-92A3-EBB5C8173E71}"/>
          </ac:spMkLst>
        </pc:spChg>
        <pc:spChg chg="mod">
          <ac:chgData name="Petr Matyukov" userId="74098f7fecb21755" providerId="LiveId" clId="{0149842E-270C-4C0A-AF98-3B17B1C2C6C1}" dt="2019-04-24T08:58:57.077" v="5332" actId="20577"/>
          <ac:spMkLst>
            <pc:docMk/>
            <pc:sldMk cId="2321440151" sldId="280"/>
            <ac:spMk id="21" creationId="{E1603F82-7385-4861-BB18-A0C9E7560442}"/>
          </ac:spMkLst>
        </pc:spChg>
        <pc:spChg chg="mod">
          <ac:chgData name="Petr Matyukov" userId="74098f7fecb21755" providerId="LiveId" clId="{0149842E-270C-4C0A-AF98-3B17B1C2C6C1}" dt="2019-04-24T08:58:27.842" v="5319" actId="20577"/>
          <ac:spMkLst>
            <pc:docMk/>
            <pc:sldMk cId="2321440151" sldId="280"/>
            <ac:spMk id="22" creationId="{A4D35585-6736-4602-8235-24D91F3B76F6}"/>
          </ac:spMkLst>
        </pc:spChg>
        <pc:spChg chg="mod">
          <ac:chgData name="Petr Matyukov" userId="74098f7fecb21755" providerId="LiveId" clId="{0149842E-270C-4C0A-AF98-3B17B1C2C6C1}" dt="2019-04-24T08:58:32.884" v="5323" actId="20577"/>
          <ac:spMkLst>
            <pc:docMk/>
            <pc:sldMk cId="2321440151" sldId="280"/>
            <ac:spMk id="23" creationId="{17E3E8D4-B85E-4542-9645-401A3072D9DF}"/>
          </ac:spMkLst>
        </pc:spChg>
        <pc:spChg chg="mod">
          <ac:chgData name="Petr Matyukov" userId="74098f7fecb21755" providerId="LiveId" clId="{0149842E-270C-4C0A-AF98-3B17B1C2C6C1}" dt="2019-04-24T08:58:38.009" v="5327" actId="20577"/>
          <ac:spMkLst>
            <pc:docMk/>
            <pc:sldMk cId="2321440151" sldId="280"/>
            <ac:spMk id="24" creationId="{167E3E6E-C22B-4D20-84FB-D2EE9A07CA38}"/>
          </ac:spMkLst>
        </pc:spChg>
        <pc:spChg chg="del">
          <ac:chgData name="Petr Matyukov" userId="74098f7fecb21755" providerId="LiveId" clId="{0149842E-270C-4C0A-AF98-3B17B1C2C6C1}" dt="2019-04-24T08:46:27.332" v="4842" actId="478"/>
          <ac:spMkLst>
            <pc:docMk/>
            <pc:sldMk cId="2321440151" sldId="280"/>
            <ac:spMk id="32" creationId="{3C1B97E4-DDF9-423A-A7DD-1ECDD67F43F6}"/>
          </ac:spMkLst>
        </pc:spChg>
        <pc:spChg chg="del">
          <ac:chgData name="Petr Matyukov" userId="74098f7fecb21755" providerId="LiveId" clId="{0149842E-270C-4C0A-AF98-3B17B1C2C6C1}" dt="2019-04-24T08:46:29.649" v="4843" actId="478"/>
          <ac:spMkLst>
            <pc:docMk/>
            <pc:sldMk cId="2321440151" sldId="280"/>
            <ac:spMk id="33" creationId="{2F4890F6-3648-4154-9060-B01CD4AC08BB}"/>
          </ac:spMkLst>
        </pc:spChg>
        <pc:spChg chg="mod topLvl">
          <ac:chgData name="Petr Matyukov" userId="74098f7fecb21755" providerId="LiveId" clId="{0149842E-270C-4C0A-AF98-3B17B1C2C6C1}" dt="2019-04-24T09:17:30.762" v="5881" actId="20577"/>
          <ac:spMkLst>
            <pc:docMk/>
            <pc:sldMk cId="2321440151" sldId="280"/>
            <ac:spMk id="48" creationId="{00E73ABE-334A-4214-B4C5-2776030C2D06}"/>
          </ac:spMkLst>
        </pc:spChg>
        <pc:spChg chg="mod topLvl">
          <ac:chgData name="Petr Matyukov" userId="74098f7fecb21755" providerId="LiveId" clId="{0149842E-270C-4C0A-AF98-3B17B1C2C6C1}" dt="2019-04-24T09:11:55.847" v="5706" actId="14100"/>
          <ac:spMkLst>
            <pc:docMk/>
            <pc:sldMk cId="2321440151" sldId="280"/>
            <ac:spMk id="49" creationId="{B29CB7ED-2F3C-4799-A922-5B18A4B21510}"/>
          </ac:spMkLst>
        </pc:spChg>
        <pc:spChg chg="mod topLvl">
          <ac:chgData name="Petr Matyukov" userId="74098f7fecb21755" providerId="LiveId" clId="{0149842E-270C-4C0A-AF98-3B17B1C2C6C1}" dt="2019-04-24T09:09:17.035" v="5572" actId="1038"/>
          <ac:spMkLst>
            <pc:docMk/>
            <pc:sldMk cId="2321440151" sldId="280"/>
            <ac:spMk id="50" creationId="{EA55C9B4-EB2C-4B04-9AC8-E46F072AEB7E}"/>
          </ac:spMkLst>
        </pc:spChg>
        <pc:spChg chg="del">
          <ac:chgData name="Petr Matyukov" userId="74098f7fecb21755" providerId="LiveId" clId="{0149842E-270C-4C0A-AF98-3B17B1C2C6C1}" dt="2019-04-24T09:00:38.602" v="5339" actId="478"/>
          <ac:spMkLst>
            <pc:docMk/>
            <pc:sldMk cId="2321440151" sldId="280"/>
            <ac:spMk id="51" creationId="{A9B845E9-D259-477B-B44E-0EF91369B4EF}"/>
          </ac:spMkLst>
        </pc:spChg>
        <pc:spChg chg="mod topLvl">
          <ac:chgData name="Petr Matyukov" userId="74098f7fecb21755" providerId="LiveId" clId="{0149842E-270C-4C0A-AF98-3B17B1C2C6C1}" dt="2019-04-24T09:20:51.881" v="6129" actId="20577"/>
          <ac:spMkLst>
            <pc:docMk/>
            <pc:sldMk cId="2321440151" sldId="280"/>
            <ac:spMk id="56" creationId="{05FE143F-1052-4B4B-BAE2-3F70CD0C6786}"/>
          </ac:spMkLst>
        </pc:spChg>
        <pc:spChg chg="mod topLvl">
          <ac:chgData name="Petr Matyukov" userId="74098f7fecb21755" providerId="LiveId" clId="{0149842E-270C-4C0A-AF98-3B17B1C2C6C1}" dt="2019-04-24T09:18:20.907" v="5942" actId="20577"/>
          <ac:spMkLst>
            <pc:docMk/>
            <pc:sldMk cId="2321440151" sldId="280"/>
            <ac:spMk id="57" creationId="{6B5DCEB8-0918-438C-A83F-E7AB94A7689E}"/>
          </ac:spMkLst>
        </pc:spChg>
        <pc:spChg chg="mod topLvl">
          <ac:chgData name="Petr Matyukov" userId="74098f7fecb21755" providerId="LiveId" clId="{0149842E-270C-4C0A-AF98-3B17B1C2C6C1}" dt="2019-04-24T09:09:32.145" v="5625" actId="1038"/>
          <ac:spMkLst>
            <pc:docMk/>
            <pc:sldMk cId="2321440151" sldId="280"/>
            <ac:spMk id="58" creationId="{0D02AD64-2DDE-4082-98F4-BD8A83035D3E}"/>
          </ac:spMkLst>
        </pc:spChg>
        <pc:spChg chg="del">
          <ac:chgData name="Petr Matyukov" userId="74098f7fecb21755" providerId="LiveId" clId="{0149842E-270C-4C0A-AF98-3B17B1C2C6C1}" dt="2019-04-24T09:00:44.052" v="5341" actId="478"/>
          <ac:spMkLst>
            <pc:docMk/>
            <pc:sldMk cId="2321440151" sldId="280"/>
            <ac:spMk id="59" creationId="{92553AEE-FB06-429B-A4E5-BB6A015FA522}"/>
          </ac:spMkLst>
        </pc:spChg>
        <pc:spChg chg="mod topLvl">
          <ac:chgData name="Petr Matyukov" userId="74098f7fecb21755" providerId="LiveId" clId="{0149842E-270C-4C0A-AF98-3B17B1C2C6C1}" dt="2019-04-24T09:17:47.970" v="5902" actId="20577"/>
          <ac:spMkLst>
            <pc:docMk/>
            <pc:sldMk cId="2321440151" sldId="280"/>
            <ac:spMk id="60" creationId="{1A7FA0A2-E3C6-4360-A9E3-00A6696A1A88}"/>
          </ac:spMkLst>
        </pc:spChg>
        <pc:spChg chg="mod topLvl">
          <ac:chgData name="Petr Matyukov" userId="74098f7fecb21755" providerId="LiveId" clId="{0149842E-270C-4C0A-AF98-3B17B1C2C6C1}" dt="2019-04-24T09:16:03.184" v="5866" actId="20577"/>
          <ac:spMkLst>
            <pc:docMk/>
            <pc:sldMk cId="2321440151" sldId="280"/>
            <ac:spMk id="61" creationId="{44314E11-F5CD-43D5-B6FB-C8C53E56A84B}"/>
          </ac:spMkLst>
        </pc:spChg>
        <pc:spChg chg="mod topLvl">
          <ac:chgData name="Petr Matyukov" userId="74098f7fecb21755" providerId="LiveId" clId="{0149842E-270C-4C0A-AF98-3B17B1C2C6C1}" dt="2019-04-24T09:09:23.856" v="5590" actId="1038"/>
          <ac:spMkLst>
            <pc:docMk/>
            <pc:sldMk cId="2321440151" sldId="280"/>
            <ac:spMk id="62" creationId="{FE53C382-BEAF-4199-8B6C-E5B5C2998231}"/>
          </ac:spMkLst>
        </pc:spChg>
        <pc:spChg chg="del">
          <ac:chgData name="Petr Matyukov" userId="74098f7fecb21755" providerId="LiveId" clId="{0149842E-270C-4C0A-AF98-3B17B1C2C6C1}" dt="2019-04-24T09:00:40.693" v="5340" actId="478"/>
          <ac:spMkLst>
            <pc:docMk/>
            <pc:sldMk cId="2321440151" sldId="280"/>
            <ac:spMk id="63" creationId="{7B3EF717-ECD6-4175-BCD7-9855E9109A42}"/>
          </ac:spMkLst>
        </pc:spChg>
        <pc:spChg chg="mod topLvl">
          <ac:chgData name="Petr Matyukov" userId="74098f7fecb21755" providerId="LiveId" clId="{0149842E-270C-4C0A-AF98-3B17B1C2C6C1}" dt="2019-04-24T09:17:24.937" v="5879" actId="20577"/>
          <ac:spMkLst>
            <pc:docMk/>
            <pc:sldMk cId="2321440151" sldId="280"/>
            <ac:spMk id="64" creationId="{07E9A199-32D9-49BB-887E-1EF975079230}"/>
          </ac:spMkLst>
        </pc:spChg>
        <pc:spChg chg="mod topLvl">
          <ac:chgData name="Petr Matyukov" userId="74098f7fecb21755" providerId="LiveId" clId="{0149842E-270C-4C0A-AF98-3B17B1C2C6C1}" dt="2019-04-24T09:07:00.529" v="5468" actId="255"/>
          <ac:spMkLst>
            <pc:docMk/>
            <pc:sldMk cId="2321440151" sldId="280"/>
            <ac:spMk id="65" creationId="{018580C9-374F-4041-8BA4-157FAF416B06}"/>
          </ac:spMkLst>
        </pc:spChg>
        <pc:spChg chg="mod topLvl">
          <ac:chgData name="Petr Matyukov" userId="74098f7fecb21755" providerId="LiveId" clId="{0149842E-270C-4C0A-AF98-3B17B1C2C6C1}" dt="2019-04-24T09:09:02.643" v="5550" actId="1038"/>
          <ac:spMkLst>
            <pc:docMk/>
            <pc:sldMk cId="2321440151" sldId="280"/>
            <ac:spMk id="66" creationId="{D60BBF1E-39C0-40B3-9899-CB5487026357}"/>
          </ac:spMkLst>
        </pc:spChg>
        <pc:spChg chg="del">
          <ac:chgData name="Petr Matyukov" userId="74098f7fecb21755" providerId="LiveId" clId="{0149842E-270C-4C0A-AF98-3B17B1C2C6C1}" dt="2019-04-24T09:00:34.214" v="5338" actId="478"/>
          <ac:spMkLst>
            <pc:docMk/>
            <pc:sldMk cId="2321440151" sldId="280"/>
            <ac:spMk id="67" creationId="{FF8F7E1C-DC94-42EA-BB72-54D12E9236C1}"/>
          </ac:spMkLst>
        </pc:spChg>
        <pc:grpChg chg="add del mod">
          <ac:chgData name="Petr Matyukov" userId="74098f7fecb21755" providerId="LiveId" clId="{0149842E-270C-4C0A-AF98-3B17B1C2C6C1}" dt="2019-04-24T09:02:13.450" v="5422" actId="165"/>
          <ac:grpSpMkLst>
            <pc:docMk/>
            <pc:sldMk cId="2321440151" sldId="280"/>
            <ac:grpSpMk id="2" creationId="{7251D7C7-1CB2-42BC-9836-B68CEA6D4148}"/>
          </ac:grpSpMkLst>
        </pc:grpChg>
        <pc:grpChg chg="add del">
          <ac:chgData name="Petr Matyukov" userId="74098f7fecb21755" providerId="LiveId" clId="{0149842E-270C-4C0A-AF98-3B17B1C2C6C1}" dt="2019-04-24T08:59:47.447" v="5334" actId="478"/>
          <ac:grpSpMkLst>
            <pc:docMk/>
            <pc:sldMk cId="2321440151" sldId="280"/>
            <ac:grpSpMk id="7" creationId="{7EE5E5CA-2F02-4B6E-9F0E-33C96712B15E}"/>
          </ac:grpSpMkLst>
        </pc:grpChg>
        <pc:grpChg chg="add del mod">
          <ac:chgData name="Petr Matyukov" userId="74098f7fecb21755" providerId="LiveId" clId="{0149842E-270C-4C0A-AF98-3B17B1C2C6C1}" dt="2019-04-24T08:59:43.022" v="5333" actId="478"/>
          <ac:grpSpMkLst>
            <pc:docMk/>
            <pc:sldMk cId="2321440151" sldId="280"/>
            <ac:grpSpMk id="20" creationId="{B5B34F82-9D4B-4316-8591-FCF4E60584C6}"/>
          </ac:grpSpMkLst>
        </pc:grpChg>
        <pc:grpChg chg="add del">
          <ac:chgData name="Petr Matyukov" userId="74098f7fecb21755" providerId="LiveId" clId="{0149842E-270C-4C0A-AF98-3B17B1C2C6C1}" dt="2019-04-24T08:59:56.101" v="5336" actId="20577"/>
          <ac:grpSpMkLst>
            <pc:docMk/>
            <pc:sldMk cId="2321440151" sldId="280"/>
            <ac:grpSpMk id="28" creationId="{58366B4B-CAA4-40EE-856E-09293B2FE070}"/>
          </ac:grpSpMkLst>
        </pc:grpChg>
        <pc:grpChg chg="add del mod topLvl">
          <ac:chgData name="Petr Matyukov" userId="74098f7fecb21755" providerId="LiveId" clId="{0149842E-270C-4C0A-AF98-3B17B1C2C6C1}" dt="2019-04-24T09:02:47.791" v="5428" actId="165"/>
          <ac:grpSpMkLst>
            <pc:docMk/>
            <pc:sldMk cId="2321440151" sldId="280"/>
            <ac:grpSpMk id="47" creationId="{C1838D5A-D37D-4473-9184-848247CFAA12}"/>
          </ac:grpSpMkLst>
        </pc:grpChg>
        <pc:grpChg chg="add del mod topLvl">
          <ac:chgData name="Petr Matyukov" userId="74098f7fecb21755" providerId="LiveId" clId="{0149842E-270C-4C0A-AF98-3B17B1C2C6C1}" dt="2019-04-24T09:02:29.341" v="5425" actId="165"/>
          <ac:grpSpMkLst>
            <pc:docMk/>
            <pc:sldMk cId="2321440151" sldId="280"/>
            <ac:grpSpMk id="52" creationId="{D265C93B-724C-42F4-8897-9DC91B42B8EA}"/>
          </ac:grpSpMkLst>
        </pc:grpChg>
        <pc:grpChg chg="del mod topLvl">
          <ac:chgData name="Petr Matyukov" userId="74098f7fecb21755" providerId="LiveId" clId="{0149842E-270C-4C0A-AF98-3B17B1C2C6C1}" dt="2019-04-24T09:02:47.791" v="5428" actId="165"/>
          <ac:grpSpMkLst>
            <pc:docMk/>
            <pc:sldMk cId="2321440151" sldId="280"/>
            <ac:grpSpMk id="53" creationId="{3701A996-560B-403F-B9EB-70758240FA7C}"/>
          </ac:grpSpMkLst>
        </pc:grpChg>
        <pc:grpChg chg="del mod topLvl">
          <ac:chgData name="Petr Matyukov" userId="74098f7fecb21755" providerId="LiveId" clId="{0149842E-270C-4C0A-AF98-3B17B1C2C6C1}" dt="2019-04-24T09:02:47.791" v="5428" actId="165"/>
          <ac:grpSpMkLst>
            <pc:docMk/>
            <pc:sldMk cId="2321440151" sldId="280"/>
            <ac:grpSpMk id="54" creationId="{DDD437B8-00EC-43FA-9446-7D9043FA8903}"/>
          </ac:grpSpMkLst>
        </pc:grpChg>
        <pc:grpChg chg="del mod topLvl">
          <ac:chgData name="Petr Matyukov" userId="74098f7fecb21755" providerId="LiveId" clId="{0149842E-270C-4C0A-AF98-3B17B1C2C6C1}" dt="2019-04-24T09:02:47.791" v="5428" actId="165"/>
          <ac:grpSpMkLst>
            <pc:docMk/>
            <pc:sldMk cId="2321440151" sldId="280"/>
            <ac:grpSpMk id="55" creationId="{01E45971-F831-4268-8DA9-F81B8D74FDD0}"/>
          </ac:grpSpMkLst>
        </pc:grpChg>
        <pc:cxnChg chg="add mod topLvl">
          <ac:chgData name="Petr Matyukov" userId="74098f7fecb21755" providerId="LiveId" clId="{0149842E-270C-4C0A-AF98-3B17B1C2C6C1}" dt="2019-04-24T09:02:13.450" v="5422" actId="165"/>
          <ac:cxnSpMkLst>
            <pc:docMk/>
            <pc:sldMk cId="2321440151" sldId="280"/>
            <ac:cxnSpMk id="46" creationId="{808D5F25-510F-4AFC-ABA1-959C3718A9C8}"/>
          </ac:cxnSpMkLst>
        </pc:cxnChg>
      </pc:sldChg>
      <pc:sldMasterChg chg="setBg">
        <pc:chgData name="Petr Matyukov" userId="74098f7fecb21755" providerId="LiveId" clId="{0149842E-270C-4C0A-AF98-3B17B1C2C6C1}" dt="2019-04-23T01:33:03.363" v="3" actId="20577"/>
        <pc:sldMasterMkLst>
          <pc:docMk/>
          <pc:sldMasterMk cId="2351035715" sldId="2147483661"/>
        </pc:sldMasterMkLst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00104363-6D69-4148-BC11-7789C2071F06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85326961-15A2-4ED5-9706-F2C6B2612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712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4363-6D69-4148-BC11-7789C2071F06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26961-15A2-4ED5-9706-F2C6B2612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458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4363-6D69-4148-BC11-7789C2071F06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26961-15A2-4ED5-9706-F2C6B2612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539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4363-6D69-4148-BC11-7789C2071F06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26961-15A2-4ED5-9706-F2C6B2612899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4759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4363-6D69-4148-BC11-7789C2071F06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26961-15A2-4ED5-9706-F2C6B2612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0373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4363-6D69-4148-BC11-7789C2071F06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26961-15A2-4ED5-9706-F2C6B2612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1029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4363-6D69-4148-BC11-7789C2071F06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26961-15A2-4ED5-9706-F2C6B2612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6272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4363-6D69-4148-BC11-7789C2071F06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26961-15A2-4ED5-9706-F2C6B2612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4742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4363-6D69-4148-BC11-7789C2071F06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26961-15A2-4ED5-9706-F2C6B2612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4981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9578D6DB-6798-42D2-B9AD-FC6F1C72FC30}" type="datetimeFigureOut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E5EDE275-BE14-4364-AEA2-5F5667C0FD4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EBA6F05C-A494-439A-8B3C-3122DBCCF0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119" y="18302"/>
            <a:ext cx="7587761" cy="341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0927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4417" y="254056"/>
            <a:ext cx="3045197" cy="711081"/>
          </a:xfrm>
          <a:solidFill>
            <a:schemeClr val="bg1"/>
          </a:solidFill>
        </p:spPr>
        <p:txBody>
          <a:bodyPr>
            <a:noAutofit/>
          </a:bodyPr>
          <a:lstStyle>
            <a:lvl1pPr algn="r">
              <a:defRPr sz="3600">
                <a:solidFill>
                  <a:srgbClr val="4D1D4D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C5182477-AE75-46EE-A48C-29E3197A73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180"/>
          <a:stretch/>
        </p:blipFill>
        <p:spPr>
          <a:xfrm>
            <a:off x="991177" y="35847"/>
            <a:ext cx="1826634" cy="114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635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4363-6D69-4148-BC11-7789C2071F06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26961-15A2-4ED5-9706-F2C6B2612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0074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>
            <a:extLst>
              <a:ext uri="{FF2B5EF4-FFF2-40B4-BE49-F238E27FC236}">
                <a16:creationId xmlns="" xmlns:a16="http://schemas.microsoft.com/office/drawing/2014/main" id="{DAD09838-FDF2-485D-93C1-69D4782D0C2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gray">
          <a:xfrm>
            <a:off x="420084" y="922499"/>
            <a:ext cx="11365523" cy="5618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8166" rIns="0" bIns="481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39275971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425404F2-BE9A-4460-8815-8F645183555F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4417" y="254056"/>
            <a:ext cx="3045197" cy="711081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r">
              <a:defRPr sz="3600">
                <a:solidFill>
                  <a:srgbClr val="4D1D4D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C5182477-AE75-46EE-A48C-29E3197A73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180"/>
          <a:stretch/>
        </p:blipFill>
        <p:spPr>
          <a:xfrm>
            <a:off x="991177" y="35847"/>
            <a:ext cx="1826634" cy="114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823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4363-6D69-4148-BC11-7789C2071F06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26961-15A2-4ED5-9706-F2C6B2612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755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4363-6D69-4148-BC11-7789C2071F06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26961-15A2-4ED5-9706-F2C6B2612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431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4363-6D69-4148-BC11-7789C2071F06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26961-15A2-4ED5-9706-F2C6B2612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934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4363-6D69-4148-BC11-7789C2071F06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26961-15A2-4ED5-9706-F2C6B2612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70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4363-6D69-4148-BC11-7789C2071F06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26961-15A2-4ED5-9706-F2C6B2612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552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4363-6D69-4148-BC11-7789C2071F06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26961-15A2-4ED5-9706-F2C6B2612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510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4363-6D69-4148-BC11-7789C2071F06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26961-15A2-4ED5-9706-F2C6B2612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844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heme" Target="../theme/theme2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oleObject" Target="../embeddings/oleObject1.bin"/><Relationship Id="rId5" Type="http://schemas.openxmlformats.org/officeDocument/2006/relationships/tags" Target="../tags/tag1.xml"/><Relationship Id="rId10" Type="http://schemas.openxmlformats.org/officeDocument/2006/relationships/image" Target="../media/image7.jpeg"/><Relationship Id="rId4" Type="http://schemas.openxmlformats.org/officeDocument/2006/relationships/vmlDrawing" Target="../drawings/vmlDrawing1.vml"/><Relationship Id="rId9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04363-6D69-4148-BC11-7789C2071F06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26961-15A2-4ED5-9706-F2C6B2612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035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1DABC5BE-F5DB-4932-9BB1-9EEA0B11DC1D}"/>
              </a:ext>
            </a:extLst>
          </p:cNvPr>
          <p:cNvSpPr/>
          <p:nvPr userDrawn="1"/>
        </p:nvSpPr>
        <p:spPr bwMode="auto">
          <a:xfrm>
            <a:off x="1" y="0"/>
            <a:ext cx="12184585" cy="670204"/>
          </a:xfrm>
          <a:prstGeom prst="rect">
            <a:avLst/>
          </a:prstGeom>
          <a:solidFill>
            <a:srgbClr val="4E214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sz="2300" b="1">
              <a:solidFill>
                <a:prstClr val="black"/>
              </a:solidFill>
              <a:latin typeface="Trebuchet MS" pitchFamily="34" charset="0"/>
            </a:endParaRPr>
          </a:p>
        </p:txBody>
      </p:sp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128429581"/>
              </p:ext>
            </p:extLst>
          </p:nvPr>
        </p:nvGraphicFramePr>
        <p:xfrm>
          <a:off x="4" y="2"/>
          <a:ext cx="195385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" y="2"/>
                        <a:ext cx="195385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1" name="Rectangle 12"/>
          <p:cNvSpPr>
            <a:spLocks noGrp="1" noChangeArrowheads="1"/>
          </p:cNvSpPr>
          <p:nvPr>
            <p:ph type="body" idx="1"/>
          </p:nvPr>
        </p:nvSpPr>
        <p:spPr bwMode="gray">
          <a:xfrm>
            <a:off x="88386" y="939121"/>
            <a:ext cx="11864813" cy="5710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8166" rIns="0" bIns="481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</a:t>
            </a:r>
          </a:p>
        </p:txBody>
      </p:sp>
      <p:sp>
        <p:nvSpPr>
          <p:cNvPr id="2" name="Прямоугольник 1"/>
          <p:cNvSpPr/>
          <p:nvPr/>
        </p:nvSpPr>
        <p:spPr>
          <a:xfrm rot="16200000">
            <a:off x="9682219" y="3516342"/>
            <a:ext cx="4773348" cy="204995"/>
          </a:xfrm>
          <a:prstGeom prst="rect">
            <a:avLst/>
          </a:prstGeom>
        </p:spPr>
        <p:txBody>
          <a:bodyPr wrap="square" lIns="96332" tIns="48166" rIns="96332" bIns="48166">
            <a:spAutoFit/>
          </a:bodyPr>
          <a:lstStyle/>
          <a:p>
            <a:pPr defTabSz="1009132"/>
            <a:r>
              <a:rPr lang="en-US" sz="7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Copyright © 201</a:t>
            </a:r>
            <a:r>
              <a:rPr lang="ru-RU" sz="7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9</a:t>
            </a:r>
            <a:r>
              <a:rPr lang="en-US" sz="7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 </a:t>
            </a:r>
            <a:r>
              <a:rPr lang="ru-RU" sz="7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АНО Информационно-семантическое общество по развитию математических исследований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386" y="6649464"/>
            <a:ext cx="234461" cy="127000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noAutofit/>
          </a:bodyPr>
          <a:lstStyle/>
          <a:p>
            <a:pPr algn="r" defTabSz="963320">
              <a:defRPr/>
            </a:pPr>
            <a:fld id="{9D53E389-1311-4796-9190-1F74A8EADEA2}" type="slidenum">
              <a:rPr lang="ru-RU" sz="1100" smtClean="0">
                <a:solidFill>
                  <a:srgbClr val="4E214D"/>
                </a:solidFill>
                <a:cs typeface="Arial" panose="020B0604020202020204" pitchFamily="34" charset="0"/>
              </a:rPr>
              <a:pPr algn="r" defTabSz="963320">
                <a:defRPr/>
              </a:pPr>
              <a:t>‹#›</a:t>
            </a:fld>
            <a:endParaRPr lang="ru-RU" sz="1100" dirty="0">
              <a:solidFill>
                <a:srgbClr val="4E214D"/>
              </a:solidFill>
              <a:cs typeface="Arial" panose="020B0604020202020204" pitchFamily="34" charset="0"/>
            </a:endParaRPr>
          </a:p>
          <a:p>
            <a:pPr defTabSz="1009132"/>
            <a:endParaRPr lang="ru-RU" sz="11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466061A2-3148-954B-889D-61CA8DFC36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75000"/>
                    </a14:imgEffect>
                    <a14:imgEffect>
                      <a14:brightnessContrast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17" t="11487" r="22231" b="50695"/>
          <a:stretch/>
        </p:blipFill>
        <p:spPr>
          <a:xfrm>
            <a:off x="322847" y="207145"/>
            <a:ext cx="655176" cy="39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972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300" b="1">
          <a:solidFill>
            <a:srgbClr val="BABAB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5pPr>
      <a:lvl6pPr marL="48166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6pPr>
      <a:lvl7pPr marL="96332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7pPr>
      <a:lvl8pPr marL="1444981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8pPr>
      <a:lvl9pPr marL="1926641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9pPr>
    </p:titleStyle>
    <p:bodyStyle>
      <a:lvl1pPr marL="280968" indent="-183967" algn="l" rtl="0" eaLnBrk="1" fontAlgn="base" hangingPunct="1">
        <a:spcBef>
          <a:spcPct val="6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ü"/>
        <a:defRPr sz="1200" b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01384" indent="-199020" algn="l" rtl="0" eaLnBrk="1" fontAlgn="base" hangingPunct="1">
        <a:spcBef>
          <a:spcPct val="3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0"/>
        </a:buBlip>
        <a:defRPr sz="2900">
          <a:solidFill>
            <a:schemeClr val="tx1"/>
          </a:solidFill>
          <a:latin typeface="+mn-lt"/>
        </a:defRPr>
      </a:lvl2pPr>
      <a:lvl3pPr marL="592041" indent="-188985" algn="l" rtl="0" eaLnBrk="1" fontAlgn="base" hangingPunct="1">
        <a:spcBef>
          <a:spcPct val="3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0"/>
        </a:buBlip>
        <a:defRPr sz="1700">
          <a:solidFill>
            <a:schemeClr val="tx1"/>
          </a:solidFill>
          <a:latin typeface="+mn-lt"/>
        </a:defRPr>
      </a:lvl3pPr>
      <a:lvl4pPr marL="809457" indent="-215744" algn="l" rtl="0" eaLnBrk="1" fontAlgn="base" hangingPunct="1">
        <a:spcBef>
          <a:spcPct val="3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0"/>
        </a:buBlip>
        <a:defRPr sz="1700">
          <a:solidFill>
            <a:schemeClr val="tx1"/>
          </a:solidFill>
          <a:latin typeface="+mn-lt"/>
        </a:defRPr>
      </a:lvl4pPr>
      <a:lvl5pPr marL="1107149" indent="-177278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100">
          <a:solidFill>
            <a:schemeClr val="tx1"/>
          </a:solidFill>
          <a:latin typeface="+mn-lt"/>
        </a:defRPr>
      </a:lvl5pPr>
      <a:lvl6pPr marL="1588810" indent="-177278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100">
          <a:solidFill>
            <a:schemeClr val="tx1"/>
          </a:solidFill>
          <a:latin typeface="+mn-lt"/>
        </a:defRPr>
      </a:lvl6pPr>
      <a:lvl7pPr marL="2070470" indent="-177278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100">
          <a:solidFill>
            <a:schemeClr val="tx1"/>
          </a:solidFill>
          <a:latin typeface="+mn-lt"/>
        </a:defRPr>
      </a:lvl7pPr>
      <a:lvl8pPr marL="2552130" indent="-177278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100">
          <a:solidFill>
            <a:schemeClr val="tx1"/>
          </a:solidFill>
          <a:latin typeface="+mn-lt"/>
        </a:defRPr>
      </a:lvl8pPr>
      <a:lvl9pPr marL="3033790" indent="-177278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633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1660" algn="l" defTabSz="9633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3320" algn="l" defTabSz="9633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4981" algn="l" defTabSz="9633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6641" algn="l" defTabSz="9633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8301" algn="l" defTabSz="9633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9961" algn="l" defTabSz="9633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71621" algn="l" defTabSz="9633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53282" algn="l" defTabSz="9633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hyperlink" Target="http://www.cnews.ru/news/top/2019-05-22_putinu_napisali_strategiyu_razvitiya_iskusstvennogo" TargetMode="Externa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microsoft.com/office/2007/relationships/hdphoto" Target="../media/hdphoto2.wdp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hyperlink" Target="http://www.d0sl.org/" TargetMode="Externa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1.png"/><Relationship Id="rId11" Type="http://schemas.openxmlformats.org/officeDocument/2006/relationships/image" Target="../media/image26.jpe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"/><Relationship Id="rId7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news.ru/news/top/2019-05-22_putinu_napisali_strategiyu_razvitiya_iskusstvennogo" TargetMode="Externa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1426866" y="3318618"/>
            <a:ext cx="9797143" cy="213787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Цифровая трансформация в контрольных органах</a:t>
            </a:r>
            <a:r>
              <a:rPr lang="ru-RU" sz="4400" dirty="0"/>
              <a:t/>
            </a:r>
            <a:br>
              <a:rPr lang="ru-RU" sz="4400" dirty="0"/>
            </a:br>
            <a:endParaRPr lang="ru-RU" sz="4400" dirty="0">
              <a:solidFill>
                <a:srgbClr val="4D1D4D"/>
              </a:solidFill>
              <a:latin typeface="Impact" panose="020B080603090205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87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8F826950-F3B2-4832-A43E-E244DFEDCFA2}"/>
              </a:ext>
            </a:extLst>
          </p:cNvPr>
          <p:cNvSpPr/>
          <p:nvPr/>
        </p:nvSpPr>
        <p:spPr>
          <a:xfrm>
            <a:off x="1145512" y="1276142"/>
            <a:ext cx="8641583" cy="39087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0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СПАСИБО</a:t>
            </a:r>
            <a:r>
              <a:rPr lang="ru-RU" sz="8000" b="0" cap="none" spc="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И.А.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Болдырев </a:t>
            </a:r>
          </a:p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директор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АНО «Информационно –семантическое общество»</a:t>
            </a:r>
          </a:p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академик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Российской инженерной академии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+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7-962-826-60-65</a:t>
            </a:r>
          </a:p>
          <a:p>
            <a:pPr algn="ctr"/>
            <a:r>
              <a:rPr lang="en-US" sz="2000" cap="none" spc="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bia10@ai-cluster.ru</a:t>
            </a:r>
            <a:endParaRPr lang="ru-RU" sz="2000" cap="none" spc="0" dirty="0" smtClean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32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32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493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35538" y="130630"/>
            <a:ext cx="8055521" cy="763673"/>
          </a:xfrm>
        </p:spPr>
        <p:txBody>
          <a:bodyPr/>
          <a:lstStyle/>
          <a:p>
            <a:pPr algn="ctr"/>
            <a:r>
              <a:rPr lang="ru-RU" sz="2800" dirty="0" smtClean="0"/>
              <a:t>плюсы </a:t>
            </a:r>
            <a:r>
              <a:rPr lang="ru-RU" sz="2800" dirty="0" err="1" smtClean="0"/>
              <a:t>ЦИФРОВизации</a:t>
            </a:r>
            <a:r>
              <a:rPr lang="ru-RU" sz="2400" dirty="0"/>
              <a:t/>
            </a:r>
            <a:br>
              <a:rPr lang="ru-RU" sz="2400" dirty="0"/>
            </a:b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Content Placeholder 10">
            <a:extLst>
              <a:ext uri="{FF2B5EF4-FFF2-40B4-BE49-F238E27FC236}">
                <a16:creationId xmlns:a16="http://schemas.microsoft.com/office/drawing/2014/main" xmlns="" id="{7943DCC0-9B26-4444-80B2-6D13425024DF}"/>
              </a:ext>
            </a:extLst>
          </p:cNvPr>
          <p:cNvSpPr txBox="1">
            <a:spLocks/>
          </p:cNvSpPr>
          <p:nvPr/>
        </p:nvSpPr>
        <p:spPr>
          <a:xfrm>
            <a:off x="1142260" y="1687625"/>
            <a:ext cx="9907479" cy="464215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8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42260" y="1095270"/>
            <a:ext cx="10111895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2" descr="ÐÐ¾ÑÐ¾Ð¶ÐµÐµ Ð¸Ð·Ð¾Ð±ÑÐ°Ð¶ÐµÐ½Ð¸Ðµ">
            <a:extLst>
              <a:ext uri="{FF2B5EF4-FFF2-40B4-BE49-F238E27FC236}">
                <a16:creationId xmlns="" xmlns:a16="http://schemas.microsoft.com/office/drawing/2014/main" id="{7F3930F1-C3EF-453D-9545-74964AA3A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3867" y="1014884"/>
            <a:ext cx="5292131" cy="3587261"/>
          </a:xfrm>
          <a:prstGeom prst="round2DiagRect">
            <a:avLst>
              <a:gd name="adj1" fmla="val 5608"/>
              <a:gd name="adj2" fmla="val 0"/>
            </a:avLst>
          </a:prstGeom>
          <a:noFill/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ÐÐ°ÑÑÐ¸Ð½ÐºÐ¸ Ð¿Ð¾ Ð·Ð°Ð¿ÑÐ¾ÑÑ ÑÐ¸ÑÑÐ¾Ð²Ð¸Ð·Ð°ÑÐ¸Ñ ÑÐ¾ÑÑÐ¸Ð¸">
            <a:extLst>
              <a:ext uri="{FF2B5EF4-FFF2-40B4-BE49-F238E27FC236}">
                <a16:creationId xmlns="" xmlns:a16="http://schemas.microsoft.com/office/drawing/2014/main" id="{811A507E-569D-4708-A614-5171AEA29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8576" y="2864394"/>
            <a:ext cx="6169688" cy="3739605"/>
          </a:xfrm>
          <a:prstGeom prst="round2DiagRect">
            <a:avLst>
              <a:gd name="adj1" fmla="val 5608"/>
              <a:gd name="adj2" fmla="val 0"/>
            </a:avLst>
          </a:prstGeom>
          <a:noFill/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90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Picture 2">
            <a:extLst>
              <a:ext uri="{FF2B5EF4-FFF2-40B4-BE49-F238E27FC236}">
                <a16:creationId xmlns="" xmlns:a16="http://schemas.microsoft.com/office/drawing/2014/main" id="{59FACE42-44B0-4185-8ED4-9043A78C860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1" name="Group 116">
            <a:extLst>
              <a:ext uri="{FF2B5EF4-FFF2-40B4-BE49-F238E27FC236}">
                <a16:creationId xmlns="" xmlns:a16="http://schemas.microsoft.com/office/drawing/2014/main" id="{A838DBA2-246D-4087-AE0A-6EA2B4B65A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272" name="Group 117">
              <a:extLst>
                <a:ext uri="{FF2B5EF4-FFF2-40B4-BE49-F238E27FC236}">
                  <a16:creationId xmlns="" xmlns:a16="http://schemas.microsoft.com/office/drawing/2014/main" id="{B4406F95-9579-494D-BE1E-A012A7F4CB3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82" name="Rectangle 5">
                <a:extLst>
                  <a:ext uri="{FF2B5EF4-FFF2-40B4-BE49-F238E27FC236}">
                    <a16:creationId xmlns="" xmlns:a16="http://schemas.microsoft.com/office/drawing/2014/main" id="{4C8D671A-5C73-44CA-B6D0-7F3BC195BA6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183" name="Freeform 6">
                <a:extLst>
                  <a:ext uri="{FF2B5EF4-FFF2-40B4-BE49-F238E27FC236}">
                    <a16:creationId xmlns="" xmlns:a16="http://schemas.microsoft.com/office/drawing/2014/main" id="{F0DB3AC8-B5AD-4004-B0B9-74B58BECA0C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4" name="Freeform 7">
                <a:extLst>
                  <a:ext uri="{FF2B5EF4-FFF2-40B4-BE49-F238E27FC236}">
                    <a16:creationId xmlns="" xmlns:a16="http://schemas.microsoft.com/office/drawing/2014/main" id="{F3B2C8F3-E236-45B2-B2E1-8460F8FD6DD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5" name="Freeform 8">
                <a:extLst>
                  <a:ext uri="{FF2B5EF4-FFF2-40B4-BE49-F238E27FC236}">
                    <a16:creationId xmlns="" xmlns:a16="http://schemas.microsoft.com/office/drawing/2014/main" id="{761EE3AC-0BC2-4A29-AD58-5CB0EEFF96C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6" name="Freeform 9">
                <a:extLst>
                  <a:ext uri="{FF2B5EF4-FFF2-40B4-BE49-F238E27FC236}">
                    <a16:creationId xmlns="" xmlns:a16="http://schemas.microsoft.com/office/drawing/2014/main" id="{38DC43BE-83DD-43F3-A21F-9B58B1074FF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7" name="Freeform 10">
                <a:extLst>
                  <a:ext uri="{FF2B5EF4-FFF2-40B4-BE49-F238E27FC236}">
                    <a16:creationId xmlns="" xmlns:a16="http://schemas.microsoft.com/office/drawing/2014/main" id="{112583CE-53E8-48F6-9F71-25A32BFD619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8" name="Freeform 11">
                <a:extLst>
                  <a:ext uri="{FF2B5EF4-FFF2-40B4-BE49-F238E27FC236}">
                    <a16:creationId xmlns="" xmlns:a16="http://schemas.microsoft.com/office/drawing/2014/main" id="{229A7966-2C4F-4334-8FB7-08521F984D9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9" name="Freeform 12">
                <a:extLst>
                  <a:ext uri="{FF2B5EF4-FFF2-40B4-BE49-F238E27FC236}">
                    <a16:creationId xmlns="" xmlns:a16="http://schemas.microsoft.com/office/drawing/2014/main" id="{656FCF6A-DF5B-42AA-83C4-22CD7B9947D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0" name="Freeform 13">
                <a:extLst>
                  <a:ext uri="{FF2B5EF4-FFF2-40B4-BE49-F238E27FC236}">
                    <a16:creationId xmlns="" xmlns:a16="http://schemas.microsoft.com/office/drawing/2014/main" id="{E908B3EE-F31D-4E8D-BF3C-71F5B35F02F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1" name="Freeform 14">
                <a:extLst>
                  <a:ext uri="{FF2B5EF4-FFF2-40B4-BE49-F238E27FC236}">
                    <a16:creationId xmlns="" xmlns:a16="http://schemas.microsoft.com/office/drawing/2014/main" id="{DA9F96D7-B42C-4F80-8F26-72388FE0C2E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2" name="Freeform 15">
                <a:extLst>
                  <a:ext uri="{FF2B5EF4-FFF2-40B4-BE49-F238E27FC236}">
                    <a16:creationId xmlns="" xmlns:a16="http://schemas.microsoft.com/office/drawing/2014/main" id="{5C9D5861-5A45-408A-A25E-61ED661AD75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3" name="Line 16">
                <a:extLst>
                  <a:ext uri="{FF2B5EF4-FFF2-40B4-BE49-F238E27FC236}">
                    <a16:creationId xmlns="" xmlns:a16="http://schemas.microsoft.com/office/drawing/2014/main" id="{DEEF5DD7-13B2-4CBB-A1AE-193A618B0F0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194" name="Freeform 17">
                <a:extLst>
                  <a:ext uri="{FF2B5EF4-FFF2-40B4-BE49-F238E27FC236}">
                    <a16:creationId xmlns="" xmlns:a16="http://schemas.microsoft.com/office/drawing/2014/main" id="{3D896DDA-5AD2-4360-9E65-A792131051C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5" name="Freeform 18">
                <a:extLst>
                  <a:ext uri="{FF2B5EF4-FFF2-40B4-BE49-F238E27FC236}">
                    <a16:creationId xmlns="" xmlns:a16="http://schemas.microsoft.com/office/drawing/2014/main" id="{C088F3B1-D893-4078-8EAE-6A3776F6754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6" name="Freeform 19">
                <a:extLst>
                  <a:ext uri="{FF2B5EF4-FFF2-40B4-BE49-F238E27FC236}">
                    <a16:creationId xmlns="" xmlns:a16="http://schemas.microsoft.com/office/drawing/2014/main" id="{23CCB367-42E1-4DEF-BABD-7457EB9F28C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7" name="Freeform 20">
                <a:extLst>
                  <a:ext uri="{FF2B5EF4-FFF2-40B4-BE49-F238E27FC236}">
                    <a16:creationId xmlns="" xmlns:a16="http://schemas.microsoft.com/office/drawing/2014/main" id="{BAFD46CE-CD21-4C8E-8ACE-B1A0B74A904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8" name="Rectangle 21">
                <a:extLst>
                  <a:ext uri="{FF2B5EF4-FFF2-40B4-BE49-F238E27FC236}">
                    <a16:creationId xmlns="" xmlns:a16="http://schemas.microsoft.com/office/drawing/2014/main" id="{23980A26-1FFF-4434-A77C-C5A1C96A54B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199" name="Freeform 22">
                <a:extLst>
                  <a:ext uri="{FF2B5EF4-FFF2-40B4-BE49-F238E27FC236}">
                    <a16:creationId xmlns="" xmlns:a16="http://schemas.microsoft.com/office/drawing/2014/main" id="{AE64C1E5-E917-4222-8080-3EF831FB464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0" name="Freeform 23">
                <a:extLst>
                  <a:ext uri="{FF2B5EF4-FFF2-40B4-BE49-F238E27FC236}">
                    <a16:creationId xmlns="" xmlns:a16="http://schemas.microsoft.com/office/drawing/2014/main" id="{D4D42DE6-99E5-4D28-834E-6601A7DD93A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1" name="Freeform 24">
                <a:extLst>
                  <a:ext uri="{FF2B5EF4-FFF2-40B4-BE49-F238E27FC236}">
                    <a16:creationId xmlns="" xmlns:a16="http://schemas.microsoft.com/office/drawing/2014/main" id="{194304B3-4C44-49E0-A677-19E2DA8CC9E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2" name="Freeform 25">
                <a:extLst>
                  <a:ext uri="{FF2B5EF4-FFF2-40B4-BE49-F238E27FC236}">
                    <a16:creationId xmlns="" xmlns:a16="http://schemas.microsoft.com/office/drawing/2014/main" id="{C726387F-F77D-4FB6-A177-1DC6115E849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3" name="Freeform 26">
                <a:extLst>
                  <a:ext uri="{FF2B5EF4-FFF2-40B4-BE49-F238E27FC236}">
                    <a16:creationId xmlns="" xmlns:a16="http://schemas.microsoft.com/office/drawing/2014/main" id="{2F09766D-0653-4646-BA37-8FC23294BA7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4" name="Freeform 27">
                <a:extLst>
                  <a:ext uri="{FF2B5EF4-FFF2-40B4-BE49-F238E27FC236}">
                    <a16:creationId xmlns="" xmlns:a16="http://schemas.microsoft.com/office/drawing/2014/main" id="{F50D9867-C9E0-462B-894F-B2F97E26AC1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5" name="Freeform 28">
                <a:extLst>
                  <a:ext uri="{FF2B5EF4-FFF2-40B4-BE49-F238E27FC236}">
                    <a16:creationId xmlns="" xmlns:a16="http://schemas.microsoft.com/office/drawing/2014/main" id="{44179987-9B3B-4BC1-9BDA-EC9F30A3794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6" name="Freeform 29">
                <a:extLst>
                  <a:ext uri="{FF2B5EF4-FFF2-40B4-BE49-F238E27FC236}">
                    <a16:creationId xmlns="" xmlns:a16="http://schemas.microsoft.com/office/drawing/2014/main" id="{EF0E5480-8C2D-4FFE-9357-938DF0642BB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7" name="Freeform 30">
                <a:extLst>
                  <a:ext uri="{FF2B5EF4-FFF2-40B4-BE49-F238E27FC236}">
                    <a16:creationId xmlns="" xmlns:a16="http://schemas.microsoft.com/office/drawing/2014/main" id="{FDAC2F76-95E6-4EE4-8A26-47CDAE5C62A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8" name="Freeform 31">
                <a:extLst>
                  <a:ext uri="{FF2B5EF4-FFF2-40B4-BE49-F238E27FC236}">
                    <a16:creationId xmlns="" xmlns:a16="http://schemas.microsoft.com/office/drawing/2014/main" id="{249EB4AA-5D5B-4A3A-9F2D-6E4EDF2046C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19" name="Group 118">
              <a:extLst>
                <a:ext uri="{FF2B5EF4-FFF2-40B4-BE49-F238E27FC236}">
                  <a16:creationId xmlns="" xmlns:a16="http://schemas.microsoft.com/office/drawing/2014/main" id="{375D3DC5-0B19-4EA9-A350-6218AC28CDA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73" name="Freeform 32">
                <a:extLst>
                  <a:ext uri="{FF2B5EF4-FFF2-40B4-BE49-F238E27FC236}">
                    <a16:creationId xmlns="" xmlns:a16="http://schemas.microsoft.com/office/drawing/2014/main" id="{86B5A458-9418-4EDA-9B6F-E4754ABADFA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1" name="Freeform 33">
                <a:extLst>
                  <a:ext uri="{FF2B5EF4-FFF2-40B4-BE49-F238E27FC236}">
                    <a16:creationId xmlns="" xmlns:a16="http://schemas.microsoft.com/office/drawing/2014/main" id="{6307D20D-BE6F-4BFD-8A35-230A01AD726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4" name="Freeform 34">
                <a:extLst>
                  <a:ext uri="{FF2B5EF4-FFF2-40B4-BE49-F238E27FC236}">
                    <a16:creationId xmlns="" xmlns:a16="http://schemas.microsoft.com/office/drawing/2014/main" id="{37A04039-8217-4B7F-8F43-4039DF087D8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3" name="Freeform 35">
                <a:extLst>
                  <a:ext uri="{FF2B5EF4-FFF2-40B4-BE49-F238E27FC236}">
                    <a16:creationId xmlns="" xmlns:a16="http://schemas.microsoft.com/office/drawing/2014/main" id="{CA6CE641-5DEB-4A06-B9C3-B726A334C21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4" name="Freeform 36">
                <a:extLst>
                  <a:ext uri="{FF2B5EF4-FFF2-40B4-BE49-F238E27FC236}">
                    <a16:creationId xmlns="" xmlns:a16="http://schemas.microsoft.com/office/drawing/2014/main" id="{D08C7C1C-DF39-4479-94BD-47E71DE4221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5" name="Freeform 37">
                <a:extLst>
                  <a:ext uri="{FF2B5EF4-FFF2-40B4-BE49-F238E27FC236}">
                    <a16:creationId xmlns="" xmlns:a16="http://schemas.microsoft.com/office/drawing/2014/main" id="{27C5EAA7-E449-48C0-9B14-E677E6ECF89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6" name="Freeform 38">
                <a:extLst>
                  <a:ext uri="{FF2B5EF4-FFF2-40B4-BE49-F238E27FC236}">
                    <a16:creationId xmlns="" xmlns:a16="http://schemas.microsoft.com/office/drawing/2014/main" id="{AA6A8A39-39D4-41FE-9974-CB46106A73D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7" name="Freeform 39">
                <a:extLst>
                  <a:ext uri="{FF2B5EF4-FFF2-40B4-BE49-F238E27FC236}">
                    <a16:creationId xmlns="" xmlns:a16="http://schemas.microsoft.com/office/drawing/2014/main" id="{433C6D82-AE91-4A0C-97C6-34399C90847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0" name="Freeform 40">
                <a:extLst>
                  <a:ext uri="{FF2B5EF4-FFF2-40B4-BE49-F238E27FC236}">
                    <a16:creationId xmlns="" xmlns:a16="http://schemas.microsoft.com/office/drawing/2014/main" id="{D4C06E36-D233-423A-BC95-5B4D5BE35CB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1" name="Rectangle 41">
                <a:extLst>
                  <a:ext uri="{FF2B5EF4-FFF2-40B4-BE49-F238E27FC236}">
                    <a16:creationId xmlns="" xmlns:a16="http://schemas.microsoft.com/office/drawing/2014/main" id="{E1B0EEC1-CF7A-4761-B477-941DB41A83D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grpSp>
        <p:nvGrpSpPr>
          <p:cNvPr id="275" name="Group 209">
            <a:extLst>
              <a:ext uri="{FF2B5EF4-FFF2-40B4-BE49-F238E27FC236}">
                <a16:creationId xmlns="" xmlns:a16="http://schemas.microsoft.com/office/drawing/2014/main" id="{A0B38558-5389-4817-936F-FD62560CAC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211" name="Rectangle 210">
              <a:extLst>
                <a:ext uri="{FF2B5EF4-FFF2-40B4-BE49-F238E27FC236}">
                  <a16:creationId xmlns="" xmlns:a16="http://schemas.microsoft.com/office/drawing/2014/main" id="{CCB252B9-42EF-4414-AA22-2A95C181978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2" name="Picture 2">
              <a:extLst>
                <a:ext uri="{FF2B5EF4-FFF2-40B4-BE49-F238E27FC236}">
                  <a16:creationId xmlns="" xmlns:a16="http://schemas.microsoft.com/office/drawing/2014/main" id="{F9C2C800-C3E3-4317-A3CC-1558D71F14B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2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4" name="Picture 10" descr="ÐÐ°ÑÑÐ¸Ð½ÐºÐ¸ Ð¿Ð¾ Ð·Ð°Ð¿ÑÐ¾ÑÑ Ð½Ð¾Ð²Ð¾ÑÐ¸Ð±Ð¸ÑÑÐº Ð°ÐºÐ°Ð´ÐµÐ¼Ð³Ð¾ÑÐ¾Ð´Ð¾Ðº  Ð½Ð³Ñ">
            <a:extLst>
              <a:ext uri="{FF2B5EF4-FFF2-40B4-BE49-F238E27FC236}">
                <a16:creationId xmlns="" xmlns:a16="http://schemas.microsoft.com/office/drawing/2014/main" id="{1D97E905-DEF1-4C58-83A3-80491D86AB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"/>
          <a:stretch/>
        </p:blipFill>
        <p:spPr bwMode="auto">
          <a:xfrm>
            <a:off x="3611" y="10"/>
            <a:ext cx="1218838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6" name="Group 213">
            <a:extLst>
              <a:ext uri="{FF2B5EF4-FFF2-40B4-BE49-F238E27FC236}">
                <a16:creationId xmlns="" xmlns:a16="http://schemas.microsoft.com/office/drawing/2014/main" id="{15502586-682B-4EDF-9515-674BB4E1CD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372533" y="0"/>
            <a:ext cx="11455400" cy="6848476"/>
            <a:chOff x="372533" y="0"/>
            <a:chExt cx="11455400" cy="6848476"/>
          </a:xfrm>
        </p:grpSpPr>
        <p:sp>
          <p:nvSpPr>
            <p:cNvPr id="215" name="Round Diagonal Corner Rectangle 7">
              <a:extLst>
                <a:ext uri="{FF2B5EF4-FFF2-40B4-BE49-F238E27FC236}">
                  <a16:creationId xmlns="" xmlns:a16="http://schemas.microsoft.com/office/drawing/2014/main" id="{C4491F87-B86B-413A-ACCD-56525E5330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22867" y="766234"/>
              <a:ext cx="10346266" cy="5325532"/>
            </a:xfrm>
            <a:prstGeom prst="round2DiagRect">
              <a:avLst>
                <a:gd name="adj1" fmla="val 4147"/>
                <a:gd name="adj2" fmla="val 0"/>
              </a:avLst>
            </a:prstGeom>
            <a:solidFill>
              <a:schemeClr val="bg1">
                <a:alpha val="80000"/>
              </a:schemeClr>
            </a:solidFill>
            <a:ln w="19050" cap="sq">
              <a:solidFill>
                <a:schemeClr val="tx2">
                  <a:alpha val="60000"/>
                </a:schemeClr>
              </a:solidFill>
              <a:miter lim="800000"/>
            </a:ln>
            <a:effectLst>
              <a:outerShdw blurRad="889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6" name="Group 215">
              <a:extLst>
                <a:ext uri="{FF2B5EF4-FFF2-40B4-BE49-F238E27FC236}">
                  <a16:creationId xmlns="" xmlns:a16="http://schemas.microsoft.com/office/drawing/2014/main" id="{04A25545-7FDA-465A-8546-9D927F8286F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11085512" y="0"/>
              <a:ext cx="650875" cy="1730375"/>
              <a:chOff x="11347978" y="0"/>
              <a:chExt cx="650875" cy="1730375"/>
            </a:xfrm>
          </p:grpSpPr>
          <p:sp>
            <p:nvSpPr>
              <p:cNvPr id="236" name="Freeform 32">
                <a:extLst>
                  <a:ext uri="{FF2B5EF4-FFF2-40B4-BE49-F238E27FC236}">
                    <a16:creationId xmlns="" xmlns:a16="http://schemas.microsoft.com/office/drawing/2014/main" id="{0AC67F09-E0D9-410A-A4DE-72D31697EBC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467041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237" name="Freeform 33">
                <a:extLst>
                  <a:ext uri="{FF2B5EF4-FFF2-40B4-BE49-F238E27FC236}">
                    <a16:creationId xmlns="" xmlns:a16="http://schemas.microsoft.com/office/drawing/2014/main" id="{B78F2FDE-85C9-4650-919F-C35464007D7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347978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238" name="Freeform 34">
                <a:extLst>
                  <a:ext uri="{FF2B5EF4-FFF2-40B4-BE49-F238E27FC236}">
                    <a16:creationId xmlns="" xmlns:a16="http://schemas.microsoft.com/office/drawing/2014/main" id="{57DD2F8B-5242-455C-B03F-E2F6B6732EF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614678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239" name="Freeform 37">
                <a:extLst>
                  <a:ext uri="{FF2B5EF4-FFF2-40B4-BE49-F238E27FC236}">
                    <a16:creationId xmlns="" xmlns:a16="http://schemas.microsoft.com/office/drawing/2014/main" id="{B8CE3E90-8A76-4CD5-B28C-D71FF37185D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694053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</p:grpSp>
        <p:grpSp>
          <p:nvGrpSpPr>
            <p:cNvPr id="217" name="Group 216">
              <a:extLst>
                <a:ext uri="{FF2B5EF4-FFF2-40B4-BE49-F238E27FC236}">
                  <a16:creationId xmlns="" xmlns:a16="http://schemas.microsoft.com/office/drawing/2014/main" id="{4C374541-D033-4B72-A232-5461EEAD4DF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 flipH="1">
              <a:off x="11229445" y="4867275"/>
              <a:ext cx="598488" cy="1981201"/>
              <a:chOff x="11424178" y="4867275"/>
              <a:chExt cx="598488" cy="1981201"/>
            </a:xfrm>
          </p:grpSpPr>
          <p:sp>
            <p:nvSpPr>
              <p:cNvPr id="230" name="Freeform 35">
                <a:extLst>
                  <a:ext uri="{FF2B5EF4-FFF2-40B4-BE49-F238E27FC236}">
                    <a16:creationId xmlns="" xmlns:a16="http://schemas.microsoft.com/office/drawing/2014/main" id="{94766BAB-FE6E-4247-886B-736F831FEB3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514666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231" name="Freeform 36">
                <a:extLst>
                  <a:ext uri="{FF2B5EF4-FFF2-40B4-BE49-F238E27FC236}">
                    <a16:creationId xmlns="" xmlns:a16="http://schemas.microsoft.com/office/drawing/2014/main" id="{3C954FB2-C7A0-468C-8AD2-C278DCA6421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755966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232" name="Freeform 38">
                <a:extLst>
                  <a:ext uri="{FF2B5EF4-FFF2-40B4-BE49-F238E27FC236}">
                    <a16:creationId xmlns="" xmlns:a16="http://schemas.microsoft.com/office/drawing/2014/main" id="{F52FBFD5-A528-4DB8-A802-814A7E421D6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619441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233" name="Freeform 39">
                <a:extLst>
                  <a:ext uri="{FF2B5EF4-FFF2-40B4-BE49-F238E27FC236}">
                    <a16:creationId xmlns="" xmlns:a16="http://schemas.microsoft.com/office/drawing/2014/main" id="{E57CCB6D-72AF-4D41-8C6C-9750D43DC60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424178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234" name="Freeform 40">
                <a:extLst>
                  <a:ext uri="{FF2B5EF4-FFF2-40B4-BE49-F238E27FC236}">
                    <a16:creationId xmlns="" xmlns:a16="http://schemas.microsoft.com/office/drawing/2014/main" id="{19D203AA-CF94-405B-800C-0C798552188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832166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235" name="Rectangle 41">
                <a:extLst>
                  <a:ext uri="{FF2B5EF4-FFF2-40B4-BE49-F238E27FC236}">
                    <a16:creationId xmlns="" xmlns:a16="http://schemas.microsoft.com/office/drawing/2014/main" id="{7D053665-E810-419F-9D63-2A54CB47738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922653" y="6596063"/>
                <a:ext cx="23813" cy="252413"/>
              </a:xfrm>
              <a:prstGeom prst="rect">
                <a:avLst/>
              </a:pr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</p:grpSp>
        <p:grpSp>
          <p:nvGrpSpPr>
            <p:cNvPr id="218" name="Group 217">
              <a:extLst>
                <a:ext uri="{FF2B5EF4-FFF2-40B4-BE49-F238E27FC236}">
                  <a16:creationId xmlns="" xmlns:a16="http://schemas.microsoft.com/office/drawing/2014/main" id="{DEAF6153-6BF6-448C-81C1-2817B0F7800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 flipH="1">
              <a:off x="440267" y="5118101"/>
              <a:ext cx="650875" cy="1730375"/>
              <a:chOff x="118533" y="5118101"/>
              <a:chExt cx="650875" cy="1730375"/>
            </a:xfrm>
          </p:grpSpPr>
          <p:sp>
            <p:nvSpPr>
              <p:cNvPr id="226" name="Freeform 32">
                <a:extLst>
                  <a:ext uri="{FF2B5EF4-FFF2-40B4-BE49-F238E27FC236}">
                    <a16:creationId xmlns="" xmlns:a16="http://schemas.microsoft.com/office/drawing/2014/main" id="{A7E0D3C0-552C-4741-AFBE-E665CEA0689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 flipV="1">
                <a:off x="237596" y="6335713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227" name="Freeform 33">
                <a:extLst>
                  <a:ext uri="{FF2B5EF4-FFF2-40B4-BE49-F238E27FC236}">
                    <a16:creationId xmlns="" xmlns:a16="http://schemas.microsoft.com/office/drawing/2014/main" id="{CAF96EBF-4E74-4F88-BD05-A4AE1694A45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 flipV="1">
                <a:off x="118533" y="622141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228" name="Freeform 34">
                <a:extLst>
                  <a:ext uri="{FF2B5EF4-FFF2-40B4-BE49-F238E27FC236}">
                    <a16:creationId xmlns="" xmlns:a16="http://schemas.microsoft.com/office/drawing/2014/main" id="{D49C51B9-E4E4-410D-8AAB-7E308A1D452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 flipV="1">
                <a:off x="385233" y="5118101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229" name="Freeform 37">
                <a:extLst>
                  <a:ext uri="{FF2B5EF4-FFF2-40B4-BE49-F238E27FC236}">
                    <a16:creationId xmlns="" xmlns:a16="http://schemas.microsoft.com/office/drawing/2014/main" id="{354F0627-1BD6-4455-967A-32DB31C82C3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 flipV="1">
                <a:off x="464608" y="5299075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</p:grpSp>
        <p:grpSp>
          <p:nvGrpSpPr>
            <p:cNvPr id="219" name="Group 218">
              <a:extLst>
                <a:ext uri="{FF2B5EF4-FFF2-40B4-BE49-F238E27FC236}">
                  <a16:creationId xmlns="" xmlns:a16="http://schemas.microsoft.com/office/drawing/2014/main" id="{BC21AED9-0CB5-426C-A1C4-6EEB548050D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372533" y="0"/>
              <a:ext cx="598488" cy="1981201"/>
              <a:chOff x="194733" y="0"/>
              <a:chExt cx="598488" cy="1981201"/>
            </a:xfrm>
          </p:grpSpPr>
          <p:sp>
            <p:nvSpPr>
              <p:cNvPr id="220" name="Freeform 35">
                <a:extLst>
                  <a:ext uri="{FF2B5EF4-FFF2-40B4-BE49-F238E27FC236}">
                    <a16:creationId xmlns="" xmlns:a16="http://schemas.microsoft.com/office/drawing/2014/main" id="{8D8A778B-9916-47AC-A28A-07F01A83F49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 flipV="1">
                <a:off x="285221" y="0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221" name="Freeform 36">
                <a:extLst>
                  <a:ext uri="{FF2B5EF4-FFF2-40B4-BE49-F238E27FC236}">
                    <a16:creationId xmlns="" xmlns:a16="http://schemas.microsoft.com/office/drawing/2014/main" id="{65323B96-DF0E-463C-B290-C22D3C55324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 flipV="1">
                <a:off x="526521" y="1141413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222" name="Freeform 38">
                <a:extLst>
                  <a:ext uri="{FF2B5EF4-FFF2-40B4-BE49-F238E27FC236}">
                    <a16:creationId xmlns="" xmlns:a16="http://schemas.microsoft.com/office/drawing/2014/main" id="{65A0E255-1142-422E-A62A-5044177C5AE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 flipV="1">
                <a:off x="389996" y="1792288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223" name="Freeform 39">
                <a:extLst>
                  <a:ext uri="{FF2B5EF4-FFF2-40B4-BE49-F238E27FC236}">
                    <a16:creationId xmlns="" xmlns:a16="http://schemas.microsoft.com/office/drawing/2014/main" id="{233A955D-DB0D-42F8-B490-E01FB9C45C3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 flipV="1">
                <a:off x="194733" y="0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224" name="Freeform 40">
                <a:extLst>
                  <a:ext uri="{FF2B5EF4-FFF2-40B4-BE49-F238E27FC236}">
                    <a16:creationId xmlns="" xmlns:a16="http://schemas.microsoft.com/office/drawing/2014/main" id="{F0F0C29B-EB52-470C-AF64-FC54F5C250F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 flipV="1">
                <a:off x="602721" y="24288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225" name="Rectangle 41">
                <a:extLst>
                  <a:ext uri="{FF2B5EF4-FFF2-40B4-BE49-F238E27FC236}">
                    <a16:creationId xmlns="" xmlns:a16="http://schemas.microsoft.com/office/drawing/2014/main" id="{A6C0E942-454D-483D-84FB-89308C8F15B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 flipV="1">
                <a:off x="693208" y="0"/>
                <a:ext cx="23813" cy="252413"/>
              </a:xfrm>
              <a:prstGeom prst="rect">
                <a:avLst/>
              </a:pr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</p:grpSp>
      </p:grp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AF90392B-1B1D-44A4-A91E-D1D0F8E02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912813"/>
            <a:ext cx="9905998" cy="11869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 smtClean="0"/>
              <a:t> </a:t>
            </a:r>
            <a:r>
              <a:rPr lang="ru-RU" dirty="0" smtClean="0"/>
              <a:t>       </a:t>
            </a:r>
            <a:r>
              <a:rPr lang="en-US" sz="2000" dirty="0" smtClean="0"/>
              <a:t>ЗАДАЧ</a:t>
            </a:r>
            <a:r>
              <a:rPr lang="ru-RU" sz="2000" dirty="0" smtClean="0"/>
              <a:t>и АНО «Информационно- семантическое общество»</a:t>
            </a:r>
            <a:endParaRPr lang="en-US" sz="2000" dirty="0"/>
          </a:p>
        </p:txBody>
      </p:sp>
      <p:sp>
        <p:nvSpPr>
          <p:cNvPr id="173" name="Content Placeholder 10">
            <a:extLst>
              <a:ext uri="{FF2B5EF4-FFF2-40B4-BE49-F238E27FC236}">
                <a16:creationId xmlns="" xmlns:a16="http://schemas.microsoft.com/office/drawing/2014/main" id="{362C0652-A22D-41E0-9F9E-43EEB7338E0E}"/>
              </a:ext>
            </a:extLst>
          </p:cNvPr>
          <p:cNvSpPr txBox="1">
            <a:spLocks/>
          </p:cNvSpPr>
          <p:nvPr/>
        </p:nvSpPr>
        <p:spPr>
          <a:xfrm>
            <a:off x="1143001" y="2238904"/>
            <a:ext cx="9905999" cy="34676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10000"/>
              </a:lnSpc>
            </a:pPr>
            <a:r>
              <a:rPr lang="ru-RU" sz="2000" dirty="0"/>
              <a:t>Интеграция научного потенциала Новосибирского Академгородка с производственными предприятиями</a:t>
            </a:r>
            <a:endParaRPr lang="en-US" sz="2000" dirty="0"/>
          </a:p>
          <a:p>
            <a:pPr marL="0">
              <a:lnSpc>
                <a:spcPct val="110000"/>
              </a:lnSpc>
            </a:pPr>
            <a:r>
              <a:rPr lang="ru-RU" sz="2000" dirty="0"/>
              <a:t>Участие в программе цифровизации правительства России </a:t>
            </a:r>
          </a:p>
          <a:p>
            <a:pPr marL="0">
              <a:lnSpc>
                <a:spcPct val="110000"/>
              </a:lnSpc>
            </a:pPr>
            <a:r>
              <a:rPr lang="ru-RU" sz="2000" dirty="0"/>
              <a:t>Подбор проектных команд для выполнения наукоемких проектов любой сложности</a:t>
            </a:r>
            <a:r>
              <a:rPr lang="en-US" sz="2000" dirty="0"/>
              <a:t> </a:t>
            </a:r>
          </a:p>
          <a:p>
            <a:pPr marL="0">
              <a:lnSpc>
                <a:spcPct val="110000"/>
              </a:lnSpc>
            </a:pPr>
            <a:r>
              <a:rPr lang="ru-RU" sz="2000" dirty="0"/>
              <a:t>Применение новейших научных разработок для повышения производительности труда и оптимизации производства</a:t>
            </a:r>
          </a:p>
          <a:p>
            <a:pPr marL="0">
              <a:lnSpc>
                <a:spcPct val="110000"/>
              </a:lnSpc>
            </a:pPr>
            <a:r>
              <a:rPr lang="ru-RU" sz="2000" dirty="0"/>
              <a:t>Внедрение искусственного интеллекта</a:t>
            </a:r>
            <a:endParaRPr lang="en-US" sz="2000" dirty="0"/>
          </a:p>
          <a:p>
            <a:pPr marL="0">
              <a:lnSpc>
                <a:spcPct val="110000"/>
              </a:lnSpc>
            </a:pPr>
            <a:endParaRPr lang="en-US" sz="2000" dirty="0"/>
          </a:p>
        </p:txBody>
      </p:sp>
      <p:sp>
        <p:nvSpPr>
          <p:cNvPr id="20" name="Content Placeholder 10">
            <a:extLst>
              <a:ext uri="{FF2B5EF4-FFF2-40B4-BE49-F238E27FC236}">
                <a16:creationId xmlns="" xmlns:a16="http://schemas.microsoft.com/office/drawing/2014/main" id="{7943DCC0-9B26-4444-80B2-6D13425024DF}"/>
              </a:ext>
            </a:extLst>
          </p:cNvPr>
          <p:cNvSpPr txBox="1">
            <a:spLocks/>
          </p:cNvSpPr>
          <p:nvPr/>
        </p:nvSpPr>
        <p:spPr>
          <a:xfrm>
            <a:off x="1142260" y="1687625"/>
            <a:ext cx="9907479" cy="464215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8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69" name="Рисунок 268">
            <a:extLst>
              <a:ext uri="{FF2B5EF4-FFF2-40B4-BE49-F238E27FC236}">
                <a16:creationId xmlns="" xmlns:a16="http://schemas.microsoft.com/office/drawing/2014/main" id="{198699D4-22F8-4B65-BED4-9589A596B76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180"/>
          <a:stretch/>
        </p:blipFill>
        <p:spPr>
          <a:xfrm>
            <a:off x="847757" y="979882"/>
            <a:ext cx="1826634" cy="114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291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Picture 2">
            <a:extLst>
              <a:ext uri="{FF2B5EF4-FFF2-40B4-BE49-F238E27FC236}">
                <a16:creationId xmlns="" xmlns:a16="http://schemas.microsoft.com/office/drawing/2014/main" id="{59FACE42-44B0-4185-8ED4-9043A78C860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1" name="Group 116">
            <a:extLst>
              <a:ext uri="{FF2B5EF4-FFF2-40B4-BE49-F238E27FC236}">
                <a16:creationId xmlns="" xmlns:a16="http://schemas.microsoft.com/office/drawing/2014/main" id="{A838DBA2-246D-4087-AE0A-6EA2B4B65A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272" name="Group 117">
              <a:extLst>
                <a:ext uri="{FF2B5EF4-FFF2-40B4-BE49-F238E27FC236}">
                  <a16:creationId xmlns="" xmlns:a16="http://schemas.microsoft.com/office/drawing/2014/main" id="{B4406F95-9579-494D-BE1E-A012A7F4CB3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82" name="Rectangle 5">
                <a:extLst>
                  <a:ext uri="{FF2B5EF4-FFF2-40B4-BE49-F238E27FC236}">
                    <a16:creationId xmlns="" xmlns:a16="http://schemas.microsoft.com/office/drawing/2014/main" id="{4C8D671A-5C73-44CA-B6D0-7F3BC195BA6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183" name="Freeform 6">
                <a:extLst>
                  <a:ext uri="{FF2B5EF4-FFF2-40B4-BE49-F238E27FC236}">
                    <a16:creationId xmlns="" xmlns:a16="http://schemas.microsoft.com/office/drawing/2014/main" id="{F0DB3AC8-B5AD-4004-B0B9-74B58BECA0C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4" name="Freeform 7">
                <a:extLst>
                  <a:ext uri="{FF2B5EF4-FFF2-40B4-BE49-F238E27FC236}">
                    <a16:creationId xmlns="" xmlns:a16="http://schemas.microsoft.com/office/drawing/2014/main" id="{F3B2C8F3-E236-45B2-B2E1-8460F8FD6DD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5" name="Freeform 8">
                <a:extLst>
                  <a:ext uri="{FF2B5EF4-FFF2-40B4-BE49-F238E27FC236}">
                    <a16:creationId xmlns="" xmlns:a16="http://schemas.microsoft.com/office/drawing/2014/main" id="{761EE3AC-0BC2-4A29-AD58-5CB0EEFF96C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6" name="Freeform 9">
                <a:extLst>
                  <a:ext uri="{FF2B5EF4-FFF2-40B4-BE49-F238E27FC236}">
                    <a16:creationId xmlns="" xmlns:a16="http://schemas.microsoft.com/office/drawing/2014/main" id="{38DC43BE-83DD-43F3-A21F-9B58B1074FF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7" name="Freeform 10">
                <a:extLst>
                  <a:ext uri="{FF2B5EF4-FFF2-40B4-BE49-F238E27FC236}">
                    <a16:creationId xmlns="" xmlns:a16="http://schemas.microsoft.com/office/drawing/2014/main" id="{112583CE-53E8-48F6-9F71-25A32BFD619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8" name="Freeform 11">
                <a:extLst>
                  <a:ext uri="{FF2B5EF4-FFF2-40B4-BE49-F238E27FC236}">
                    <a16:creationId xmlns="" xmlns:a16="http://schemas.microsoft.com/office/drawing/2014/main" id="{229A7966-2C4F-4334-8FB7-08521F984D9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9" name="Freeform 12">
                <a:extLst>
                  <a:ext uri="{FF2B5EF4-FFF2-40B4-BE49-F238E27FC236}">
                    <a16:creationId xmlns="" xmlns:a16="http://schemas.microsoft.com/office/drawing/2014/main" id="{656FCF6A-DF5B-42AA-83C4-22CD7B9947D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0" name="Freeform 13">
                <a:extLst>
                  <a:ext uri="{FF2B5EF4-FFF2-40B4-BE49-F238E27FC236}">
                    <a16:creationId xmlns="" xmlns:a16="http://schemas.microsoft.com/office/drawing/2014/main" id="{E908B3EE-F31D-4E8D-BF3C-71F5B35F02F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1" name="Freeform 14">
                <a:extLst>
                  <a:ext uri="{FF2B5EF4-FFF2-40B4-BE49-F238E27FC236}">
                    <a16:creationId xmlns="" xmlns:a16="http://schemas.microsoft.com/office/drawing/2014/main" id="{DA9F96D7-B42C-4F80-8F26-72388FE0C2E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2" name="Freeform 15">
                <a:extLst>
                  <a:ext uri="{FF2B5EF4-FFF2-40B4-BE49-F238E27FC236}">
                    <a16:creationId xmlns="" xmlns:a16="http://schemas.microsoft.com/office/drawing/2014/main" id="{5C9D5861-5A45-408A-A25E-61ED661AD75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3" name="Line 16">
                <a:extLst>
                  <a:ext uri="{FF2B5EF4-FFF2-40B4-BE49-F238E27FC236}">
                    <a16:creationId xmlns="" xmlns:a16="http://schemas.microsoft.com/office/drawing/2014/main" id="{DEEF5DD7-13B2-4CBB-A1AE-193A618B0F0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194" name="Freeform 17">
                <a:extLst>
                  <a:ext uri="{FF2B5EF4-FFF2-40B4-BE49-F238E27FC236}">
                    <a16:creationId xmlns="" xmlns:a16="http://schemas.microsoft.com/office/drawing/2014/main" id="{3D896DDA-5AD2-4360-9E65-A792131051C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5" name="Freeform 18">
                <a:extLst>
                  <a:ext uri="{FF2B5EF4-FFF2-40B4-BE49-F238E27FC236}">
                    <a16:creationId xmlns="" xmlns:a16="http://schemas.microsoft.com/office/drawing/2014/main" id="{C088F3B1-D893-4078-8EAE-6A3776F6754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6" name="Freeform 19">
                <a:extLst>
                  <a:ext uri="{FF2B5EF4-FFF2-40B4-BE49-F238E27FC236}">
                    <a16:creationId xmlns="" xmlns:a16="http://schemas.microsoft.com/office/drawing/2014/main" id="{23CCB367-42E1-4DEF-BABD-7457EB9F28C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7" name="Freeform 20">
                <a:extLst>
                  <a:ext uri="{FF2B5EF4-FFF2-40B4-BE49-F238E27FC236}">
                    <a16:creationId xmlns="" xmlns:a16="http://schemas.microsoft.com/office/drawing/2014/main" id="{BAFD46CE-CD21-4C8E-8ACE-B1A0B74A904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8" name="Rectangle 21">
                <a:extLst>
                  <a:ext uri="{FF2B5EF4-FFF2-40B4-BE49-F238E27FC236}">
                    <a16:creationId xmlns="" xmlns:a16="http://schemas.microsoft.com/office/drawing/2014/main" id="{23980A26-1FFF-4434-A77C-C5A1C96A54B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199" name="Freeform 22">
                <a:extLst>
                  <a:ext uri="{FF2B5EF4-FFF2-40B4-BE49-F238E27FC236}">
                    <a16:creationId xmlns="" xmlns:a16="http://schemas.microsoft.com/office/drawing/2014/main" id="{AE64C1E5-E917-4222-8080-3EF831FB464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0" name="Freeform 23">
                <a:extLst>
                  <a:ext uri="{FF2B5EF4-FFF2-40B4-BE49-F238E27FC236}">
                    <a16:creationId xmlns="" xmlns:a16="http://schemas.microsoft.com/office/drawing/2014/main" id="{D4D42DE6-99E5-4D28-834E-6601A7DD93A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1" name="Freeform 24">
                <a:extLst>
                  <a:ext uri="{FF2B5EF4-FFF2-40B4-BE49-F238E27FC236}">
                    <a16:creationId xmlns="" xmlns:a16="http://schemas.microsoft.com/office/drawing/2014/main" id="{194304B3-4C44-49E0-A677-19E2DA8CC9E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2" name="Freeform 25">
                <a:extLst>
                  <a:ext uri="{FF2B5EF4-FFF2-40B4-BE49-F238E27FC236}">
                    <a16:creationId xmlns="" xmlns:a16="http://schemas.microsoft.com/office/drawing/2014/main" id="{C726387F-F77D-4FB6-A177-1DC6115E849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3" name="Freeform 26">
                <a:extLst>
                  <a:ext uri="{FF2B5EF4-FFF2-40B4-BE49-F238E27FC236}">
                    <a16:creationId xmlns="" xmlns:a16="http://schemas.microsoft.com/office/drawing/2014/main" id="{2F09766D-0653-4646-BA37-8FC23294BA7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4" name="Freeform 27">
                <a:extLst>
                  <a:ext uri="{FF2B5EF4-FFF2-40B4-BE49-F238E27FC236}">
                    <a16:creationId xmlns="" xmlns:a16="http://schemas.microsoft.com/office/drawing/2014/main" id="{F50D9867-C9E0-462B-894F-B2F97E26AC1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5" name="Freeform 28">
                <a:extLst>
                  <a:ext uri="{FF2B5EF4-FFF2-40B4-BE49-F238E27FC236}">
                    <a16:creationId xmlns="" xmlns:a16="http://schemas.microsoft.com/office/drawing/2014/main" id="{44179987-9B3B-4BC1-9BDA-EC9F30A3794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6" name="Freeform 29">
                <a:extLst>
                  <a:ext uri="{FF2B5EF4-FFF2-40B4-BE49-F238E27FC236}">
                    <a16:creationId xmlns="" xmlns:a16="http://schemas.microsoft.com/office/drawing/2014/main" id="{EF0E5480-8C2D-4FFE-9357-938DF0642BB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7" name="Freeform 30">
                <a:extLst>
                  <a:ext uri="{FF2B5EF4-FFF2-40B4-BE49-F238E27FC236}">
                    <a16:creationId xmlns="" xmlns:a16="http://schemas.microsoft.com/office/drawing/2014/main" id="{FDAC2F76-95E6-4EE4-8A26-47CDAE5C62A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8" name="Freeform 31">
                <a:extLst>
                  <a:ext uri="{FF2B5EF4-FFF2-40B4-BE49-F238E27FC236}">
                    <a16:creationId xmlns="" xmlns:a16="http://schemas.microsoft.com/office/drawing/2014/main" id="{249EB4AA-5D5B-4A3A-9F2D-6E4EDF2046C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19" name="Group 118">
              <a:extLst>
                <a:ext uri="{FF2B5EF4-FFF2-40B4-BE49-F238E27FC236}">
                  <a16:creationId xmlns="" xmlns:a16="http://schemas.microsoft.com/office/drawing/2014/main" id="{375D3DC5-0B19-4EA9-A350-6218AC28CDA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73" name="Freeform 32">
                <a:extLst>
                  <a:ext uri="{FF2B5EF4-FFF2-40B4-BE49-F238E27FC236}">
                    <a16:creationId xmlns="" xmlns:a16="http://schemas.microsoft.com/office/drawing/2014/main" id="{86B5A458-9418-4EDA-9B6F-E4754ABADFA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1" name="Freeform 33">
                <a:extLst>
                  <a:ext uri="{FF2B5EF4-FFF2-40B4-BE49-F238E27FC236}">
                    <a16:creationId xmlns="" xmlns:a16="http://schemas.microsoft.com/office/drawing/2014/main" id="{6307D20D-BE6F-4BFD-8A35-230A01AD726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4" name="Freeform 34">
                <a:extLst>
                  <a:ext uri="{FF2B5EF4-FFF2-40B4-BE49-F238E27FC236}">
                    <a16:creationId xmlns="" xmlns:a16="http://schemas.microsoft.com/office/drawing/2014/main" id="{37A04039-8217-4B7F-8F43-4039DF087D8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3" name="Freeform 35">
                <a:extLst>
                  <a:ext uri="{FF2B5EF4-FFF2-40B4-BE49-F238E27FC236}">
                    <a16:creationId xmlns="" xmlns:a16="http://schemas.microsoft.com/office/drawing/2014/main" id="{CA6CE641-5DEB-4A06-B9C3-B726A334C21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4" name="Freeform 36">
                <a:extLst>
                  <a:ext uri="{FF2B5EF4-FFF2-40B4-BE49-F238E27FC236}">
                    <a16:creationId xmlns="" xmlns:a16="http://schemas.microsoft.com/office/drawing/2014/main" id="{D08C7C1C-DF39-4479-94BD-47E71DE4221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5" name="Freeform 37">
                <a:extLst>
                  <a:ext uri="{FF2B5EF4-FFF2-40B4-BE49-F238E27FC236}">
                    <a16:creationId xmlns="" xmlns:a16="http://schemas.microsoft.com/office/drawing/2014/main" id="{27C5EAA7-E449-48C0-9B14-E677E6ECF89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6" name="Freeform 38">
                <a:extLst>
                  <a:ext uri="{FF2B5EF4-FFF2-40B4-BE49-F238E27FC236}">
                    <a16:creationId xmlns="" xmlns:a16="http://schemas.microsoft.com/office/drawing/2014/main" id="{AA6A8A39-39D4-41FE-9974-CB46106A73D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7" name="Freeform 39">
                <a:extLst>
                  <a:ext uri="{FF2B5EF4-FFF2-40B4-BE49-F238E27FC236}">
                    <a16:creationId xmlns="" xmlns:a16="http://schemas.microsoft.com/office/drawing/2014/main" id="{433C6D82-AE91-4A0C-97C6-34399C90847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0" name="Freeform 40">
                <a:extLst>
                  <a:ext uri="{FF2B5EF4-FFF2-40B4-BE49-F238E27FC236}">
                    <a16:creationId xmlns="" xmlns:a16="http://schemas.microsoft.com/office/drawing/2014/main" id="{D4C06E36-D233-423A-BC95-5B4D5BE35CB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1" name="Rectangle 41">
                <a:extLst>
                  <a:ext uri="{FF2B5EF4-FFF2-40B4-BE49-F238E27FC236}">
                    <a16:creationId xmlns="" xmlns:a16="http://schemas.microsoft.com/office/drawing/2014/main" id="{E1B0EEC1-CF7A-4761-B477-941DB41A83D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grpSp>
        <p:nvGrpSpPr>
          <p:cNvPr id="275" name="Group 209">
            <a:extLst>
              <a:ext uri="{FF2B5EF4-FFF2-40B4-BE49-F238E27FC236}">
                <a16:creationId xmlns="" xmlns:a16="http://schemas.microsoft.com/office/drawing/2014/main" id="{A0B38558-5389-4817-936F-FD62560CAC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211" name="Rectangle 210">
              <a:extLst>
                <a:ext uri="{FF2B5EF4-FFF2-40B4-BE49-F238E27FC236}">
                  <a16:creationId xmlns="" xmlns:a16="http://schemas.microsoft.com/office/drawing/2014/main" id="{CCB252B9-42EF-4414-AA22-2A95C181978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2" name="Picture 2">
              <a:extLst>
                <a:ext uri="{FF2B5EF4-FFF2-40B4-BE49-F238E27FC236}">
                  <a16:creationId xmlns="" xmlns:a16="http://schemas.microsoft.com/office/drawing/2014/main" id="{F9C2C800-C3E3-4317-A3CC-1558D71F14B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2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4" name="Picture 10" descr="ÐÐ°ÑÑÐ¸Ð½ÐºÐ¸ Ð¿Ð¾ Ð·Ð°Ð¿ÑÐ¾ÑÑ Ð½Ð¾Ð²Ð¾ÑÐ¸Ð±Ð¸ÑÑÐº Ð°ÐºÐ°Ð´ÐµÐ¼Ð³Ð¾ÑÐ¾Ð´Ð¾Ðº  Ð½Ð³Ñ">
            <a:extLst>
              <a:ext uri="{FF2B5EF4-FFF2-40B4-BE49-F238E27FC236}">
                <a16:creationId xmlns="" xmlns:a16="http://schemas.microsoft.com/office/drawing/2014/main" id="{1D97E905-DEF1-4C58-83A3-80491D86AB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"/>
          <a:stretch/>
        </p:blipFill>
        <p:spPr bwMode="auto">
          <a:xfrm>
            <a:off x="3611" y="10"/>
            <a:ext cx="1218838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6" name="Group 213">
            <a:extLst>
              <a:ext uri="{FF2B5EF4-FFF2-40B4-BE49-F238E27FC236}">
                <a16:creationId xmlns="" xmlns:a16="http://schemas.microsoft.com/office/drawing/2014/main" id="{15502586-682B-4EDF-9515-674BB4E1CD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372533" y="0"/>
            <a:ext cx="11455400" cy="6848476"/>
            <a:chOff x="372533" y="0"/>
            <a:chExt cx="11455400" cy="6848476"/>
          </a:xfrm>
        </p:grpSpPr>
        <p:sp>
          <p:nvSpPr>
            <p:cNvPr id="215" name="Round Diagonal Corner Rectangle 7">
              <a:extLst>
                <a:ext uri="{FF2B5EF4-FFF2-40B4-BE49-F238E27FC236}">
                  <a16:creationId xmlns="" xmlns:a16="http://schemas.microsoft.com/office/drawing/2014/main" id="{C4491F87-B86B-413A-ACCD-56525E5330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22867" y="488951"/>
              <a:ext cx="10346266" cy="6022180"/>
            </a:xfrm>
            <a:prstGeom prst="round2DiagRect">
              <a:avLst>
                <a:gd name="adj1" fmla="val 4147"/>
                <a:gd name="adj2" fmla="val 0"/>
              </a:avLst>
            </a:prstGeom>
            <a:solidFill>
              <a:schemeClr val="bg1">
                <a:alpha val="80000"/>
              </a:schemeClr>
            </a:solidFill>
            <a:ln w="19050" cap="sq">
              <a:solidFill>
                <a:schemeClr val="tx2">
                  <a:alpha val="60000"/>
                </a:schemeClr>
              </a:solidFill>
              <a:miter lim="800000"/>
            </a:ln>
            <a:effectLst>
              <a:outerShdw blurRad="889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6" name="Group 215">
              <a:extLst>
                <a:ext uri="{FF2B5EF4-FFF2-40B4-BE49-F238E27FC236}">
                  <a16:creationId xmlns="" xmlns:a16="http://schemas.microsoft.com/office/drawing/2014/main" id="{04A25545-7FDA-465A-8546-9D927F8286F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11085512" y="0"/>
              <a:ext cx="650875" cy="1730375"/>
              <a:chOff x="11347978" y="0"/>
              <a:chExt cx="650875" cy="1730375"/>
            </a:xfrm>
          </p:grpSpPr>
          <p:sp>
            <p:nvSpPr>
              <p:cNvPr id="236" name="Freeform 32">
                <a:extLst>
                  <a:ext uri="{FF2B5EF4-FFF2-40B4-BE49-F238E27FC236}">
                    <a16:creationId xmlns="" xmlns:a16="http://schemas.microsoft.com/office/drawing/2014/main" id="{0AC67F09-E0D9-410A-A4DE-72D31697EBC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467041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237" name="Freeform 33">
                <a:extLst>
                  <a:ext uri="{FF2B5EF4-FFF2-40B4-BE49-F238E27FC236}">
                    <a16:creationId xmlns="" xmlns:a16="http://schemas.microsoft.com/office/drawing/2014/main" id="{B78F2FDE-85C9-4650-919F-C35464007D7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347978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238" name="Freeform 34">
                <a:extLst>
                  <a:ext uri="{FF2B5EF4-FFF2-40B4-BE49-F238E27FC236}">
                    <a16:creationId xmlns="" xmlns:a16="http://schemas.microsoft.com/office/drawing/2014/main" id="{57DD2F8B-5242-455C-B03F-E2F6B6732EF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614678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239" name="Freeform 37">
                <a:extLst>
                  <a:ext uri="{FF2B5EF4-FFF2-40B4-BE49-F238E27FC236}">
                    <a16:creationId xmlns="" xmlns:a16="http://schemas.microsoft.com/office/drawing/2014/main" id="{B8CE3E90-8A76-4CD5-B28C-D71FF37185D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694053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</p:grpSp>
        <p:grpSp>
          <p:nvGrpSpPr>
            <p:cNvPr id="217" name="Group 216">
              <a:extLst>
                <a:ext uri="{FF2B5EF4-FFF2-40B4-BE49-F238E27FC236}">
                  <a16:creationId xmlns="" xmlns:a16="http://schemas.microsoft.com/office/drawing/2014/main" id="{4C374541-D033-4B72-A232-5461EEAD4DF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 flipH="1">
              <a:off x="11229445" y="4867275"/>
              <a:ext cx="598488" cy="1981201"/>
              <a:chOff x="11424178" y="4867275"/>
              <a:chExt cx="598488" cy="1981201"/>
            </a:xfrm>
          </p:grpSpPr>
          <p:sp>
            <p:nvSpPr>
              <p:cNvPr id="230" name="Freeform 35">
                <a:extLst>
                  <a:ext uri="{FF2B5EF4-FFF2-40B4-BE49-F238E27FC236}">
                    <a16:creationId xmlns="" xmlns:a16="http://schemas.microsoft.com/office/drawing/2014/main" id="{94766BAB-FE6E-4247-886B-736F831FEB3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514666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231" name="Freeform 36">
                <a:extLst>
                  <a:ext uri="{FF2B5EF4-FFF2-40B4-BE49-F238E27FC236}">
                    <a16:creationId xmlns="" xmlns:a16="http://schemas.microsoft.com/office/drawing/2014/main" id="{3C954FB2-C7A0-468C-8AD2-C278DCA6421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755966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232" name="Freeform 38">
                <a:extLst>
                  <a:ext uri="{FF2B5EF4-FFF2-40B4-BE49-F238E27FC236}">
                    <a16:creationId xmlns="" xmlns:a16="http://schemas.microsoft.com/office/drawing/2014/main" id="{F52FBFD5-A528-4DB8-A802-814A7E421D6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619441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233" name="Freeform 39">
                <a:extLst>
                  <a:ext uri="{FF2B5EF4-FFF2-40B4-BE49-F238E27FC236}">
                    <a16:creationId xmlns="" xmlns:a16="http://schemas.microsoft.com/office/drawing/2014/main" id="{E57CCB6D-72AF-4D41-8C6C-9750D43DC60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424178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234" name="Freeform 40">
                <a:extLst>
                  <a:ext uri="{FF2B5EF4-FFF2-40B4-BE49-F238E27FC236}">
                    <a16:creationId xmlns="" xmlns:a16="http://schemas.microsoft.com/office/drawing/2014/main" id="{19D203AA-CF94-405B-800C-0C798552188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832166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235" name="Rectangle 41">
                <a:extLst>
                  <a:ext uri="{FF2B5EF4-FFF2-40B4-BE49-F238E27FC236}">
                    <a16:creationId xmlns="" xmlns:a16="http://schemas.microsoft.com/office/drawing/2014/main" id="{7D053665-E810-419F-9D63-2A54CB47738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922653" y="6596063"/>
                <a:ext cx="23813" cy="252413"/>
              </a:xfrm>
              <a:prstGeom prst="rect">
                <a:avLst/>
              </a:pr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</p:grpSp>
        <p:grpSp>
          <p:nvGrpSpPr>
            <p:cNvPr id="218" name="Group 217">
              <a:extLst>
                <a:ext uri="{FF2B5EF4-FFF2-40B4-BE49-F238E27FC236}">
                  <a16:creationId xmlns="" xmlns:a16="http://schemas.microsoft.com/office/drawing/2014/main" id="{DEAF6153-6BF6-448C-81C1-2817B0F7800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 flipH="1">
              <a:off x="440267" y="5118101"/>
              <a:ext cx="650875" cy="1730375"/>
              <a:chOff x="118533" y="5118101"/>
              <a:chExt cx="650875" cy="1730375"/>
            </a:xfrm>
          </p:grpSpPr>
          <p:sp>
            <p:nvSpPr>
              <p:cNvPr id="226" name="Freeform 32">
                <a:extLst>
                  <a:ext uri="{FF2B5EF4-FFF2-40B4-BE49-F238E27FC236}">
                    <a16:creationId xmlns="" xmlns:a16="http://schemas.microsoft.com/office/drawing/2014/main" id="{A7E0D3C0-552C-4741-AFBE-E665CEA0689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 flipV="1">
                <a:off x="237596" y="6335713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227" name="Freeform 33">
                <a:extLst>
                  <a:ext uri="{FF2B5EF4-FFF2-40B4-BE49-F238E27FC236}">
                    <a16:creationId xmlns="" xmlns:a16="http://schemas.microsoft.com/office/drawing/2014/main" id="{CAF96EBF-4E74-4F88-BD05-A4AE1694A45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 flipV="1">
                <a:off x="118533" y="622141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228" name="Freeform 34">
                <a:extLst>
                  <a:ext uri="{FF2B5EF4-FFF2-40B4-BE49-F238E27FC236}">
                    <a16:creationId xmlns="" xmlns:a16="http://schemas.microsoft.com/office/drawing/2014/main" id="{D49C51B9-E4E4-410D-8AAB-7E308A1D452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 flipV="1">
                <a:off x="385233" y="5118101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229" name="Freeform 37">
                <a:extLst>
                  <a:ext uri="{FF2B5EF4-FFF2-40B4-BE49-F238E27FC236}">
                    <a16:creationId xmlns="" xmlns:a16="http://schemas.microsoft.com/office/drawing/2014/main" id="{354F0627-1BD6-4455-967A-32DB31C82C3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 flipV="1">
                <a:off x="464608" y="5299075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</p:grpSp>
        <p:grpSp>
          <p:nvGrpSpPr>
            <p:cNvPr id="219" name="Group 218">
              <a:extLst>
                <a:ext uri="{FF2B5EF4-FFF2-40B4-BE49-F238E27FC236}">
                  <a16:creationId xmlns="" xmlns:a16="http://schemas.microsoft.com/office/drawing/2014/main" id="{BC21AED9-0CB5-426C-A1C4-6EEB548050D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372533" y="0"/>
              <a:ext cx="598488" cy="1981201"/>
              <a:chOff x="194733" y="0"/>
              <a:chExt cx="598488" cy="1981201"/>
            </a:xfrm>
          </p:grpSpPr>
          <p:sp>
            <p:nvSpPr>
              <p:cNvPr id="220" name="Freeform 35">
                <a:extLst>
                  <a:ext uri="{FF2B5EF4-FFF2-40B4-BE49-F238E27FC236}">
                    <a16:creationId xmlns="" xmlns:a16="http://schemas.microsoft.com/office/drawing/2014/main" id="{8D8A778B-9916-47AC-A28A-07F01A83F49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 flipV="1">
                <a:off x="285221" y="0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221" name="Freeform 36">
                <a:extLst>
                  <a:ext uri="{FF2B5EF4-FFF2-40B4-BE49-F238E27FC236}">
                    <a16:creationId xmlns="" xmlns:a16="http://schemas.microsoft.com/office/drawing/2014/main" id="{65323B96-DF0E-463C-B290-C22D3C55324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 flipV="1">
                <a:off x="526521" y="1141413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222" name="Freeform 38">
                <a:extLst>
                  <a:ext uri="{FF2B5EF4-FFF2-40B4-BE49-F238E27FC236}">
                    <a16:creationId xmlns="" xmlns:a16="http://schemas.microsoft.com/office/drawing/2014/main" id="{65A0E255-1142-422E-A62A-5044177C5AE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 flipV="1">
                <a:off x="389996" y="1792288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223" name="Freeform 39">
                <a:extLst>
                  <a:ext uri="{FF2B5EF4-FFF2-40B4-BE49-F238E27FC236}">
                    <a16:creationId xmlns="" xmlns:a16="http://schemas.microsoft.com/office/drawing/2014/main" id="{233A955D-DB0D-42F8-B490-E01FB9C45C3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 flipV="1">
                <a:off x="194733" y="0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224" name="Freeform 40">
                <a:extLst>
                  <a:ext uri="{FF2B5EF4-FFF2-40B4-BE49-F238E27FC236}">
                    <a16:creationId xmlns="" xmlns:a16="http://schemas.microsoft.com/office/drawing/2014/main" id="{F0F0C29B-EB52-470C-AF64-FC54F5C250F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 flipV="1">
                <a:off x="602721" y="24288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225" name="Rectangle 41">
                <a:extLst>
                  <a:ext uri="{FF2B5EF4-FFF2-40B4-BE49-F238E27FC236}">
                    <a16:creationId xmlns="" xmlns:a16="http://schemas.microsoft.com/office/drawing/2014/main" id="{A6C0E942-454D-483D-84FB-89308C8F15B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 flipV="1">
                <a:off x="693208" y="0"/>
                <a:ext cx="23813" cy="252413"/>
              </a:xfrm>
              <a:prstGeom prst="rect">
                <a:avLst/>
              </a:pr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</p:grpSp>
      </p:grp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AF90392B-1B1D-44A4-A91E-D1D0F8E02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719932"/>
            <a:ext cx="9905998" cy="10104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 smtClean="0"/>
              <a:t> </a:t>
            </a:r>
            <a:r>
              <a:rPr lang="ru-RU" dirty="0" smtClean="0"/>
              <a:t>       </a:t>
            </a:r>
            <a:r>
              <a:rPr lang="ru-RU" sz="2000" dirty="0" smtClean="0"/>
              <a:t>АНО «Информационно- семантическое общество»</a:t>
            </a:r>
            <a:endParaRPr lang="en-US" sz="2000" dirty="0"/>
          </a:p>
        </p:txBody>
      </p:sp>
      <p:sp>
        <p:nvSpPr>
          <p:cNvPr id="173" name="Content Placeholder 10">
            <a:extLst>
              <a:ext uri="{FF2B5EF4-FFF2-40B4-BE49-F238E27FC236}">
                <a16:creationId xmlns="" xmlns:a16="http://schemas.microsoft.com/office/drawing/2014/main" id="{362C0652-A22D-41E0-9F9E-43EEB7338E0E}"/>
              </a:ext>
            </a:extLst>
          </p:cNvPr>
          <p:cNvSpPr txBox="1">
            <a:spLocks/>
          </p:cNvSpPr>
          <p:nvPr/>
        </p:nvSpPr>
        <p:spPr>
          <a:xfrm>
            <a:off x="1143001" y="1801813"/>
            <a:ext cx="9905999" cy="39047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endParaRPr lang="en-US" sz="2000" dirty="0"/>
          </a:p>
          <a:p>
            <a:pPr marL="0">
              <a:lnSpc>
                <a:spcPct val="110000"/>
              </a:lnSpc>
            </a:pPr>
            <a:endParaRPr lang="en-US" sz="2000" dirty="0"/>
          </a:p>
        </p:txBody>
      </p:sp>
      <p:sp>
        <p:nvSpPr>
          <p:cNvPr id="20" name="Content Placeholder 10">
            <a:extLst>
              <a:ext uri="{FF2B5EF4-FFF2-40B4-BE49-F238E27FC236}">
                <a16:creationId xmlns="" xmlns:a16="http://schemas.microsoft.com/office/drawing/2014/main" id="{7943DCC0-9B26-4444-80B2-6D13425024DF}"/>
              </a:ext>
            </a:extLst>
          </p:cNvPr>
          <p:cNvSpPr txBox="1">
            <a:spLocks/>
          </p:cNvSpPr>
          <p:nvPr/>
        </p:nvSpPr>
        <p:spPr>
          <a:xfrm>
            <a:off x="1142260" y="1687625"/>
            <a:ext cx="9907479" cy="464215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8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69" name="Рисунок 268">
            <a:extLst>
              <a:ext uri="{FF2B5EF4-FFF2-40B4-BE49-F238E27FC236}">
                <a16:creationId xmlns="" xmlns:a16="http://schemas.microsoft.com/office/drawing/2014/main" id="{198699D4-22F8-4B65-BED4-9589A596B76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180"/>
          <a:stretch/>
        </p:blipFill>
        <p:spPr>
          <a:xfrm>
            <a:off x="847757" y="719932"/>
            <a:ext cx="1826634" cy="1129506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280938"/>
              </p:ext>
            </p:extLst>
          </p:nvPr>
        </p:nvGraphicFramePr>
        <p:xfrm>
          <a:off x="1366576" y="1917980"/>
          <a:ext cx="9385160" cy="39686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27788"/>
                <a:gridCol w="3128686"/>
                <a:gridCol w="3128686"/>
              </a:tblGrid>
              <a:tr h="470692">
                <a:tc gridSpan="3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00" dirty="0">
                          <a:effectLst/>
                        </a:rPr>
                        <a:t>Партнеры и участники АНО</a:t>
                      </a:r>
                      <a:endParaRPr lang="ru-RU" sz="1000" kern="100" dirty="0">
                        <a:solidFill>
                          <a:srgbClr val="404040"/>
                        </a:solidFill>
                        <a:effectLst/>
                        <a:latin typeface="Georgia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6247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</a:rPr>
                        <a:t>Участники</a:t>
                      </a:r>
                      <a:endParaRPr lang="ru-RU" sz="1400" kern="100" dirty="0">
                        <a:solidFill>
                          <a:srgbClr val="404040"/>
                        </a:solidFill>
                        <a:effectLst/>
                        <a:latin typeface="Georgia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</a:rPr>
                        <a:t>Партнеры</a:t>
                      </a:r>
                      <a:endParaRPr lang="ru-RU" sz="1400" kern="100" dirty="0">
                        <a:solidFill>
                          <a:srgbClr val="404040"/>
                        </a:solidFill>
                        <a:effectLst/>
                        <a:latin typeface="Georgia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</a:rPr>
                        <a:t>Научные и образовательные партнеры</a:t>
                      </a:r>
                      <a:endParaRPr lang="ru-RU" sz="1400" kern="100" dirty="0">
                        <a:solidFill>
                          <a:srgbClr val="404040"/>
                        </a:solidFill>
                        <a:effectLst/>
                        <a:latin typeface="Georgia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01480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</a:rPr>
                        <a:t>ИТ компании</a:t>
                      </a:r>
                      <a:r>
                        <a:rPr lang="en-US" sz="1400" kern="100" dirty="0">
                          <a:effectLst/>
                        </a:rPr>
                        <a:t>: </a:t>
                      </a:r>
                      <a:endParaRPr lang="ru-RU" sz="1400" kern="100" dirty="0">
                        <a:effectLst/>
                      </a:endParaRPr>
                    </a:p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 </a:t>
                      </a:r>
                      <a:endParaRPr lang="ru-RU" sz="1000" kern="100" dirty="0">
                        <a:effectLst/>
                      </a:endParaRPr>
                    </a:p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Backup IT, Eyeline.mobi, </a:t>
                      </a:r>
                      <a:r>
                        <a:rPr lang="ru-RU" sz="1400" kern="100" dirty="0">
                          <a:effectLst/>
                        </a:rPr>
                        <a:t>Семантические Технологии</a:t>
                      </a:r>
                      <a:r>
                        <a:rPr lang="en-US" sz="1400" kern="100" dirty="0">
                          <a:effectLst/>
                        </a:rPr>
                        <a:t>, </a:t>
                      </a:r>
                      <a:r>
                        <a:rPr lang="en-US" sz="1400" kern="100" dirty="0" err="1">
                          <a:effectLst/>
                        </a:rPr>
                        <a:t>ExpaSoft</a:t>
                      </a:r>
                      <a:r>
                        <a:rPr lang="en-US" sz="1400" kern="100" dirty="0">
                          <a:effectLst/>
                        </a:rPr>
                        <a:t>, </a:t>
                      </a:r>
                      <a:r>
                        <a:rPr lang="en-US" sz="1400" kern="100" dirty="0" err="1">
                          <a:effectLst/>
                        </a:rPr>
                        <a:t>SoftAge</a:t>
                      </a:r>
                      <a:r>
                        <a:rPr lang="en-US" sz="1400" kern="100" dirty="0">
                          <a:effectLst/>
                        </a:rPr>
                        <a:t>, </a:t>
                      </a:r>
                      <a:r>
                        <a:rPr lang="ru-RU" sz="1400" kern="100" dirty="0">
                          <a:effectLst/>
                        </a:rPr>
                        <a:t>Вычислительные Системы</a:t>
                      </a:r>
                      <a:r>
                        <a:rPr lang="en-US" sz="1400" kern="100" dirty="0">
                          <a:effectLst/>
                        </a:rPr>
                        <a:t>, </a:t>
                      </a:r>
                      <a:r>
                        <a:rPr lang="en-US" sz="1400" kern="100" dirty="0" err="1">
                          <a:effectLst/>
                        </a:rPr>
                        <a:t>Sibinco</a:t>
                      </a:r>
                      <a:r>
                        <a:rPr lang="en-US" sz="1400" kern="100" dirty="0">
                          <a:effectLst/>
                        </a:rPr>
                        <a:t>, d0sl.org, aigents.com, </a:t>
                      </a:r>
                      <a:r>
                        <a:rPr lang="en-US" sz="1400" kern="100" dirty="0" err="1">
                          <a:effectLst/>
                        </a:rPr>
                        <a:t>RiT</a:t>
                      </a:r>
                      <a:r>
                        <a:rPr lang="en-US" sz="1400" kern="100" dirty="0">
                          <a:effectLst/>
                        </a:rPr>
                        <a:t> IT</a:t>
                      </a:r>
                      <a:endParaRPr lang="ru-RU" sz="1400" kern="100" dirty="0">
                        <a:effectLst/>
                      </a:endParaRPr>
                    </a:p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 </a:t>
                      </a:r>
                      <a:endParaRPr lang="ru-RU" sz="1000" kern="100" dirty="0">
                        <a:effectLst/>
                      </a:endParaRPr>
                    </a:p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</a:rPr>
                        <a:t>ИМ СО РАН им. </a:t>
                      </a:r>
                      <a:r>
                        <a:rPr lang="ru-RU" sz="1400" kern="100" dirty="0" err="1">
                          <a:effectLst/>
                        </a:rPr>
                        <a:t>С.Л.Соболева</a:t>
                      </a:r>
                      <a:endParaRPr lang="ru-RU" sz="1400" kern="100" dirty="0">
                        <a:solidFill>
                          <a:srgbClr val="404040"/>
                        </a:solidFill>
                        <a:effectLst/>
                        <a:latin typeface="Georgia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 err="1">
                          <a:effectLst/>
                        </a:rPr>
                        <a:t>Azoft</a:t>
                      </a:r>
                      <a:r>
                        <a:rPr lang="ru-RU" sz="1400" kern="100" dirty="0">
                          <a:effectLst/>
                        </a:rPr>
                        <a:t>, </a:t>
                      </a:r>
                      <a:r>
                        <a:rPr lang="ru-RU" sz="1400" kern="100" dirty="0" err="1">
                          <a:effectLst/>
                        </a:rPr>
                        <a:t>StaffCop</a:t>
                      </a:r>
                      <a:r>
                        <a:rPr lang="ru-RU" sz="1400" kern="100" dirty="0">
                          <a:effectLst/>
                        </a:rPr>
                        <a:t>, ПАО Новосибирский Институт Программных Систем (</a:t>
                      </a:r>
                      <a:r>
                        <a:rPr lang="ru-RU" sz="1400" kern="100" dirty="0" err="1">
                          <a:effectLst/>
                        </a:rPr>
                        <a:t>Ростех</a:t>
                      </a:r>
                      <a:r>
                        <a:rPr lang="ru-RU" sz="1400" kern="100" dirty="0">
                          <a:effectLst/>
                        </a:rPr>
                        <a:t>), </a:t>
                      </a:r>
                      <a:r>
                        <a:rPr lang="ru-RU" sz="1400" kern="100" dirty="0" err="1">
                          <a:effectLst/>
                        </a:rPr>
                        <a:t>Intermobility</a:t>
                      </a:r>
                      <a:r>
                        <a:rPr lang="ru-RU" sz="1400" kern="100" dirty="0">
                          <a:effectLst/>
                        </a:rPr>
                        <a:t>, РАКИБ, Национальная Платформа Промышленной Автоматизации, Системы Торнадо, SCC </a:t>
                      </a:r>
                      <a:r>
                        <a:rPr lang="ru-RU" sz="1400" kern="100" dirty="0" err="1">
                          <a:effectLst/>
                        </a:rPr>
                        <a:t>Group</a:t>
                      </a:r>
                      <a:r>
                        <a:rPr lang="ru-RU" sz="1400" kern="100" dirty="0">
                          <a:effectLst/>
                        </a:rPr>
                        <a:t>, </a:t>
                      </a:r>
                      <a:r>
                        <a:rPr lang="ru-RU" sz="1400" kern="100" dirty="0" err="1">
                          <a:effectLst/>
                        </a:rPr>
                        <a:t>Алекта</a:t>
                      </a:r>
                      <a:r>
                        <a:rPr lang="ru-RU" sz="1400" kern="100" dirty="0">
                          <a:effectLst/>
                        </a:rPr>
                        <a:t>, </a:t>
                      </a:r>
                      <a:r>
                        <a:rPr lang="ru-RU" sz="1400" kern="100" dirty="0" err="1">
                          <a:effectLst/>
                        </a:rPr>
                        <a:t>Eltex</a:t>
                      </a:r>
                      <a:r>
                        <a:rPr lang="ru-RU" sz="1400" kern="100" dirty="0">
                          <a:effectLst/>
                        </a:rPr>
                        <a:t>, </a:t>
                      </a:r>
                      <a:r>
                        <a:rPr lang="en-US" sz="1400" kern="100" dirty="0">
                          <a:effectLst/>
                        </a:rPr>
                        <a:t>Beijing </a:t>
                      </a:r>
                      <a:r>
                        <a:rPr lang="en-US" sz="1400" kern="100" dirty="0" err="1">
                          <a:effectLst/>
                        </a:rPr>
                        <a:t>Tianyuan</a:t>
                      </a:r>
                      <a:r>
                        <a:rPr lang="en-US" sz="1400" kern="100" dirty="0">
                          <a:effectLst/>
                        </a:rPr>
                        <a:t> Mathematics and Information Technology Research Center</a:t>
                      </a:r>
                      <a:r>
                        <a:rPr lang="ru-RU" sz="1400" kern="100" dirty="0">
                          <a:effectLst/>
                        </a:rPr>
                        <a:t>, </a:t>
                      </a:r>
                      <a:r>
                        <a:rPr lang="ru-RU" sz="1400" kern="100" dirty="0" err="1">
                          <a:effectLst/>
                        </a:rPr>
                        <a:t>Axxteq</a:t>
                      </a:r>
                      <a:r>
                        <a:rPr lang="ru-RU" sz="1400" kern="100" dirty="0">
                          <a:effectLst/>
                        </a:rPr>
                        <a:t> </a:t>
                      </a:r>
                      <a:r>
                        <a:rPr lang="ru-RU" sz="1400" kern="100" dirty="0" err="1">
                          <a:effectLst/>
                        </a:rPr>
                        <a:t>Controls</a:t>
                      </a:r>
                      <a:r>
                        <a:rPr lang="ru-RU" sz="1400" kern="100" dirty="0">
                          <a:effectLst/>
                        </a:rPr>
                        <a:t> (</a:t>
                      </a:r>
                      <a:r>
                        <a:rPr lang="ru-RU" sz="1400" kern="100" dirty="0" err="1">
                          <a:effectLst/>
                        </a:rPr>
                        <a:t>Singapore</a:t>
                      </a:r>
                      <a:r>
                        <a:rPr lang="ru-RU" sz="1400" kern="100" dirty="0">
                          <a:effectLst/>
                        </a:rPr>
                        <a:t>), </a:t>
                      </a:r>
                      <a:r>
                        <a:rPr lang="ru-RU" sz="1400" kern="100" dirty="0" err="1">
                          <a:effectLst/>
                        </a:rPr>
                        <a:t>KamaFlow</a:t>
                      </a:r>
                      <a:r>
                        <a:rPr lang="ru-RU" sz="1400" kern="100" dirty="0">
                          <a:effectLst/>
                        </a:rPr>
                        <a:t>, </a:t>
                      </a:r>
                      <a:r>
                        <a:rPr lang="en-US" sz="1400" kern="100" dirty="0">
                          <a:effectLst/>
                        </a:rPr>
                        <a:t>JIC Capital Management</a:t>
                      </a:r>
                      <a:r>
                        <a:rPr lang="ru-RU" sz="1400" kern="100" dirty="0">
                          <a:effectLst/>
                        </a:rPr>
                        <a:t> (</a:t>
                      </a:r>
                      <a:r>
                        <a:rPr lang="en-US" sz="1400" kern="100" dirty="0">
                          <a:effectLst/>
                        </a:rPr>
                        <a:t>Tianjin</a:t>
                      </a:r>
                      <a:r>
                        <a:rPr lang="ru-RU" sz="1400" kern="100" dirty="0">
                          <a:effectLst/>
                        </a:rPr>
                        <a:t>) </a:t>
                      </a:r>
                      <a:r>
                        <a:rPr lang="en-US" sz="1400" kern="100" dirty="0">
                          <a:effectLst/>
                        </a:rPr>
                        <a:t>Co</a:t>
                      </a:r>
                      <a:r>
                        <a:rPr lang="ru-RU" sz="1400" kern="100" dirty="0">
                          <a:effectLst/>
                        </a:rPr>
                        <a:t>., </a:t>
                      </a:r>
                      <a:r>
                        <a:rPr lang="en-US" sz="1400" kern="100" dirty="0">
                          <a:effectLst/>
                        </a:rPr>
                        <a:t>Ltd</a:t>
                      </a:r>
                      <a:endParaRPr lang="ru-RU" sz="1400" kern="100" dirty="0">
                        <a:solidFill>
                          <a:srgbClr val="404040"/>
                        </a:solidFill>
                        <a:effectLst/>
                        <a:latin typeface="Georgia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</a:rPr>
                        <a:t>Новосибирский Государственный Университет, ИСИ СО РАН, </a:t>
                      </a:r>
                      <a:r>
                        <a:rPr lang="en-US" sz="1400" kern="100" dirty="0">
                          <a:effectLst/>
                        </a:rPr>
                        <a:t>Qingdao Collaborative Innovation Institute for Financial Research</a:t>
                      </a:r>
                      <a:r>
                        <a:rPr lang="ru-RU" sz="1400" kern="100" dirty="0">
                          <a:effectLst/>
                        </a:rPr>
                        <a:t> (КНР), </a:t>
                      </a:r>
                      <a:r>
                        <a:rPr lang="ru-RU" sz="1400" kern="100" dirty="0" err="1">
                          <a:effectLst/>
                        </a:rPr>
                        <a:t>Шаньдунский</a:t>
                      </a:r>
                      <a:r>
                        <a:rPr lang="ru-RU" sz="1400" kern="100" dirty="0">
                          <a:effectLst/>
                        </a:rPr>
                        <a:t> Университет (КНР)</a:t>
                      </a:r>
                      <a:endParaRPr lang="ru-RU" sz="1400" kern="100" dirty="0">
                        <a:solidFill>
                          <a:srgbClr val="404040"/>
                        </a:solidFill>
                        <a:effectLst/>
                        <a:latin typeface="Georgia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774950" y="23637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317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3244928A-0ABE-104C-913C-08CAF021E569}"/>
              </a:ext>
            </a:extLst>
          </p:cNvPr>
          <p:cNvSpPr txBox="1"/>
          <p:nvPr/>
        </p:nvSpPr>
        <p:spPr>
          <a:xfrm>
            <a:off x="753884" y="1992399"/>
            <a:ext cx="4226045" cy="4309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30" tIns="45730" rIns="45730" bIns="45730" numCol="1" spcCol="38100" rtlCol="0" anchor="t">
            <a:spAutoFit/>
          </a:bodyPr>
          <a:lstStyle/>
          <a:p>
            <a:pPr algn="r" defTabSz="1009132"/>
            <a:r>
              <a:rPr lang="en-US" sz="1100" dirty="0">
                <a:solidFill>
                  <a:prstClr val="black"/>
                </a:solidFill>
                <a:latin typeface="Arial Nova Cond Light" panose="020B0306020202020204" pitchFamily="34" charset="0"/>
                <a:cs typeface="Arial" pitchFamily="34" charset="0"/>
                <a:hlinkClick r:id="rId2"/>
              </a:rPr>
              <a:t>cnews.ru </a:t>
            </a:r>
            <a:r>
              <a:rPr lang="ru-RU" sz="1100" dirty="0">
                <a:solidFill>
                  <a:prstClr val="black"/>
                </a:solidFill>
                <a:latin typeface="Arial Nova Cond Light" panose="020B0306020202020204" pitchFamily="34" charset="0"/>
                <a:cs typeface="Arial" pitchFamily="34" charset="0"/>
                <a:hlinkClick r:id="rId2"/>
              </a:rPr>
              <a:t>Стратегия развития Искусственного Интеллекта в России</a:t>
            </a:r>
            <a:endParaRPr lang="ru-RU" sz="1100" dirty="0">
              <a:solidFill>
                <a:prstClr val="black"/>
              </a:solidFill>
              <a:latin typeface="Arial Nova Cond Light" panose="020B0306020202020204" pitchFamily="34" charset="0"/>
              <a:cs typeface="Arial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2CA313EE-F4C8-334F-98E0-986A062AF953}"/>
              </a:ext>
            </a:extLst>
          </p:cNvPr>
          <p:cNvSpPr/>
          <p:nvPr/>
        </p:nvSpPr>
        <p:spPr>
          <a:xfrm>
            <a:off x="41763" y="808328"/>
            <a:ext cx="565028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09132"/>
            <a:r>
              <a:rPr lang="ru-RU" sz="1100" dirty="0">
                <a:solidFill>
                  <a:prstClr val="black"/>
                </a:solidFill>
              </a:rPr>
              <a:t>Мировой рынок ИИ в прошлом году составил $2 500 000 000, к 2024 г. он вырастет до $137 200 000 000. Более 30 стран в мире признали критическую важность ИИ и приняли соответствующие национальные стратегии.</a:t>
            </a:r>
          </a:p>
          <a:p>
            <a:pPr defTabSz="1009132"/>
            <a:endParaRPr lang="ru-RU" sz="1100" dirty="0">
              <a:solidFill>
                <a:prstClr val="black"/>
              </a:solidFill>
            </a:endParaRPr>
          </a:p>
          <a:p>
            <a:pPr defTabSz="1009132"/>
            <a:r>
              <a:rPr lang="ru-RU" sz="1100" dirty="0">
                <a:solidFill>
                  <a:prstClr val="black"/>
                </a:solidFill>
              </a:rPr>
              <a:t>В 2018 г. объем рынка в России составил 2 100 000 000 руб. (0,2% от мирового). К 2024 г. он увеличится до 160 000 000 000 руб. (1,8% от мирового).</a:t>
            </a:r>
          </a:p>
        </p:txBody>
      </p:sp>
      <p:sp>
        <p:nvSpPr>
          <p:cNvPr id="66" name="Прямоугольник 65">
            <a:extLst>
              <a:ext uri="{FF2B5EF4-FFF2-40B4-BE49-F238E27FC236}">
                <a16:creationId xmlns="" xmlns:a16="http://schemas.microsoft.com/office/drawing/2014/main" id="{6E4F8695-C63C-3540-A958-F5CD68D0AD2E}"/>
              </a:ext>
            </a:extLst>
          </p:cNvPr>
          <p:cNvSpPr/>
          <p:nvPr/>
        </p:nvSpPr>
        <p:spPr>
          <a:xfrm>
            <a:off x="6096000" y="808328"/>
            <a:ext cx="585394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 defTabSz="1009132">
              <a:spcAft>
                <a:spcPts val="600"/>
              </a:spcAft>
              <a:buClr>
                <a:srgbClr val="92278F"/>
              </a:buClr>
              <a:buFont typeface="Wingdings" panose="05000000000000000000" pitchFamily="2" charset="2"/>
              <a:buChar char="v"/>
            </a:pPr>
            <a:r>
              <a:rPr lang="ru-RU" sz="1100" dirty="0">
                <a:solidFill>
                  <a:prstClr val="black"/>
                </a:solidFill>
              </a:rPr>
              <a:t>Одна из концептуальных проблем, которую предстоит решить, чтобы применять ИИ повсеместно  – так называемая проблема «Черного ящика». </a:t>
            </a:r>
          </a:p>
          <a:p>
            <a:pPr marL="171450" indent="-171450" algn="just" defTabSz="1009132">
              <a:spcAft>
                <a:spcPts val="600"/>
              </a:spcAft>
              <a:buClr>
                <a:srgbClr val="92278F"/>
              </a:buClr>
              <a:buFont typeface="Wingdings" panose="05000000000000000000" pitchFamily="2" charset="2"/>
              <a:buChar char="v"/>
            </a:pPr>
            <a:r>
              <a:rPr lang="ru-RU" sz="1100" dirty="0">
                <a:solidFill>
                  <a:prstClr val="black"/>
                </a:solidFill>
              </a:rPr>
              <a:t>Современные методы ИИ (нейронные сети, машинное обучение) не могут объяснить, как обученная система принимает решение.</a:t>
            </a:r>
          </a:p>
          <a:p>
            <a:pPr marL="171450" indent="-171450" algn="just" defTabSz="1009132">
              <a:spcAft>
                <a:spcPts val="600"/>
              </a:spcAft>
              <a:buClr>
                <a:srgbClr val="92278F"/>
              </a:buClr>
              <a:buFont typeface="Wingdings" panose="05000000000000000000" pitchFamily="2" charset="2"/>
              <a:buChar char="v"/>
            </a:pPr>
            <a:r>
              <a:rPr lang="ru-RU" sz="1100" dirty="0">
                <a:solidFill>
                  <a:prstClr val="black"/>
                </a:solidFill>
              </a:rPr>
              <a:t>Из-за этого невозможна автономная работа ИИ в тех областях, где велика цена ошибки: медицина, оборона, судебная практика и т.д.</a:t>
            </a:r>
          </a:p>
        </p:txBody>
      </p:sp>
      <p:sp>
        <p:nvSpPr>
          <p:cNvPr id="21" name="Заголовок 1">
            <a:extLst>
              <a:ext uri="{FF2B5EF4-FFF2-40B4-BE49-F238E27FC236}">
                <a16:creationId xmlns="" xmlns:a16="http://schemas.microsoft.com/office/drawing/2014/main" id="{C503A7E9-7249-4915-B599-151D92FED4FC}"/>
              </a:ext>
            </a:extLst>
          </p:cNvPr>
          <p:cNvSpPr txBox="1">
            <a:spLocks/>
          </p:cNvSpPr>
          <p:nvPr/>
        </p:nvSpPr>
        <p:spPr>
          <a:xfrm>
            <a:off x="883763" y="24733"/>
            <a:ext cx="11173795" cy="557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9630" tIns="37926" rIns="0" bIns="37926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2pPr>
            <a:lvl3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3pPr>
            <a:lvl4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4pPr>
            <a:lvl5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5pPr>
            <a:lvl6pPr marL="48166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6pPr>
            <a:lvl7pPr marL="96332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7pPr>
            <a:lvl8pPr marL="1444981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8pPr>
            <a:lvl9pPr marL="1926641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defTabSz="914400"/>
            <a:r>
              <a:rPr lang="ru-RU" sz="2400" b="0" kern="0" dirty="0">
                <a:solidFill>
                  <a:srgbClr val="DED1DE"/>
                </a:solidFill>
                <a:latin typeface="Arial"/>
              </a:rPr>
              <a:t>Почему мы выбрали Семантический Искусственный Интеллект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69E0E8E4-E582-4B2B-B8BA-6C9F1B5A0BCD}"/>
              </a:ext>
            </a:extLst>
          </p:cNvPr>
          <p:cNvCxnSpPr>
            <a:cxnSpLocks/>
          </p:cNvCxnSpPr>
          <p:nvPr/>
        </p:nvCxnSpPr>
        <p:spPr bwMode="auto">
          <a:xfrm>
            <a:off x="5839063" y="808329"/>
            <a:ext cx="0" cy="136930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Прямая соединительная линия 25">
            <a:extLst>
              <a:ext uri="{FF2B5EF4-FFF2-40B4-BE49-F238E27FC236}">
                <a16:creationId xmlns="" xmlns:a16="http://schemas.microsoft.com/office/drawing/2014/main" id="{38925682-459B-4E81-9461-C08CF42760D7}"/>
              </a:ext>
            </a:extLst>
          </p:cNvPr>
          <p:cNvCxnSpPr>
            <a:cxnSpLocks/>
          </p:cNvCxnSpPr>
          <p:nvPr/>
        </p:nvCxnSpPr>
        <p:spPr bwMode="auto">
          <a:xfrm flipH="1">
            <a:off x="151506" y="2330296"/>
            <a:ext cx="1160974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D9234F7C-81CD-4B75-8D1B-38ED8EFA1605}"/>
              </a:ext>
            </a:extLst>
          </p:cNvPr>
          <p:cNvSpPr/>
          <p:nvPr/>
        </p:nvSpPr>
        <p:spPr>
          <a:xfrm>
            <a:off x="78770" y="2482957"/>
            <a:ext cx="1168248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09132"/>
            <a:r>
              <a:rPr lang="ru-RU" sz="1100" dirty="0">
                <a:solidFill>
                  <a:prstClr val="black"/>
                </a:solidFill>
              </a:rPr>
              <a:t>В отличие от нейронных сетей и других методов машинного обучения, </a:t>
            </a:r>
            <a:r>
              <a:rPr lang="ru-RU" sz="1100" b="1" i="1" dirty="0">
                <a:solidFill>
                  <a:srgbClr val="4E214D"/>
                </a:solidFill>
              </a:rPr>
              <a:t>Семантический ИИ (</a:t>
            </a:r>
            <a:r>
              <a:rPr lang="en-US" sz="1100" b="1" i="1" dirty="0">
                <a:solidFill>
                  <a:srgbClr val="4E214D"/>
                </a:solidFill>
              </a:rPr>
              <a:t>Explainable AI</a:t>
            </a:r>
            <a:r>
              <a:rPr lang="ru-RU" sz="1100" b="1" i="1" dirty="0">
                <a:solidFill>
                  <a:srgbClr val="4E214D"/>
                </a:solidFill>
              </a:rPr>
              <a:t>, </a:t>
            </a:r>
            <a:r>
              <a:rPr lang="en-US" sz="1100" b="1" i="1" dirty="0">
                <a:solidFill>
                  <a:srgbClr val="4E214D"/>
                </a:solidFill>
              </a:rPr>
              <a:t>Semantic AI</a:t>
            </a:r>
            <a:r>
              <a:rPr lang="ru-RU" sz="1100" b="1" i="1" dirty="0">
                <a:solidFill>
                  <a:srgbClr val="4E214D"/>
                </a:solidFill>
              </a:rPr>
              <a:t>) способен «объяснить» свой выбор решения, а человек способен это объяснение «понять», потому что Семантический ИИ основан на тех же принципах, что и мышление человека</a:t>
            </a:r>
            <a:r>
              <a:rPr lang="en-US" sz="1100" b="1" i="1" dirty="0">
                <a:solidFill>
                  <a:srgbClr val="4E214D"/>
                </a:solidFill>
              </a:rPr>
              <a:t> – </a:t>
            </a:r>
            <a:r>
              <a:rPr lang="ru-RU" sz="1100" b="1" i="1" dirty="0">
                <a:solidFill>
                  <a:srgbClr val="4E214D"/>
                </a:solidFill>
              </a:rPr>
              <a:t>логических правилах.</a:t>
            </a:r>
          </a:p>
        </p:txBody>
      </p:sp>
      <p:pic>
        <p:nvPicPr>
          <p:cNvPr id="28" name="Рисунок 27" descr="Изображение выглядит как человек, мужчина,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06EC843C-09F9-46F7-9299-ED238DB74D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0474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874" t="12193"/>
          <a:stretch/>
        </p:blipFill>
        <p:spPr>
          <a:xfrm>
            <a:off x="311499" y="4078604"/>
            <a:ext cx="2164158" cy="218218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стена, человек, мужчина, музы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E1C5E2D6-61D0-4A99-9A1F-587F538D0AD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8" r="24220"/>
          <a:stretch/>
        </p:blipFill>
        <p:spPr>
          <a:xfrm>
            <a:off x="6096000" y="4094423"/>
            <a:ext cx="2274277" cy="2182189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574F6D6D-E96E-4108-81DD-69B4C8801EE9}"/>
              </a:ext>
            </a:extLst>
          </p:cNvPr>
          <p:cNvSpPr/>
          <p:nvPr/>
        </p:nvSpPr>
        <p:spPr>
          <a:xfrm>
            <a:off x="2573835" y="3961992"/>
            <a:ext cx="326522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009132"/>
            <a:r>
              <a:rPr lang="ru-RU" sz="1100" dirty="0">
                <a:solidFill>
                  <a:prstClr val="black"/>
                </a:solidFill>
              </a:rPr>
              <a:t>В Институте Математики в Новосибирске с 1971 года разрабатывается теория, которая легла в основу Семантического ИИ </a:t>
            </a:r>
            <a:r>
              <a:rPr lang="en-US" sz="1100" dirty="0">
                <a:solidFill>
                  <a:prstClr val="black"/>
                </a:solidFill>
              </a:rPr>
              <a:t>(Semantic </a:t>
            </a:r>
            <a:r>
              <a:rPr lang="en-US" sz="1100" dirty="0" err="1">
                <a:solidFill>
                  <a:prstClr val="black"/>
                </a:solidFill>
              </a:rPr>
              <a:t>DataMining</a:t>
            </a:r>
            <a:r>
              <a:rPr lang="en-US" sz="1100" dirty="0">
                <a:solidFill>
                  <a:prstClr val="black"/>
                </a:solidFill>
              </a:rPr>
              <a:t> &amp; Semantic Discovery)</a:t>
            </a:r>
            <a:r>
              <a:rPr lang="ru-RU" sz="1100" dirty="0">
                <a:solidFill>
                  <a:prstClr val="black"/>
                </a:solidFill>
              </a:rPr>
              <a:t>. Сегодня уже получены результаты ее применения в различных областях, которые показали преимущество перед другими методами ИИ, включая нейронные сети.</a:t>
            </a:r>
            <a:endParaRPr lang="en-US" sz="1100" dirty="0">
              <a:solidFill>
                <a:prstClr val="black"/>
              </a:solidFill>
            </a:endParaRPr>
          </a:p>
          <a:p>
            <a:pPr marL="171450" indent="-171450" algn="just" defTabSz="1009132">
              <a:buClr>
                <a:srgbClr val="92278F"/>
              </a:buClr>
              <a:buFont typeface="Wingdings" panose="05000000000000000000" pitchFamily="2" charset="2"/>
              <a:buChar char="v"/>
            </a:pPr>
            <a:r>
              <a:rPr lang="ru-RU" sz="1100" dirty="0">
                <a:solidFill>
                  <a:prstClr val="black"/>
                </a:solidFill>
                <a:latin typeface="Trebuchet MS" panose="020B0603020202020204" pitchFamily="34" charset="0"/>
              </a:rPr>
              <a:t>Медицина. Система диагностики рака.</a:t>
            </a:r>
          </a:p>
          <a:p>
            <a:pPr marL="171450" indent="-171450" algn="just" defTabSz="1009132">
              <a:buClr>
                <a:srgbClr val="92278F"/>
              </a:buClr>
              <a:buFont typeface="Wingdings" panose="05000000000000000000" pitchFamily="2" charset="2"/>
              <a:buChar char="v"/>
            </a:pPr>
            <a:r>
              <a:rPr lang="ru-RU" sz="1100" dirty="0">
                <a:solidFill>
                  <a:prstClr val="black"/>
                </a:solidFill>
                <a:latin typeface="Trebuchet MS" panose="020B0603020202020204" pitchFamily="34" charset="0"/>
              </a:rPr>
              <a:t>Финансовый прогноз.</a:t>
            </a:r>
          </a:p>
          <a:p>
            <a:pPr marL="171450" indent="-171450" algn="just" defTabSz="1009132">
              <a:buClr>
                <a:srgbClr val="92278F"/>
              </a:buClr>
              <a:buFont typeface="Wingdings" panose="05000000000000000000" pitchFamily="2" charset="2"/>
              <a:buChar char="v"/>
            </a:pPr>
            <a:r>
              <a:rPr lang="ru-RU" sz="1100" dirty="0" err="1">
                <a:solidFill>
                  <a:prstClr val="black"/>
                </a:solidFill>
                <a:latin typeface="Trebuchet MS" panose="020B0603020202020204" pitchFamily="34" charset="0"/>
              </a:rPr>
              <a:t>Биоинформатика</a:t>
            </a:r>
            <a:r>
              <a:rPr lang="ru-RU" sz="1100" dirty="0">
                <a:solidFill>
                  <a:prstClr val="black"/>
                </a:solidFill>
                <a:latin typeface="Trebuchet MS" panose="020B0603020202020204" pitchFamily="34" charset="0"/>
              </a:rPr>
              <a:t>.</a:t>
            </a:r>
          </a:p>
          <a:p>
            <a:pPr marL="171450" indent="-171450" algn="just" defTabSz="1009132">
              <a:buClr>
                <a:srgbClr val="92278F"/>
              </a:buClr>
              <a:buFont typeface="Wingdings" panose="05000000000000000000" pitchFamily="2" charset="2"/>
              <a:buChar char="v"/>
            </a:pPr>
            <a:r>
              <a:rPr lang="ru-RU" sz="1100" dirty="0">
                <a:solidFill>
                  <a:prstClr val="black"/>
                </a:solidFill>
                <a:latin typeface="Trebuchet MS" panose="020B0603020202020204" pitchFamily="34" charset="0"/>
              </a:rPr>
              <a:t>Адаптивные системы, </a:t>
            </a:r>
            <a:r>
              <a:rPr lang="ru-RU" sz="1100" dirty="0" err="1">
                <a:solidFill>
                  <a:prstClr val="black"/>
                </a:solidFill>
                <a:latin typeface="Trebuchet MS" panose="020B0603020202020204" pitchFamily="34" charset="0"/>
              </a:rPr>
              <a:t>аниматы</a:t>
            </a:r>
            <a:r>
              <a:rPr lang="ru-RU" sz="1100" dirty="0">
                <a:solidFill>
                  <a:prstClr val="black"/>
                </a:solidFill>
                <a:latin typeface="Trebuchet MS" panose="020B0603020202020204" pitchFamily="34" charset="0"/>
              </a:rPr>
              <a:t>. ИИ работающий по принципам человеческого мышления</a:t>
            </a:r>
          </a:p>
          <a:p>
            <a:pPr algn="just" defTabSz="1009132"/>
            <a:endParaRPr lang="ru-RU" sz="1100" dirty="0">
              <a:solidFill>
                <a:prstClr val="black"/>
              </a:solidFill>
            </a:endParaRPr>
          </a:p>
          <a:p>
            <a:pPr algn="just" defTabSz="1009132"/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1DCCE75A-BDBA-425B-87FC-8708B22B3504}"/>
              </a:ext>
            </a:extLst>
          </p:cNvPr>
          <p:cNvSpPr/>
          <p:nvPr/>
        </p:nvSpPr>
        <p:spPr>
          <a:xfrm>
            <a:off x="8675017" y="3989965"/>
            <a:ext cx="308623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009132"/>
            <a:r>
              <a:rPr lang="ru-RU" sz="1100" dirty="0">
                <a:solidFill>
                  <a:prstClr val="black"/>
                </a:solidFill>
              </a:rPr>
              <a:t>В Новосибирске еще во времена СССР была разработана математическая теория семантического моделирования. На ее основе  мы создали платформу </a:t>
            </a:r>
            <a:r>
              <a:rPr lang="en-US" sz="1100" dirty="0">
                <a:solidFill>
                  <a:prstClr val="black"/>
                </a:solidFill>
              </a:rPr>
              <a:t>ESDP</a:t>
            </a:r>
            <a:r>
              <a:rPr lang="ru-RU" sz="1100" dirty="0">
                <a:solidFill>
                  <a:prstClr val="black"/>
                </a:solidFill>
              </a:rPr>
              <a:t> для автоматизации принимаемых решений</a:t>
            </a:r>
            <a:r>
              <a:rPr lang="en-US" sz="1100" dirty="0">
                <a:solidFill>
                  <a:prstClr val="black"/>
                </a:solidFill>
              </a:rPr>
              <a:t>. ESDP </a:t>
            </a:r>
            <a:r>
              <a:rPr lang="ru-RU" sz="1100" dirty="0">
                <a:solidFill>
                  <a:prstClr val="black"/>
                </a:solidFill>
              </a:rPr>
              <a:t>применялась и применяется в крупных коммерческих проектах, обслуживает сотни миллионов пользователей, обрабатывает более миллиарда транзакций в секунду</a:t>
            </a:r>
            <a:endParaRPr lang="ru-RU" sz="11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defTabSz="1009132"/>
            <a:endParaRPr lang="ru-RU" sz="1100" dirty="0">
              <a:solidFill>
                <a:prstClr val="black"/>
              </a:solidFill>
            </a:endParaRPr>
          </a:p>
          <a:p>
            <a:pPr defTabSz="1009132"/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33" name="Заголовок 1">
            <a:extLst>
              <a:ext uri="{FF2B5EF4-FFF2-40B4-BE49-F238E27FC236}">
                <a16:creationId xmlns="" xmlns:a16="http://schemas.microsoft.com/office/drawing/2014/main" id="{63208B97-C724-489D-85F6-AF18A9568E6D}"/>
              </a:ext>
            </a:extLst>
          </p:cNvPr>
          <p:cNvSpPr txBox="1">
            <a:spLocks/>
          </p:cNvSpPr>
          <p:nvPr/>
        </p:nvSpPr>
        <p:spPr>
          <a:xfrm>
            <a:off x="41765" y="2989608"/>
            <a:ext cx="11908183" cy="785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9630" tIns="37926" rIns="0" bIns="37926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2pPr>
            <a:lvl3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3pPr>
            <a:lvl4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4pPr>
            <a:lvl5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5pPr>
            <a:lvl6pPr marL="48166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6pPr>
            <a:lvl7pPr marL="96332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7pPr>
            <a:lvl8pPr marL="1444981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8pPr>
            <a:lvl9pPr marL="1926641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algn="ctr" defTabSz="914400"/>
            <a:r>
              <a:rPr lang="ru-RU" sz="1800" b="0" kern="0" dirty="0">
                <a:solidFill>
                  <a:srgbClr val="4E214D"/>
                </a:solidFill>
                <a:latin typeface="Arial"/>
              </a:rPr>
              <a:t>Используя научные разработки Сибирской математической школы мы уже применяем Семантический ИИ в коммерческих проектах!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="" xmlns:a16="http://schemas.microsoft.com/office/drawing/2014/main" id="{B89DE906-1A34-40F5-A1CB-A163CA28CDEB}"/>
              </a:ext>
            </a:extLst>
          </p:cNvPr>
          <p:cNvGrpSpPr/>
          <p:nvPr/>
        </p:nvGrpSpPr>
        <p:grpSpPr>
          <a:xfrm>
            <a:off x="6470661" y="6282239"/>
            <a:ext cx="5564502" cy="465581"/>
            <a:chOff x="5796505" y="6081540"/>
            <a:chExt cx="4929801" cy="484837"/>
          </a:xfrm>
        </p:grpSpPr>
        <p:sp>
          <p:nvSpPr>
            <p:cNvPr id="35" name="Прямоугольник 34">
              <a:extLst>
                <a:ext uri="{FF2B5EF4-FFF2-40B4-BE49-F238E27FC236}">
                  <a16:creationId xmlns="" xmlns:a16="http://schemas.microsoft.com/office/drawing/2014/main" id="{9B7F5C2B-4CCA-4D2E-ABC3-04B82DDA2F7B}"/>
                </a:ext>
              </a:extLst>
            </p:cNvPr>
            <p:cNvSpPr/>
            <p:nvPr/>
          </p:nvSpPr>
          <p:spPr bwMode="auto">
            <a:xfrm>
              <a:off x="5796505" y="6081540"/>
              <a:ext cx="4929801" cy="45720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ru-RU" sz="2300" b="1">
                <a:solidFill>
                  <a:prstClr val="black"/>
                </a:solidFill>
                <a:latin typeface="Trebuchet MS" pitchFamily="34" charset="0"/>
              </a:endParaRPr>
            </a:p>
          </p:txBody>
        </p:sp>
        <p:pic>
          <p:nvPicPr>
            <p:cNvPr id="36" name="Рисунок 20" descr="ÐÐ°ÑÑÐ¸Ð½ÐºÐ¸ Ð¿Ð¾ Ð·Ð°Ð¿ÑÐ¾ÑÑ ÐÐ¢Ð¡">
              <a:extLst>
                <a:ext uri="{FF2B5EF4-FFF2-40B4-BE49-F238E27FC236}">
                  <a16:creationId xmlns="" xmlns:a16="http://schemas.microsoft.com/office/drawing/2014/main" id="{5FFC67E2-E792-43D6-A8D2-F8C16D9FF3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68" r="7286" b="18314"/>
            <a:stretch>
              <a:fillRect/>
            </a:stretch>
          </p:blipFill>
          <p:spPr bwMode="auto">
            <a:xfrm>
              <a:off x="5937092" y="6155390"/>
              <a:ext cx="740782" cy="2991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Рисунок 67" descr="ÐÐ°ÑÑÐ¸Ð½ÐºÐ¸ Ð¿Ð¾ Ð·Ð°Ð¿ÑÐ¾ÑÑ tele2">
              <a:extLst>
                <a:ext uri="{FF2B5EF4-FFF2-40B4-BE49-F238E27FC236}">
                  <a16:creationId xmlns="" xmlns:a16="http://schemas.microsoft.com/office/drawing/2014/main" id="{555CD17B-522E-427A-A9CF-959BE406D0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6779" y="6165936"/>
              <a:ext cx="512997" cy="1997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8" descr="ÐÐ°ÑÑÐ¸Ð½ÐºÐ¸ Ð¿Ð¾ Ð·Ð°Ð¿ÑÐ¾ÑÑ Ð°Ð»ÑÑÐ° Ð±Ð°Ð½Ðº">
              <a:extLst>
                <a:ext uri="{FF2B5EF4-FFF2-40B4-BE49-F238E27FC236}">
                  <a16:creationId xmlns="" xmlns:a16="http://schemas.microsoft.com/office/drawing/2014/main" id="{94B7342B-AABB-4540-9371-FFEF84D06F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2913" y="6160559"/>
              <a:ext cx="859133" cy="2991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Рисунок 68" descr="ÐÐ°ÑÑÐ¸Ð½ÐºÐ¸ Ð¿Ð¾ Ð·Ð°Ð¿ÑÐ¾ÑÑ beeline">
              <a:extLst>
                <a:ext uri="{FF2B5EF4-FFF2-40B4-BE49-F238E27FC236}">
                  <a16:creationId xmlns="" xmlns:a16="http://schemas.microsoft.com/office/drawing/2014/main" id="{2AD96F39-266E-477B-95BD-854B75E401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8681" y="6109177"/>
              <a:ext cx="395327" cy="307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Рисунок 72" descr="ÐÐ°ÑÑÐ¸Ð½ÐºÐ¸ Ð¿Ð¾ Ð·Ð°Ð¿ÑÐ¾ÑÑ moscow government">
              <a:extLst>
                <a:ext uri="{FF2B5EF4-FFF2-40B4-BE49-F238E27FC236}">
                  <a16:creationId xmlns="" xmlns:a16="http://schemas.microsoft.com/office/drawing/2014/main" id="{77995408-023C-468D-BB86-E5EB489A1F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50" t="5457" r="22826" b="6548"/>
            <a:stretch>
              <a:fillRect/>
            </a:stretch>
          </p:blipFill>
          <p:spPr bwMode="auto">
            <a:xfrm>
              <a:off x="9880950" y="6109177"/>
              <a:ext cx="44306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7855562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258953"/>
              </p:ext>
            </p:extLst>
          </p:nvPr>
        </p:nvGraphicFramePr>
        <p:xfrm>
          <a:off x="5953844" y="725302"/>
          <a:ext cx="5953842" cy="358125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746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8996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892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78745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aseline="0" dirty="0">
                          <a:solidFill>
                            <a:srgbClr val="4E214D"/>
                          </a:solidFill>
                          <a:sym typeface="Calibri Light"/>
                        </a:rPr>
                        <a:t>Дорожная карта</a:t>
                      </a:r>
                      <a:endParaRPr lang="ru-RU" sz="1200" b="1" baseline="0" dirty="0">
                        <a:solidFill>
                          <a:srgbClr val="4E214D"/>
                        </a:solidFill>
                        <a:latin typeface="Arial Nova Cond Light" panose="020B0306020202020204" pitchFamily="34" charset="0"/>
                        <a:ea typeface="+mn-ea"/>
                        <a:cs typeface="Arial" panose="020B0604020202020204" pitchFamily="34" charset="0"/>
                        <a:sym typeface="Calibri Light"/>
                      </a:endParaRPr>
                    </a:p>
                  </a:txBody>
                  <a:tcPr marL="103213" marR="103213" marT="45709" marB="45709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12351">
                <a:tc>
                  <a:txBody>
                    <a:bodyPr/>
                    <a:lstStyle/>
                    <a:p>
                      <a:endParaRPr lang="ru-RU" sz="1000" dirty="0">
                        <a:latin typeface="Trebuchet MS" panose="020B0603020202020204" pitchFamily="34" charset="0"/>
                      </a:endParaRPr>
                    </a:p>
                  </a:txBody>
                  <a:tcPr marL="103213" marR="103213" marT="45709" marB="45709"/>
                </a:tc>
                <a:tc>
                  <a:txBody>
                    <a:bodyPr/>
                    <a:lstStyle/>
                    <a:p>
                      <a:r>
                        <a:rPr lang="ru-RU" sz="1000" baseline="0" dirty="0">
                          <a:sym typeface="Calibri Light"/>
                        </a:rPr>
                        <a:t>12 лет назад была разработана версия </a:t>
                      </a:r>
                      <a:r>
                        <a:rPr lang="en-US" sz="1000" baseline="0" dirty="0">
                          <a:sym typeface="Calibri Light"/>
                        </a:rPr>
                        <a:t>ESDP</a:t>
                      </a:r>
                      <a:r>
                        <a:rPr lang="ru-RU" sz="1000" baseline="0" dirty="0">
                          <a:sym typeface="Calibri Light"/>
                        </a:rPr>
                        <a:t>, позволяющая описывать логику обработки транзакций в сфере Телекома. Внедрена в крупных проектах.</a:t>
                      </a:r>
                      <a:endParaRPr lang="ru-RU" sz="1000" b="0" baseline="0" dirty="0">
                        <a:solidFill>
                          <a:schemeClr val="tx1"/>
                        </a:solidFill>
                        <a:latin typeface="Arial Nova Cond Light" panose="020B0306020202020204" pitchFamily="34" charset="0"/>
                        <a:ea typeface="+mn-ea"/>
                        <a:cs typeface="Arial" panose="020B0604020202020204" pitchFamily="34" charset="0"/>
                        <a:sym typeface="Calibri Light"/>
                      </a:endParaRPr>
                    </a:p>
                  </a:txBody>
                  <a:tcPr marL="103213" marR="103213" marT="45709" marB="45709"/>
                </a:tc>
                <a:tc>
                  <a:txBody>
                    <a:bodyPr/>
                    <a:lstStyle/>
                    <a:p>
                      <a:r>
                        <a:rPr lang="ru-RU" sz="1000" baseline="0" dirty="0">
                          <a:sym typeface="Calibri Light"/>
                        </a:rPr>
                        <a:t>МТС, Теле2, Альфа Банк, Билайн, Правительство Москвы</a:t>
                      </a:r>
                      <a:r>
                        <a:rPr lang="en-US" sz="1000" baseline="0" dirty="0">
                          <a:sym typeface="Calibri Light"/>
                        </a:rPr>
                        <a:t> </a:t>
                      </a:r>
                      <a:r>
                        <a:rPr lang="ru-RU" sz="1000" baseline="0" dirty="0">
                          <a:sym typeface="Calibri Light"/>
                        </a:rPr>
                        <a:t>и др.</a:t>
                      </a:r>
                      <a:endParaRPr lang="ru-RU" sz="1000" b="0" baseline="0" dirty="0">
                        <a:solidFill>
                          <a:schemeClr val="tx1"/>
                        </a:solidFill>
                        <a:latin typeface="Arial Nova Cond Light" panose="020B0306020202020204" pitchFamily="34" charset="0"/>
                        <a:ea typeface="+mn-ea"/>
                        <a:cs typeface="Arial" panose="020B0604020202020204" pitchFamily="34" charset="0"/>
                        <a:sym typeface="Calibri Light"/>
                      </a:endParaRPr>
                    </a:p>
                  </a:txBody>
                  <a:tcPr marL="103213" marR="103213" marT="45709" marB="45709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76927">
                <a:tc>
                  <a:txBody>
                    <a:bodyPr/>
                    <a:lstStyle/>
                    <a:p>
                      <a:endParaRPr lang="ru-RU" sz="1000" dirty="0">
                        <a:latin typeface="Trebuchet MS" panose="020B0603020202020204" pitchFamily="34" charset="0"/>
                      </a:endParaRPr>
                    </a:p>
                  </a:txBody>
                  <a:tcPr marL="103213" marR="103213" marT="45709" marB="45709"/>
                </a:tc>
                <a:tc>
                  <a:txBody>
                    <a:bodyPr/>
                    <a:lstStyle/>
                    <a:p>
                      <a:r>
                        <a:rPr lang="ru-RU" sz="1000" baseline="0" dirty="0">
                          <a:sym typeface="Calibri Light"/>
                        </a:rPr>
                        <a:t>Разработан базовый язык спецификаций </a:t>
                      </a:r>
                      <a:r>
                        <a:rPr lang="en-US" sz="1000" baseline="0" dirty="0">
                          <a:sym typeface="Calibri Light"/>
                        </a:rPr>
                        <a:t>d0sl </a:t>
                      </a:r>
                      <a:r>
                        <a:rPr lang="ru-RU" sz="1000" baseline="0" dirty="0">
                          <a:sym typeface="Calibri Light"/>
                        </a:rPr>
                        <a:t>и </a:t>
                      </a:r>
                      <a:r>
                        <a:rPr lang="en-US" sz="1000" baseline="0" dirty="0">
                          <a:sym typeface="Calibri Light"/>
                        </a:rPr>
                        <a:t>SVM </a:t>
                      </a:r>
                      <a:r>
                        <a:rPr lang="ru-RU" sz="1000" baseline="0" dirty="0">
                          <a:sym typeface="Calibri Light"/>
                        </a:rPr>
                        <a:t>– семантическая виртуальная машина, исполняющая </a:t>
                      </a:r>
                      <a:r>
                        <a:rPr lang="en-US" sz="1000" baseline="0" dirty="0">
                          <a:sym typeface="Calibri Light"/>
                        </a:rPr>
                        <a:t>d0sl. </a:t>
                      </a:r>
                      <a:r>
                        <a:rPr lang="ru-RU" sz="1000" baseline="0" dirty="0">
                          <a:sym typeface="Calibri Light"/>
                        </a:rPr>
                        <a:t>Разработана методология интеграции семантических спецификаций в проекты практически любой отрасли и направления. Включая устройства Интернета Вещей и робототехнику.</a:t>
                      </a:r>
                      <a:endParaRPr lang="ru-RU" sz="1000" b="0" baseline="0" dirty="0">
                        <a:solidFill>
                          <a:schemeClr val="tx1"/>
                        </a:solidFill>
                        <a:latin typeface="Arial Nova Cond Light" panose="020B0306020202020204" pitchFamily="34" charset="0"/>
                        <a:ea typeface="+mn-ea"/>
                        <a:cs typeface="Arial" panose="020B0604020202020204" pitchFamily="34" charset="0"/>
                        <a:sym typeface="Calibri Light"/>
                      </a:endParaRPr>
                    </a:p>
                  </a:txBody>
                  <a:tcPr marL="103213" marR="103213" marT="45709" marB="45709"/>
                </a:tc>
                <a:tc>
                  <a:txBody>
                    <a:bodyPr/>
                    <a:lstStyle/>
                    <a:p>
                      <a:r>
                        <a:rPr lang="en-US" sz="1000" baseline="0" dirty="0">
                          <a:sym typeface="Calibri Light"/>
                          <a:hlinkClick r:id="rId2"/>
                        </a:rPr>
                        <a:t>www.d0sl.org</a:t>
                      </a:r>
                      <a:endParaRPr lang="en-US" sz="1000" b="0" baseline="0" dirty="0">
                        <a:solidFill>
                          <a:schemeClr val="tx1"/>
                        </a:solidFill>
                        <a:latin typeface="Arial Nova Cond Light" panose="020B0306020202020204" pitchFamily="34" charset="0"/>
                        <a:ea typeface="+mn-ea"/>
                        <a:cs typeface="Arial" panose="020B0604020202020204" pitchFamily="34" charset="0"/>
                        <a:sym typeface="Calibri Light"/>
                      </a:endParaRPr>
                    </a:p>
                  </a:txBody>
                  <a:tcPr marL="103213" marR="103213" marT="45709" marB="45709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00878">
                <a:tc>
                  <a:txBody>
                    <a:bodyPr/>
                    <a:lstStyle/>
                    <a:p>
                      <a:endParaRPr lang="ru-RU" sz="1000" dirty="0">
                        <a:latin typeface="Trebuchet MS" panose="020B0603020202020204" pitchFamily="34" charset="0"/>
                      </a:endParaRPr>
                    </a:p>
                  </a:txBody>
                  <a:tcPr marL="103213" marR="103213" marT="45709" marB="45709"/>
                </a:tc>
                <a:tc>
                  <a:txBody>
                    <a:bodyPr/>
                    <a:lstStyle/>
                    <a:p>
                      <a:r>
                        <a:rPr lang="ru-RU" sz="1000" baseline="0" dirty="0">
                          <a:sym typeface="Calibri Light"/>
                        </a:rPr>
                        <a:t>Технология готова к применению в коммерческих проектах. </a:t>
                      </a:r>
                      <a:endParaRPr lang="ru-RU" sz="1000" b="0" baseline="0" dirty="0">
                        <a:solidFill>
                          <a:schemeClr val="tx1"/>
                        </a:solidFill>
                        <a:latin typeface="Arial Nova Cond Light" panose="020B0306020202020204" pitchFamily="34" charset="0"/>
                        <a:ea typeface="+mn-ea"/>
                        <a:cs typeface="Arial" panose="020B0604020202020204" pitchFamily="34" charset="0"/>
                        <a:sym typeface="Calibri Light"/>
                      </a:endParaRPr>
                    </a:p>
                  </a:txBody>
                  <a:tcPr marL="103213" marR="103213" marT="45709" marB="45709"/>
                </a:tc>
                <a:tc>
                  <a:txBody>
                    <a:bodyPr/>
                    <a:lstStyle/>
                    <a:p>
                      <a:r>
                        <a:rPr lang="ru-RU" sz="1000" baseline="0" dirty="0">
                          <a:sym typeface="Calibri Light"/>
                        </a:rPr>
                        <a:t>Поиск новых индустриальных и финансовых партнеров.</a:t>
                      </a:r>
                      <a:endParaRPr lang="ru-RU" sz="1000" b="0" baseline="0" dirty="0">
                        <a:solidFill>
                          <a:schemeClr val="tx1"/>
                        </a:solidFill>
                        <a:latin typeface="Arial Nova Cond Light" panose="020B0306020202020204" pitchFamily="34" charset="0"/>
                        <a:ea typeface="+mn-ea"/>
                        <a:cs typeface="Arial" panose="020B0604020202020204" pitchFamily="34" charset="0"/>
                        <a:sym typeface="Calibri Light"/>
                      </a:endParaRPr>
                    </a:p>
                  </a:txBody>
                  <a:tcPr marL="103213" marR="103213" marT="45709" marB="45709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12351">
                <a:tc>
                  <a:txBody>
                    <a:bodyPr/>
                    <a:lstStyle/>
                    <a:p>
                      <a:endParaRPr lang="ru-RU" sz="1000">
                        <a:latin typeface="Trebuchet MS" panose="020B0603020202020204" pitchFamily="34" charset="0"/>
                      </a:endParaRPr>
                    </a:p>
                  </a:txBody>
                  <a:tcPr marL="103213" marR="103213" marT="45709" marB="45709"/>
                </a:tc>
                <a:tc>
                  <a:txBody>
                    <a:bodyPr/>
                    <a:lstStyle/>
                    <a:p>
                      <a:r>
                        <a:rPr lang="ru-RU" sz="1000" baseline="0" dirty="0">
                          <a:sym typeface="Calibri Light"/>
                        </a:rPr>
                        <a:t>Планируется интеграция с разработками в области семантического искусственного интеллекта: </a:t>
                      </a:r>
                      <a:r>
                        <a:rPr lang="en-US" sz="1000" baseline="0" dirty="0">
                          <a:sym typeface="Calibri Light"/>
                        </a:rPr>
                        <a:t>Semantic </a:t>
                      </a:r>
                      <a:r>
                        <a:rPr lang="en-US" sz="1000" baseline="0" dirty="0" err="1">
                          <a:sym typeface="Calibri Light"/>
                        </a:rPr>
                        <a:t>DataMining</a:t>
                      </a:r>
                      <a:r>
                        <a:rPr lang="en-US" sz="1000" baseline="0" dirty="0">
                          <a:sym typeface="Calibri Light"/>
                        </a:rPr>
                        <a:t>, Semantic Discovery, Semantic NLP</a:t>
                      </a:r>
                      <a:endParaRPr lang="ru-RU" sz="1000" b="0" baseline="0" dirty="0">
                        <a:solidFill>
                          <a:schemeClr val="tx1"/>
                        </a:solidFill>
                        <a:latin typeface="Arial Nova Cond Light" panose="020B0306020202020204" pitchFamily="34" charset="0"/>
                        <a:ea typeface="+mn-ea"/>
                        <a:cs typeface="Arial" panose="020B0604020202020204" pitchFamily="34" charset="0"/>
                        <a:sym typeface="Calibri Light"/>
                      </a:endParaRPr>
                    </a:p>
                  </a:txBody>
                  <a:tcPr marL="103213" marR="103213" marT="45709" marB="45709"/>
                </a:tc>
                <a:tc>
                  <a:txBody>
                    <a:bodyPr/>
                    <a:lstStyle/>
                    <a:p>
                      <a:r>
                        <a:rPr lang="ru-RU" sz="1000" baseline="0" dirty="0">
                          <a:sym typeface="Calibri Light"/>
                        </a:rPr>
                        <a:t>НИОКР, разработка инструментов и библиотек, научные исследования.</a:t>
                      </a:r>
                      <a:endParaRPr lang="ru-RU" sz="1000" b="0" baseline="0" dirty="0">
                        <a:solidFill>
                          <a:schemeClr val="tx1"/>
                        </a:solidFill>
                        <a:latin typeface="Arial Nova Cond Light" panose="020B0306020202020204" pitchFamily="34" charset="0"/>
                        <a:ea typeface="+mn-ea"/>
                        <a:cs typeface="Arial" panose="020B0604020202020204" pitchFamily="34" charset="0"/>
                        <a:sym typeface="Calibri Light"/>
                      </a:endParaRPr>
                    </a:p>
                  </a:txBody>
                  <a:tcPr marL="103213" marR="103213" marT="45709" marB="45709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1880BF0-11E2-4931-9375-0B4D088E00CF}"/>
              </a:ext>
            </a:extLst>
          </p:cNvPr>
          <p:cNvSpPr txBox="1">
            <a:spLocks/>
          </p:cNvSpPr>
          <p:nvPr/>
        </p:nvSpPr>
        <p:spPr>
          <a:xfrm>
            <a:off x="883763" y="24732"/>
            <a:ext cx="11173795" cy="557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9630" tIns="37926" rIns="0" bIns="37926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2pPr>
            <a:lvl3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3pPr>
            <a:lvl4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4pPr>
            <a:lvl5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5pPr>
            <a:lvl6pPr marL="48166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6pPr>
            <a:lvl7pPr marL="96332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7pPr>
            <a:lvl8pPr marL="1444981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8pPr>
            <a:lvl9pPr marL="1926641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defTabSz="914400"/>
            <a:r>
              <a:rPr lang="en-US" sz="2400" b="0" kern="0" dirty="0">
                <a:solidFill>
                  <a:srgbClr val="DED1DE"/>
                </a:solidFill>
                <a:latin typeface="+mj-lt"/>
              </a:rPr>
              <a:t>ESDP – </a:t>
            </a:r>
            <a:r>
              <a:rPr lang="ru-RU" sz="2400" b="0" kern="0" dirty="0">
                <a:solidFill>
                  <a:srgbClr val="DED1DE"/>
                </a:solidFill>
                <a:latin typeface="+mj-lt"/>
              </a:rPr>
              <a:t>платформа Семантического Искусственного Интеллекта</a:t>
            </a: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="" xmlns:a16="http://schemas.microsoft.com/office/drawing/2014/main" id="{0FE4C608-1534-4442-8088-5BC651FE2174}"/>
              </a:ext>
            </a:extLst>
          </p:cNvPr>
          <p:cNvCxnSpPr>
            <a:cxnSpLocks/>
          </p:cNvCxnSpPr>
          <p:nvPr/>
        </p:nvCxnSpPr>
        <p:spPr bwMode="auto">
          <a:xfrm>
            <a:off x="5885540" y="684024"/>
            <a:ext cx="0" cy="617397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Прямоугольник 13"/>
          <p:cNvSpPr/>
          <p:nvPr/>
        </p:nvSpPr>
        <p:spPr>
          <a:xfrm flipH="1">
            <a:off x="5944396" y="4313211"/>
            <a:ext cx="58999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100" dirty="0">
                <a:solidFill>
                  <a:srgbClr val="4E214D"/>
                </a:solidFill>
                <a:sym typeface="Calibri Light"/>
              </a:rPr>
              <a:t>Конкурентные преимущества:</a:t>
            </a:r>
          </a:p>
          <a:p>
            <a:pPr marL="171450" indent="-1714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ru-RU" sz="1100" dirty="0">
                <a:sym typeface="Calibri Light"/>
              </a:rPr>
              <a:t>Система легковесна и может использоваться в Интернете Вещей и робототехнике.</a:t>
            </a:r>
          </a:p>
          <a:p>
            <a:pPr marL="171450" indent="-1714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ru-RU" sz="1100" dirty="0">
                <a:sym typeface="Calibri Light"/>
              </a:rPr>
              <a:t>В отличие от других подходов, семантический Искусственный Интеллект может «объяснить» как он принимает решения, поэтому он может использоваться в юридически значимых умных контрактах, медицине и других важных областях.</a:t>
            </a:r>
            <a:endParaRPr lang="en-US" sz="1100" dirty="0">
              <a:sym typeface="Calibri Light"/>
            </a:endParaRPr>
          </a:p>
          <a:p>
            <a:pPr marL="171450" indent="-1714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ru-RU" sz="1100" dirty="0">
                <a:sym typeface="Calibri Light"/>
              </a:rPr>
              <a:t>Применение ESDP в разы сокращает стоимость владения продуктом для заказчика, так как не требует программирования при изменении логики.</a:t>
            </a:r>
            <a:endParaRPr lang="ru-RU" sz="1100" dirty="0">
              <a:solidFill>
                <a:schemeClr val="accent6"/>
              </a:solidFill>
              <a:sym typeface="Calibri Light"/>
            </a:endParaRPr>
          </a:p>
          <a:p>
            <a:pPr>
              <a:spcAft>
                <a:spcPts val="600"/>
              </a:spcAft>
            </a:pPr>
            <a:endParaRPr lang="ru-RU" sz="11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33796" y="812612"/>
            <a:ext cx="5633235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000" b="1" dirty="0">
                <a:solidFill>
                  <a:srgbClr val="4E214D"/>
                </a:solidFill>
                <a:sym typeface="Calibri Light"/>
              </a:rPr>
              <a:t>Платформа ESDP </a:t>
            </a:r>
            <a:r>
              <a:rPr lang="ru-RU" sz="1000" dirty="0">
                <a:sym typeface="Calibri Light"/>
              </a:rPr>
              <a:t>- это платформа для автоматизации принятия решений, которая основывается на математической теории Семантического Моделирования, разработанной в Новосибирском Академгородке.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sym typeface="Calibri Light"/>
              </a:rPr>
              <a:t>С помощью ESDP можно управлять поведением искусственного интеллекта, роботов, сложными бизнес-процессами, используя язык спецификаций d0sl, понятный специалисту в предметной области и не требующий навыков программирования.</a:t>
            </a:r>
            <a:endParaRPr lang="ru-RU" sz="1000" dirty="0"/>
          </a:p>
        </p:txBody>
      </p:sp>
      <p:pic>
        <p:nvPicPr>
          <p:cNvPr id="105" name="Рисунок 20" descr="ÐÐ°ÑÑÐ¸Ð½ÐºÐ¸ Ð¿Ð¾ Ð·Ð°Ð¿ÑÐ¾ÑÑ ÐÐ¢Ð¡">
            <a:extLst>
              <a:ext uri="{FF2B5EF4-FFF2-40B4-BE49-F238E27FC236}">
                <a16:creationId xmlns="" xmlns:a16="http://schemas.microsoft.com/office/drawing/2014/main" id="{25A01FE0-0083-F645-9E78-53C1FB8CB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68" r="7286" b="18314"/>
          <a:stretch>
            <a:fillRect/>
          </a:stretch>
        </p:blipFill>
        <p:spPr bwMode="auto">
          <a:xfrm>
            <a:off x="6616547" y="6377570"/>
            <a:ext cx="836156" cy="28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Рисунок 67" descr="ÐÐ°ÑÑÐ¸Ð½ÐºÐ¸ Ð¿Ð¾ Ð·Ð°Ð¿ÑÐ¾ÑÑ tele2">
            <a:extLst>
              <a:ext uri="{FF2B5EF4-FFF2-40B4-BE49-F238E27FC236}">
                <a16:creationId xmlns="" xmlns:a16="http://schemas.microsoft.com/office/drawing/2014/main" id="{0084AC4E-0901-4B4B-ADA8-0CDB8B88E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459" y="6423583"/>
            <a:ext cx="579044" cy="19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Рисунок 68" descr="ÐÐ°ÑÑÐ¸Ð½ÐºÐ¸ Ð¿Ð¾ Ð·Ð°Ð¿ÑÐ¾ÑÑ beeline">
            <a:extLst>
              <a:ext uri="{FF2B5EF4-FFF2-40B4-BE49-F238E27FC236}">
                <a16:creationId xmlns="" xmlns:a16="http://schemas.microsoft.com/office/drawing/2014/main" id="{A5CB74BB-DD19-3B49-BB7D-0BECD20D6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617" y="6369079"/>
            <a:ext cx="446224" cy="29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18" descr="ÐÐ°ÑÑÐ¸Ð½ÐºÐ¸ Ð¿Ð¾ Ð·Ð°Ð¿ÑÐ¾ÑÑ Ð°Ð»ÑÑÐ° Ð±Ð°Ð½Ðº">
            <a:extLst>
              <a:ext uri="{FF2B5EF4-FFF2-40B4-BE49-F238E27FC236}">
                <a16:creationId xmlns="" xmlns:a16="http://schemas.microsoft.com/office/drawing/2014/main" id="{53846CAF-4EC1-5E4C-8EB0-3E4F103D8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954" y="6418421"/>
            <a:ext cx="969744" cy="28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Рисунок 72" descr="ÐÐ°ÑÑÐ¸Ð½ÐºÐ¸ Ð¿Ð¾ Ð·Ð°Ð¿ÑÐ¾ÑÑ moscow government">
            <a:extLst>
              <a:ext uri="{FF2B5EF4-FFF2-40B4-BE49-F238E27FC236}">
                <a16:creationId xmlns="" xmlns:a16="http://schemas.microsoft.com/office/drawing/2014/main" id="{9B03A453-7254-9243-9A36-FFD561286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0" t="5457" r="22826" b="6548"/>
          <a:stretch>
            <a:fillRect/>
          </a:stretch>
        </p:blipFill>
        <p:spPr bwMode="auto">
          <a:xfrm>
            <a:off x="11100810" y="6369080"/>
            <a:ext cx="500103" cy="43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Группа 34">
            <a:extLst>
              <a:ext uri="{FF2B5EF4-FFF2-40B4-BE49-F238E27FC236}">
                <a16:creationId xmlns="" xmlns:a16="http://schemas.microsoft.com/office/drawing/2014/main" id="{429EB0F7-1322-4BD6-9251-10909068E758}"/>
              </a:ext>
            </a:extLst>
          </p:cNvPr>
          <p:cNvGrpSpPr/>
          <p:nvPr/>
        </p:nvGrpSpPr>
        <p:grpSpPr>
          <a:xfrm>
            <a:off x="64670" y="2266481"/>
            <a:ext cx="5762017" cy="4093458"/>
            <a:chOff x="121550" y="2294993"/>
            <a:chExt cx="5414837" cy="4490968"/>
          </a:xfrm>
        </p:grpSpPr>
        <p:sp>
          <p:nvSpPr>
            <p:cNvPr id="36" name="+ 7 человек в команде R&amp;D">
              <a:extLst>
                <a:ext uri="{FF2B5EF4-FFF2-40B4-BE49-F238E27FC236}">
                  <a16:creationId xmlns="" xmlns:a16="http://schemas.microsoft.com/office/drawing/2014/main" id="{ED1E4D2B-F0EC-42B5-B1D5-D6421A8AF447}"/>
                </a:ext>
              </a:extLst>
            </p:cNvPr>
            <p:cNvSpPr txBox="1"/>
            <p:nvPr/>
          </p:nvSpPr>
          <p:spPr>
            <a:xfrm>
              <a:off x="1495966" y="6308285"/>
              <a:ext cx="86850" cy="27013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30" rIns="45730">
              <a:spAutoFit/>
            </a:bodyPr>
            <a:lstStyle>
              <a:lvl1pPr>
                <a:defRPr sz="1400" b="1" spc="100">
                  <a:solidFill>
                    <a:srgbClr val="003462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endParaRPr sz="1000" dirty="0">
                <a:latin typeface="Arial Nova Cond Light" panose="020B0306020202020204" pitchFamily="34" charset="0"/>
              </a:endParaRPr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="" xmlns:a16="http://schemas.microsoft.com/office/drawing/2014/main" id="{FA9CFDC1-6C0C-4A70-A47C-C3E6E246D048}"/>
                </a:ext>
              </a:extLst>
            </p:cNvPr>
            <p:cNvSpPr/>
            <p:nvPr/>
          </p:nvSpPr>
          <p:spPr bwMode="auto">
            <a:xfrm>
              <a:off x="121550" y="2524655"/>
              <a:ext cx="4159820" cy="1451206"/>
            </a:xfrm>
            <a:prstGeom prst="rect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3F7C6FFE-78FB-4ABA-B22D-FDA1061A216C}"/>
                </a:ext>
              </a:extLst>
            </p:cNvPr>
            <p:cNvSpPr txBox="1"/>
            <p:nvPr/>
          </p:nvSpPr>
          <p:spPr>
            <a:xfrm>
              <a:off x="230241" y="2294993"/>
              <a:ext cx="1432538" cy="298869"/>
            </a:xfrm>
            <a:prstGeom prst="roundRect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1000" dirty="0">
                  <a:latin typeface="Trebuchet MS" panose="020B0603020202020204" pitchFamily="34" charset="0"/>
                </a:rPr>
                <a:t>ПЛАТФОРМА </a:t>
              </a:r>
              <a:r>
                <a:rPr lang="en-US" sz="1000" dirty="0">
                  <a:latin typeface="Trebuchet MS" panose="020B0603020202020204" pitchFamily="34" charset="0"/>
                </a:rPr>
                <a:t>ESDP</a:t>
              </a:r>
              <a:endParaRPr lang="ru-RU" sz="1000" dirty="0" err="1">
                <a:latin typeface="Trebuchet MS" panose="020B0603020202020204" pitchFamily="34" charset="0"/>
              </a:endParaRPr>
            </a:p>
          </p:txBody>
        </p:sp>
        <p:sp>
          <p:nvSpPr>
            <p:cNvPr id="39" name="Прямоугольник с двумя скругленными противолежащими углами 21">
              <a:extLst>
                <a:ext uri="{FF2B5EF4-FFF2-40B4-BE49-F238E27FC236}">
                  <a16:creationId xmlns="" xmlns:a16="http://schemas.microsoft.com/office/drawing/2014/main" id="{0F422DFF-F092-4C9E-B805-96E5A156A05D}"/>
                </a:ext>
              </a:extLst>
            </p:cNvPr>
            <p:cNvSpPr/>
            <p:nvPr/>
          </p:nvSpPr>
          <p:spPr bwMode="auto">
            <a:xfrm>
              <a:off x="156983" y="3235591"/>
              <a:ext cx="2052038" cy="699838"/>
            </a:xfrm>
            <a:prstGeom prst="round2DiagRect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000" dirty="0">
                  <a:solidFill>
                    <a:schemeClr val="tx1"/>
                  </a:solidFill>
                  <a:latin typeface="Trebuchet MS" pitchFamily="34" charset="0"/>
                </a:rPr>
                <a:t>Рабочее место для для создания спецификаций на языке </a:t>
              </a:r>
              <a:r>
                <a:rPr lang="en-US" sz="1000" dirty="0">
                  <a:solidFill>
                    <a:schemeClr val="tx1"/>
                  </a:solidFill>
                  <a:latin typeface="Trebuchet MS" pitchFamily="34" charset="0"/>
                </a:rPr>
                <a:t>d0sl</a:t>
              </a:r>
              <a:endParaRPr kumimoji="0" lang="ru-RU" sz="1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40" name="Прямоугольник с двумя скругленными противолежащими углами 43">
              <a:extLst>
                <a:ext uri="{FF2B5EF4-FFF2-40B4-BE49-F238E27FC236}">
                  <a16:creationId xmlns="" xmlns:a16="http://schemas.microsoft.com/office/drawing/2014/main" id="{8F01ED46-42BD-41DC-ACD3-343C3E385C34}"/>
                </a:ext>
              </a:extLst>
            </p:cNvPr>
            <p:cNvSpPr/>
            <p:nvPr/>
          </p:nvSpPr>
          <p:spPr bwMode="auto">
            <a:xfrm>
              <a:off x="2569960" y="3235591"/>
              <a:ext cx="1652128" cy="708318"/>
            </a:xfrm>
            <a:prstGeom prst="round2DiagRect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00" dirty="0">
                  <a:solidFill>
                    <a:schemeClr val="tx1"/>
                  </a:solidFill>
                  <a:latin typeface="Trebuchet MS" pitchFamily="34" charset="0"/>
                </a:rPr>
                <a:t>SVM – </a:t>
              </a:r>
              <a:r>
                <a:rPr lang="ru-RU" sz="1000" dirty="0">
                  <a:solidFill>
                    <a:schemeClr val="tx1"/>
                  </a:solidFill>
                  <a:latin typeface="Trebuchet MS" pitchFamily="34" charset="0"/>
                </a:rPr>
                <a:t>виртуальная машина, исполняющая спецификации</a:t>
              </a:r>
              <a:r>
                <a:rPr lang="en-US" sz="1000" dirty="0">
                  <a:solidFill>
                    <a:schemeClr val="tx1"/>
                  </a:solidFill>
                  <a:latin typeface="Trebuchet MS" pitchFamily="34" charset="0"/>
                </a:rPr>
                <a:t> d0sl</a:t>
              </a:r>
              <a:endParaRPr kumimoji="0" lang="ru-RU" sz="1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41" name="Скругленный прямоугольник 22">
              <a:extLst>
                <a:ext uri="{FF2B5EF4-FFF2-40B4-BE49-F238E27FC236}">
                  <a16:creationId xmlns="" xmlns:a16="http://schemas.microsoft.com/office/drawing/2014/main" id="{515FC196-45A4-4614-A439-23EFB3A44FAD}"/>
                </a:ext>
              </a:extLst>
            </p:cNvPr>
            <p:cNvSpPr/>
            <p:nvPr/>
          </p:nvSpPr>
          <p:spPr bwMode="auto">
            <a:xfrm>
              <a:off x="4337113" y="2660924"/>
              <a:ext cx="1199274" cy="1029726"/>
            </a:xfrm>
            <a:prstGeom prst="roundRect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endParaRPr kumimoji="0" 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57E4EF33-828E-49D1-8995-EAB3EE3FDC7F}"/>
                </a:ext>
              </a:extLst>
            </p:cNvPr>
            <p:cNvSpPr txBox="1"/>
            <p:nvPr/>
          </p:nvSpPr>
          <p:spPr>
            <a:xfrm>
              <a:off x="4337113" y="2722727"/>
              <a:ext cx="1173402" cy="776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>
                  <a:latin typeface="Trebuchet MS" panose="020B0603020202020204" pitchFamily="34" charset="0"/>
                </a:rPr>
                <a:t>Стек технологий</a:t>
              </a:r>
              <a:r>
                <a:rPr lang="en-US" sz="1000" dirty="0">
                  <a:latin typeface="Trebuchet MS" panose="020B0603020202020204" pitchFamily="34" charset="0"/>
                </a:rPr>
                <a:t>: Java, DSL, Meta Programming System, XML</a:t>
              </a:r>
              <a:endParaRPr lang="ru-RU" sz="1000" dirty="0" err="1">
                <a:latin typeface="Trebuchet MS" panose="020B0603020202020204" pitchFamily="34" charset="0"/>
              </a:endParaRPr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="" xmlns:a16="http://schemas.microsoft.com/office/drawing/2014/main" id="{297788DE-2B60-43DB-A20F-C69CE51166F9}"/>
                </a:ext>
              </a:extLst>
            </p:cNvPr>
            <p:cNvSpPr/>
            <p:nvPr/>
          </p:nvSpPr>
          <p:spPr bwMode="auto">
            <a:xfrm>
              <a:off x="121551" y="4118994"/>
              <a:ext cx="5344981" cy="30784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000" b="1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ПРИКЛАДНЫЕ ПРОЕКТЫ</a:t>
              </a:r>
              <a:r>
                <a:rPr lang="en-US" sz="1000" b="1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/</a:t>
              </a:r>
              <a:r>
                <a:rPr lang="ru-RU" sz="1000" b="1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НАПРАВЛЕНИЯ С ИСПОЛЬЗОВАНИЕМ </a:t>
              </a:r>
              <a:r>
                <a:rPr lang="en-US" sz="1000" b="1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ESDP</a:t>
              </a:r>
              <a:endParaRPr kumimoji="0" 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endParaRPr>
            </a:p>
          </p:txBody>
        </p:sp>
        <p:sp>
          <p:nvSpPr>
            <p:cNvPr id="44" name="Прямоугольник: один скругленный угол 43">
              <a:extLst>
                <a:ext uri="{FF2B5EF4-FFF2-40B4-BE49-F238E27FC236}">
                  <a16:creationId xmlns="" xmlns:a16="http://schemas.microsoft.com/office/drawing/2014/main" id="{6DF8E025-1AE4-41FE-9DA7-E0C3D2E93E94}"/>
                </a:ext>
              </a:extLst>
            </p:cNvPr>
            <p:cNvSpPr/>
            <p:nvPr/>
          </p:nvSpPr>
          <p:spPr bwMode="auto">
            <a:xfrm>
              <a:off x="124780" y="4732386"/>
              <a:ext cx="2377399" cy="1139452"/>
            </a:xfrm>
            <a:prstGeom prst="round1Rect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0110BE1B-0496-4024-BB98-B6441B23FC4F}"/>
                </a:ext>
              </a:extLst>
            </p:cNvPr>
            <p:cNvSpPr txBox="1"/>
            <p:nvPr/>
          </p:nvSpPr>
          <p:spPr>
            <a:xfrm>
              <a:off x="501119" y="4601004"/>
              <a:ext cx="1624719" cy="298869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1000" dirty="0">
                  <a:latin typeface="Trebuchet MS" panose="020B0603020202020204" pitchFamily="34" charset="0"/>
                </a:rPr>
                <a:t>ФИНТЕХ, ТЕЛЕКОМ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5F902995-A488-4C97-BF7A-2D2EEF33CD40}"/>
                </a:ext>
              </a:extLst>
            </p:cNvPr>
            <p:cNvSpPr txBox="1"/>
            <p:nvPr/>
          </p:nvSpPr>
          <p:spPr>
            <a:xfrm>
              <a:off x="121551" y="4907472"/>
              <a:ext cx="2325981" cy="776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>
                  <a:latin typeface="Trebuchet MS" panose="020B0603020202020204" pitchFamily="34" charset="0"/>
                </a:rPr>
                <a:t>Управление платежами, управление услугами</a:t>
              </a:r>
              <a:r>
                <a:rPr lang="en-US" sz="1000" dirty="0">
                  <a:latin typeface="Trebuchet MS" panose="020B0603020202020204" pitchFamily="34" charset="0"/>
                </a:rPr>
                <a:t>,</a:t>
              </a:r>
              <a:r>
                <a:rPr lang="ru-RU" sz="1000" dirty="0">
                  <a:latin typeface="Trebuchet MS" panose="020B0603020202020204" pitchFamily="34" charset="0"/>
                </a:rPr>
                <a:t> обработка </a:t>
              </a:r>
              <a:r>
                <a:rPr lang="ru-RU" sz="1000" dirty="0" err="1">
                  <a:latin typeface="Trebuchet MS" panose="020B0603020202020204" pitchFamily="34" charset="0"/>
                </a:rPr>
                <a:t>фрода</a:t>
              </a:r>
              <a:r>
                <a:rPr lang="ru-RU" sz="1000" dirty="0">
                  <a:latin typeface="Trebuchet MS" panose="020B0603020202020204" pitchFamily="34" charset="0"/>
                </a:rPr>
                <a:t>, маршрутизация, рекомендации, биржевой прогноз</a:t>
              </a:r>
            </a:p>
          </p:txBody>
        </p:sp>
        <p:sp>
          <p:nvSpPr>
            <p:cNvPr id="47" name="Прямоугольник: один скругленный угол 46">
              <a:extLst>
                <a:ext uri="{FF2B5EF4-FFF2-40B4-BE49-F238E27FC236}">
                  <a16:creationId xmlns="" xmlns:a16="http://schemas.microsoft.com/office/drawing/2014/main" id="{A297531B-A582-4B35-967D-6CC0550A304D}"/>
                </a:ext>
              </a:extLst>
            </p:cNvPr>
            <p:cNvSpPr/>
            <p:nvPr/>
          </p:nvSpPr>
          <p:spPr bwMode="auto">
            <a:xfrm>
              <a:off x="2642766" y="4732386"/>
              <a:ext cx="2823764" cy="1139452"/>
            </a:xfrm>
            <a:prstGeom prst="round1Rect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AFE69744-074D-4ACE-87DC-4221B047CABA}"/>
                </a:ext>
              </a:extLst>
            </p:cNvPr>
            <p:cNvSpPr txBox="1"/>
            <p:nvPr/>
          </p:nvSpPr>
          <p:spPr>
            <a:xfrm>
              <a:off x="2888443" y="4601004"/>
              <a:ext cx="2382853" cy="298869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1000" dirty="0">
                  <a:latin typeface="Trebuchet MS" panose="020B0603020202020204" pitchFamily="34" charset="0"/>
                </a:rPr>
                <a:t>ИСКУССТВЕННЫЙ ИНТЕЛЛЕКТ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67B75D89-6360-4C76-A2A7-234DB8499CE8}"/>
                </a:ext>
              </a:extLst>
            </p:cNvPr>
            <p:cNvSpPr txBox="1"/>
            <p:nvPr/>
          </p:nvSpPr>
          <p:spPr>
            <a:xfrm>
              <a:off x="2642766" y="4919134"/>
              <a:ext cx="2798769" cy="776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>
                  <a:latin typeface="Trebuchet MS" panose="020B0603020202020204" pitchFamily="34" charset="0"/>
                </a:rPr>
                <a:t>Робототехника, </a:t>
              </a:r>
              <a:r>
                <a:rPr lang="ru-RU" sz="1000" dirty="0" err="1">
                  <a:latin typeface="Trebuchet MS" panose="020B0603020202020204" pitchFamily="34" charset="0"/>
                </a:rPr>
                <a:t>аниматы</a:t>
              </a:r>
              <a:r>
                <a:rPr lang="ru-RU" sz="1000" dirty="0">
                  <a:latin typeface="Trebuchet MS" panose="020B0603020202020204" pitchFamily="34" charset="0"/>
                </a:rPr>
                <a:t>, роевые задачи, автоматическая обработка текстов, умные контракты, рекомендательные системы</a:t>
              </a:r>
              <a:r>
                <a:rPr lang="en-US" sz="1000" dirty="0">
                  <a:latin typeface="Trebuchet MS" panose="020B0603020202020204" pitchFamily="34" charset="0"/>
                </a:rPr>
                <a:t>, </a:t>
              </a:r>
              <a:r>
                <a:rPr lang="ru-RU" sz="1000" dirty="0">
                  <a:latin typeface="Trebuchet MS" panose="020B0603020202020204" pitchFamily="34" charset="0"/>
                </a:rPr>
                <a:t>интернет вещей</a:t>
              </a:r>
            </a:p>
          </p:txBody>
        </p:sp>
        <p:sp>
          <p:nvSpPr>
            <p:cNvPr id="50" name="Прямоугольник: один скругленный угол 49">
              <a:extLst>
                <a:ext uri="{FF2B5EF4-FFF2-40B4-BE49-F238E27FC236}">
                  <a16:creationId xmlns="" xmlns:a16="http://schemas.microsoft.com/office/drawing/2014/main" id="{3A3FCBB8-AD4F-46C0-8C41-BDD43769050D}"/>
                </a:ext>
              </a:extLst>
            </p:cNvPr>
            <p:cNvSpPr/>
            <p:nvPr/>
          </p:nvSpPr>
          <p:spPr bwMode="auto">
            <a:xfrm>
              <a:off x="274556" y="6046924"/>
              <a:ext cx="4996740" cy="739037"/>
            </a:xfrm>
            <a:prstGeom prst="round1Rect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4333FDA7-8BE2-4C4E-BD08-470AA8755910}"/>
                </a:ext>
              </a:extLst>
            </p:cNvPr>
            <p:cNvSpPr txBox="1"/>
            <p:nvPr/>
          </p:nvSpPr>
          <p:spPr>
            <a:xfrm>
              <a:off x="1583520" y="5933685"/>
              <a:ext cx="2382853" cy="298869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1000" dirty="0">
                  <a:latin typeface="Trebuchet MS" panose="020B0603020202020204" pitchFamily="34" charset="0"/>
                </a:rPr>
                <a:t>МЕДИЦИНА 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F408D163-1DD5-4CC5-B7D1-DB017EBF0AA5}"/>
                </a:ext>
              </a:extLst>
            </p:cNvPr>
            <p:cNvSpPr txBox="1"/>
            <p:nvPr/>
          </p:nvSpPr>
          <p:spPr>
            <a:xfrm>
              <a:off x="331383" y="6231376"/>
              <a:ext cx="4865925" cy="438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>
                  <a:latin typeface="Trebuchet MS" panose="020B0603020202020204" pitchFamily="34" charset="0"/>
                </a:rPr>
                <a:t>Экспертные системы диагностики заболеваний, помощник врача (</a:t>
              </a:r>
              <a:r>
                <a:rPr lang="en-US" sz="1000" dirty="0">
                  <a:latin typeface="Trebuchet MS" panose="020B0603020202020204" pitchFamily="34" charset="0"/>
                </a:rPr>
                <a:t>second opinion USA), </a:t>
              </a:r>
              <a:r>
                <a:rPr lang="ru-RU" sz="1000" dirty="0">
                  <a:latin typeface="Trebuchet MS" panose="020B0603020202020204" pitchFamily="34" charset="0"/>
                </a:rPr>
                <a:t>дистанционная диагностика</a:t>
              </a:r>
            </a:p>
          </p:txBody>
        </p:sp>
      </p:grpSp>
      <p:pic>
        <p:nvPicPr>
          <p:cNvPr id="53" name="Picture 2" descr="ÐÐ¾ÑÐ¾Ð¶ÐµÐµ Ð¸Ð·Ð¾Ð±ÑÐ°Ð¶ÐµÐ½Ð¸Ðµ">
            <a:extLst>
              <a:ext uri="{FF2B5EF4-FFF2-40B4-BE49-F238E27FC236}">
                <a16:creationId xmlns="" xmlns:a16="http://schemas.microsoft.com/office/drawing/2014/main" id="{37CC5E17-A960-48E5-B49B-0052595CB7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54" b="13987"/>
          <a:stretch/>
        </p:blipFill>
        <p:spPr bwMode="auto">
          <a:xfrm>
            <a:off x="186835" y="2546330"/>
            <a:ext cx="1056536" cy="67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 descr="ÐÐ°ÑÑÐ¸Ð½ÐºÐ¸ Ð¿Ð¾ Ð·Ð°Ð¿ÑÐ¾ÑÑ ÑÐµÑÐ²ÐµÑ">
            <a:extLst>
              <a:ext uri="{FF2B5EF4-FFF2-40B4-BE49-F238E27FC236}">
                <a16:creationId xmlns="" xmlns:a16="http://schemas.microsoft.com/office/drawing/2014/main" id="{0B9C17B4-581F-4A6B-BBF5-470FCD62D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848" y="2546330"/>
            <a:ext cx="609185" cy="53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BB3DC9DC-1FB9-4948-A36C-40309713EB4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71036" y="2537822"/>
            <a:ext cx="1992097" cy="543022"/>
          </a:xfrm>
          <a:prstGeom prst="rect">
            <a:avLst/>
          </a:prstGeom>
        </p:spPr>
      </p:pic>
      <p:pic>
        <p:nvPicPr>
          <p:cNvPr id="56" name="Picture 6" descr="ÐÐ°ÑÑÐ¸Ð½ÐºÐ¸ Ð¿Ð¾ Ð·Ð°Ð¿ÑÐ¾ÑÑ Ð¸Ð½ÑÐµÑÐ½ÐµÑ Ð²ÐµÑÐµÐ¹">
            <a:extLst>
              <a:ext uri="{FF2B5EF4-FFF2-40B4-BE49-F238E27FC236}">
                <a16:creationId xmlns="" xmlns:a16="http://schemas.microsoft.com/office/drawing/2014/main" id="{C9751929-ECBE-4A48-AC63-11CB8B757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268" y="2597074"/>
            <a:ext cx="700421" cy="43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ÐÐ¾ÑÐ¾Ð¶ÐµÐµ Ð¸Ð·Ð¾Ð±ÑÐ°Ð¶ÐµÐ½Ð¸Ðµ">
            <a:extLst>
              <a:ext uri="{FF2B5EF4-FFF2-40B4-BE49-F238E27FC236}">
                <a16:creationId xmlns="" xmlns:a16="http://schemas.microsoft.com/office/drawing/2014/main" id="{BEB75237-66A5-40FC-AEDA-60733CA80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329" y="1302005"/>
            <a:ext cx="264479" cy="26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ÐÐ¾ÑÐ¾Ð¶ÐµÐµ Ð¸Ð·Ð¾Ð±ÑÐ°Ð¶ÐµÐ½Ð¸Ðµ">
            <a:extLst>
              <a:ext uri="{FF2B5EF4-FFF2-40B4-BE49-F238E27FC236}">
                <a16:creationId xmlns="" xmlns:a16="http://schemas.microsoft.com/office/drawing/2014/main" id="{910E19A9-1492-4C5E-87B7-6F4DBFC88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329" y="2132772"/>
            <a:ext cx="264479" cy="26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ÐÐ¾ÑÐ¾Ð¶ÐµÐµ Ð¸Ð·Ð¾Ð±ÑÐ°Ð¶ÐµÐ½Ð¸Ðµ">
            <a:extLst>
              <a:ext uri="{FF2B5EF4-FFF2-40B4-BE49-F238E27FC236}">
                <a16:creationId xmlns="" xmlns:a16="http://schemas.microsoft.com/office/drawing/2014/main" id="{21C4E1A4-97BE-44B3-BA92-FC30DD4FE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514" y="3063136"/>
            <a:ext cx="264479" cy="26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11814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1880BF0-11E2-4931-9375-0B4D088E00CF}"/>
              </a:ext>
            </a:extLst>
          </p:cNvPr>
          <p:cNvSpPr txBox="1">
            <a:spLocks/>
          </p:cNvSpPr>
          <p:nvPr/>
        </p:nvSpPr>
        <p:spPr>
          <a:xfrm>
            <a:off x="883773" y="144828"/>
            <a:ext cx="11308228" cy="461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9630" tIns="37926" rIns="0" bIns="37926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2pPr>
            <a:lvl3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3pPr>
            <a:lvl4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4pPr>
            <a:lvl5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5pPr>
            <a:lvl6pPr marL="48166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6pPr>
            <a:lvl7pPr marL="96332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7pPr>
            <a:lvl8pPr marL="1444981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8pPr>
            <a:lvl9pPr marL="1926641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defTabSz="914400"/>
            <a:r>
              <a:rPr lang="ru-RU" sz="2400" b="0" kern="0" dirty="0">
                <a:solidFill>
                  <a:srgbClr val="DED1DE"/>
                </a:solidFill>
                <a:latin typeface="+mj-lt"/>
              </a:rPr>
              <a:t>Перспективные проекты на основе подходов прогнозирования и ИИ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934F8088-4483-46CD-B921-3CF8281A42E9}"/>
              </a:ext>
            </a:extLst>
          </p:cNvPr>
          <p:cNvGrpSpPr/>
          <p:nvPr/>
        </p:nvGrpSpPr>
        <p:grpSpPr>
          <a:xfrm>
            <a:off x="112449" y="796211"/>
            <a:ext cx="2724615" cy="1957093"/>
            <a:chOff x="487016" y="1236830"/>
            <a:chExt cx="3307049" cy="2469095"/>
          </a:xfrm>
        </p:grpSpPr>
        <p:pic>
          <p:nvPicPr>
            <p:cNvPr id="23" name="ТЭЦ5.jpeg" descr="ТЭЦ5.jpeg">
              <a:extLst>
                <a:ext uri="{FF2B5EF4-FFF2-40B4-BE49-F238E27FC236}">
                  <a16:creationId xmlns="" xmlns:a16="http://schemas.microsoft.com/office/drawing/2014/main" id="{901AEE0B-9E49-4DE5-AA52-71B92A6FE4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7016" y="1236830"/>
              <a:ext cx="3296419" cy="2469095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4" name="Image" descr="Image">
              <a:extLst>
                <a:ext uri="{FF2B5EF4-FFF2-40B4-BE49-F238E27FC236}">
                  <a16:creationId xmlns="" xmlns:a16="http://schemas.microsoft.com/office/drawing/2014/main" id="{FEBC148D-FFED-4C91-8433-15498CED25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5658" y="2744183"/>
              <a:ext cx="1448407" cy="961742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6" name="Турбина ТЭЦ.jpg" descr="Турбина ТЭЦ.jpg">
              <a:extLst>
                <a:ext uri="{FF2B5EF4-FFF2-40B4-BE49-F238E27FC236}">
                  <a16:creationId xmlns="" xmlns:a16="http://schemas.microsoft.com/office/drawing/2014/main" id="{888C08A4-96F5-40D2-9B1C-B7A284D1F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7016" y="1244444"/>
              <a:ext cx="1715064" cy="961742"/>
            </a:xfrm>
            <a:prstGeom prst="rect">
              <a:avLst/>
            </a:prstGeom>
            <a:ln w="12700">
              <a:miter lim="400000"/>
            </a:ln>
          </p:spPr>
        </p:pic>
      </p:grpSp>
      <p:pic>
        <p:nvPicPr>
          <p:cNvPr id="4098" name="Picture 2" descr="http://d-russia.ru/wp-content/uploads/2015/07/1398159852.jpg">
            <a:extLst>
              <a:ext uri="{FF2B5EF4-FFF2-40B4-BE49-F238E27FC236}">
                <a16:creationId xmlns="" xmlns:a16="http://schemas.microsoft.com/office/drawing/2014/main" id="{9CD16FE2-C1F9-4E05-8BD8-451AF70F5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838" y="815167"/>
            <a:ext cx="2905384" cy="1983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ÐÐ¾ÑÐ¾Ð¶ÐµÐµ Ð¸Ð·Ð¾Ð±ÑÐ°Ð¶ÐµÐ½Ð¸Ðµ">
            <a:extLst>
              <a:ext uri="{FF2B5EF4-FFF2-40B4-BE49-F238E27FC236}">
                <a16:creationId xmlns="" xmlns:a16="http://schemas.microsoft.com/office/drawing/2014/main" id="{BF898A6E-27AF-4B2C-B979-8FFB292B3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757" y="815168"/>
            <a:ext cx="2905386" cy="195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Прямая соединительная линия 29">
            <a:extLst>
              <a:ext uri="{FF2B5EF4-FFF2-40B4-BE49-F238E27FC236}">
                <a16:creationId xmlns="" xmlns:a16="http://schemas.microsoft.com/office/drawing/2014/main" id="{CBFD2829-0E0E-4AB8-99E4-42036BD45D48}"/>
              </a:ext>
            </a:extLst>
          </p:cNvPr>
          <p:cNvCxnSpPr>
            <a:cxnSpLocks/>
          </p:cNvCxnSpPr>
          <p:nvPr/>
        </p:nvCxnSpPr>
        <p:spPr bwMode="auto">
          <a:xfrm>
            <a:off x="2921795" y="3002564"/>
            <a:ext cx="0" cy="36483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Прямая соединительная линия 34">
            <a:extLst>
              <a:ext uri="{FF2B5EF4-FFF2-40B4-BE49-F238E27FC236}">
                <a16:creationId xmlns="" xmlns:a16="http://schemas.microsoft.com/office/drawing/2014/main" id="{0A46B5C3-47BC-4EDE-931B-0E3FA0176B09}"/>
              </a:ext>
            </a:extLst>
          </p:cNvPr>
          <p:cNvCxnSpPr>
            <a:cxnSpLocks/>
          </p:cNvCxnSpPr>
          <p:nvPr/>
        </p:nvCxnSpPr>
        <p:spPr bwMode="auto">
          <a:xfrm>
            <a:off x="6065028" y="3002564"/>
            <a:ext cx="0" cy="36483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Прямая соединительная линия 39">
            <a:extLst>
              <a:ext uri="{FF2B5EF4-FFF2-40B4-BE49-F238E27FC236}">
                <a16:creationId xmlns="" xmlns:a16="http://schemas.microsoft.com/office/drawing/2014/main" id="{BAC7CABA-CCF7-4842-81A9-BA16E6389A03}"/>
              </a:ext>
            </a:extLst>
          </p:cNvPr>
          <p:cNvCxnSpPr>
            <a:cxnSpLocks/>
          </p:cNvCxnSpPr>
          <p:nvPr/>
        </p:nvCxnSpPr>
        <p:spPr bwMode="auto">
          <a:xfrm>
            <a:off x="9190322" y="2968266"/>
            <a:ext cx="0" cy="36826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Прямоугольник 44">
            <a:extLst>
              <a:ext uri="{FF2B5EF4-FFF2-40B4-BE49-F238E27FC236}">
                <a16:creationId xmlns="" xmlns:a16="http://schemas.microsoft.com/office/drawing/2014/main" id="{B4AF2B4C-C092-4D2F-AB88-50F81F2E9EF6}"/>
              </a:ext>
            </a:extLst>
          </p:cNvPr>
          <p:cNvSpPr/>
          <p:nvPr/>
        </p:nvSpPr>
        <p:spPr>
          <a:xfrm>
            <a:off x="1" y="2798706"/>
            <a:ext cx="2921794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altLang="ru-RU" sz="1200" b="1" dirty="0">
                <a:solidFill>
                  <a:srgbClr val="4E214D"/>
                </a:solidFill>
              </a:rPr>
              <a:t>Автоматизация запуска турбин</a:t>
            </a:r>
            <a:endParaRPr lang="ru-RU" sz="1200" b="1" dirty="0">
              <a:solidFill>
                <a:srgbClr val="4E214D"/>
              </a:solidFill>
            </a:endParaRPr>
          </a:p>
          <a:p>
            <a:pPr indent="-171450" algn="just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ru-RU" altLang="ru-RU" sz="1100" dirty="0"/>
              <a:t>Запуск турбин в энергетической отрасли   - это процесс, который сложно автоматизировать, так как в момент запуска оборудование работает во внештатном режиме</a:t>
            </a:r>
          </a:p>
          <a:p>
            <a:pPr indent="-171450" algn="just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ru-RU" altLang="ru-RU" sz="1100" dirty="0"/>
              <a:t>С помощью системы поиска семантических законов </a:t>
            </a:r>
            <a:r>
              <a:rPr lang="en-US" altLang="ru-RU" sz="1100" dirty="0"/>
              <a:t>Semantic Discovery</a:t>
            </a:r>
            <a:r>
              <a:rPr lang="ru-RU" altLang="ru-RU" sz="1100" dirty="0"/>
              <a:t> можно выделить закономерности запуска турбин, анализируя исторические данные. А также можно учесть опыт специалистов в предметной области.</a:t>
            </a:r>
          </a:p>
          <a:p>
            <a:pPr indent="-171450" algn="just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ru-RU" altLang="ru-RU" sz="1100" dirty="0"/>
              <a:t>С помощью платформы </a:t>
            </a:r>
            <a:r>
              <a:rPr lang="en-US" altLang="ru-RU" sz="1100" dirty="0"/>
              <a:t>ESDP </a:t>
            </a:r>
            <a:r>
              <a:rPr lang="ru-RU" altLang="ru-RU" sz="1100" dirty="0"/>
              <a:t>можно разработать ИИ-систему, которая поможет автоматизировать процесс, и снизить количество ошибок, вызванных человеческим фактором.</a:t>
            </a:r>
            <a:endParaRPr lang="ru-RU" sz="1100" dirty="0"/>
          </a:p>
        </p:txBody>
      </p:sp>
      <p:sp>
        <p:nvSpPr>
          <p:cNvPr id="47" name="Прямоугольник 46">
            <a:extLst>
              <a:ext uri="{FF2B5EF4-FFF2-40B4-BE49-F238E27FC236}">
                <a16:creationId xmlns="" xmlns:a16="http://schemas.microsoft.com/office/drawing/2014/main" id="{4DDDC586-BEBC-48D9-93D5-373342CC3142}"/>
              </a:ext>
            </a:extLst>
          </p:cNvPr>
          <p:cNvSpPr/>
          <p:nvPr/>
        </p:nvSpPr>
        <p:spPr>
          <a:xfrm>
            <a:off x="2946264" y="2798707"/>
            <a:ext cx="3118763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altLang="ru-RU" sz="1200" b="1" dirty="0">
                <a:solidFill>
                  <a:srgbClr val="4E214D"/>
                </a:solidFill>
              </a:rPr>
              <a:t>Обработка тендерных заявок</a:t>
            </a:r>
            <a:endParaRPr lang="ru-RU" sz="1200" b="1" dirty="0">
              <a:solidFill>
                <a:srgbClr val="4E214D"/>
              </a:solidFill>
            </a:endParaRPr>
          </a:p>
          <a:p>
            <a:pPr indent="-171450" algn="just" defTabSz="3600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v"/>
              <a:tabLst>
                <a:tab pos="36000" algn="l"/>
              </a:tabLst>
            </a:pPr>
            <a:r>
              <a:rPr lang="ru-RU" altLang="ru-RU" sz="1100" dirty="0"/>
              <a:t>Хотя тендерные заявки принимаются в электронном виде, но их обработка требует больших человеческих ресурсов ввиду:</a:t>
            </a:r>
          </a:p>
          <a:p>
            <a:pPr marL="288000" lvl="1" indent="-171450" algn="just" defTabSz="18000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v"/>
              <a:tabLst>
                <a:tab pos="36000" algn="l"/>
                <a:tab pos="180000" algn="l"/>
              </a:tabLst>
            </a:pPr>
            <a:r>
              <a:rPr lang="ru-RU" altLang="ru-RU" sz="1100" dirty="0"/>
              <a:t>Большого количества заявок</a:t>
            </a:r>
          </a:p>
          <a:p>
            <a:pPr marL="288000" lvl="1" indent="-171450" algn="just" defTabSz="3600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v"/>
              <a:tabLst>
                <a:tab pos="36000" algn="l"/>
              </a:tabLst>
            </a:pPr>
            <a:r>
              <a:rPr lang="ru-RU" altLang="ru-RU" sz="1100" dirty="0"/>
              <a:t>Наличия неструктурированной информации</a:t>
            </a:r>
          </a:p>
          <a:p>
            <a:pPr marL="288000" lvl="1" indent="-171450" algn="just" defTabSz="3600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v"/>
              <a:tabLst>
                <a:tab pos="36000" algn="l"/>
              </a:tabLst>
            </a:pPr>
            <a:r>
              <a:rPr lang="ru-RU" altLang="ru-RU" sz="1100" dirty="0"/>
              <a:t>Внешних требований: Законодательство, условия тендера</a:t>
            </a:r>
          </a:p>
          <a:p>
            <a:pPr indent="-171450" algn="just" defTabSz="3600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v"/>
              <a:tabLst>
                <a:tab pos="36000" algn="l"/>
              </a:tabLst>
            </a:pPr>
            <a:r>
              <a:rPr lang="ru-RU" altLang="ru-RU" sz="1100" dirty="0"/>
              <a:t>С помощью платформы </a:t>
            </a:r>
            <a:r>
              <a:rPr lang="en-US" altLang="ru-RU" sz="1100" dirty="0"/>
              <a:t>ESDP</a:t>
            </a:r>
            <a:r>
              <a:rPr lang="ru-RU" altLang="ru-RU" sz="1100" dirty="0"/>
              <a:t> и семантического анализа текста, возможно извлекать из заявок существенные условия и проверять их автоматически.</a:t>
            </a:r>
          </a:p>
          <a:p>
            <a:pPr indent="-171450" algn="just" defTabSz="3600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v"/>
              <a:tabLst>
                <a:tab pos="36000" algn="l"/>
              </a:tabLst>
            </a:pPr>
            <a:r>
              <a:rPr lang="ru-RU" sz="1100" dirty="0"/>
              <a:t>Это позволит существенно сократить человеческие ресурсы и минимизировать фактор человеческих ошибок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B76D7BC1-259E-4F01-A904-1B93B911B163}"/>
              </a:ext>
            </a:extLst>
          </p:cNvPr>
          <p:cNvSpPr/>
          <p:nvPr/>
        </p:nvSpPr>
        <p:spPr>
          <a:xfrm>
            <a:off x="6089494" y="2798706"/>
            <a:ext cx="3118758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altLang="ru-RU" sz="1200" b="1" dirty="0">
                <a:solidFill>
                  <a:srgbClr val="4E214D"/>
                </a:solidFill>
              </a:rPr>
              <a:t>Цифровая железная дорога</a:t>
            </a:r>
            <a:endParaRPr lang="ru-RU" sz="1200" b="1" dirty="0">
              <a:solidFill>
                <a:srgbClr val="4E214D"/>
              </a:solidFill>
            </a:endParaRPr>
          </a:p>
          <a:p>
            <a:pPr indent="-171450" algn="just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ru-RU" altLang="ru-RU" sz="1100" dirty="0"/>
              <a:t>В 2017 году научно-техническим советом РЖД была принята концепция «Цифровая железная дорога». </a:t>
            </a:r>
          </a:p>
          <a:p>
            <a:pPr indent="-171450" algn="just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ru-RU" altLang="ru-RU" sz="1100" dirty="0"/>
              <a:t>Система выявления закономерностей и поиска логических правил </a:t>
            </a:r>
            <a:r>
              <a:rPr lang="en-US" altLang="ru-RU" sz="1100" dirty="0"/>
              <a:t>Semantic Discovery</a:t>
            </a:r>
            <a:r>
              <a:rPr lang="ru-RU" altLang="ru-RU" sz="1100" dirty="0"/>
              <a:t> и платформа </a:t>
            </a:r>
            <a:r>
              <a:rPr lang="en-US" altLang="ru-RU" sz="1100" dirty="0"/>
              <a:t>ESDP</a:t>
            </a:r>
            <a:r>
              <a:rPr lang="ru-RU" altLang="ru-RU" sz="1100" dirty="0"/>
              <a:t> (Семантический Искусственный Интеллект) могут использоваться в устройствах </a:t>
            </a:r>
            <a:r>
              <a:rPr lang="en-US" altLang="ru-RU" sz="1100" dirty="0"/>
              <a:t>IoT</a:t>
            </a:r>
            <a:r>
              <a:rPr lang="ru-RU" altLang="ru-RU" sz="1100" dirty="0"/>
              <a:t> (интернет вещей)</a:t>
            </a:r>
            <a:r>
              <a:rPr lang="en-US" altLang="ru-RU" sz="1100" dirty="0"/>
              <a:t> </a:t>
            </a:r>
            <a:r>
              <a:rPr lang="ru-RU" altLang="ru-RU" sz="1100" dirty="0"/>
              <a:t>и периферийных вычислениях (</a:t>
            </a:r>
            <a:r>
              <a:rPr lang="en-US" altLang="ru-RU" sz="1100" dirty="0"/>
              <a:t>Edge computing</a:t>
            </a:r>
            <a:r>
              <a:rPr lang="ru-RU" altLang="ru-RU" sz="1100" dirty="0"/>
              <a:t>).</a:t>
            </a:r>
          </a:p>
          <a:p>
            <a:pPr indent="-171450" algn="just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ru-RU" sz="1100" dirty="0"/>
              <a:t>Использование данных программных продуктов в датчиках позволяет решать  такие задачи как</a:t>
            </a:r>
            <a:r>
              <a:rPr lang="en-US" sz="1100" dirty="0"/>
              <a:t>:</a:t>
            </a:r>
            <a:endParaRPr lang="ru-RU" sz="1100" dirty="0"/>
          </a:p>
        </p:txBody>
      </p:sp>
      <p:sp>
        <p:nvSpPr>
          <p:cNvPr id="49" name="Прямоугольник 48">
            <a:extLst>
              <a:ext uri="{FF2B5EF4-FFF2-40B4-BE49-F238E27FC236}">
                <a16:creationId xmlns="" xmlns:a16="http://schemas.microsoft.com/office/drawing/2014/main" id="{6F2C4E3B-7BB0-4C5C-BDE3-FC35A16EC5A6}"/>
              </a:ext>
            </a:extLst>
          </p:cNvPr>
          <p:cNvSpPr/>
          <p:nvPr/>
        </p:nvSpPr>
        <p:spPr>
          <a:xfrm>
            <a:off x="9204032" y="2798706"/>
            <a:ext cx="2802727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altLang="ru-RU" sz="1200" b="1">
                <a:solidFill>
                  <a:srgbClr val="4E214D"/>
                </a:solidFill>
              </a:rPr>
              <a:t>Прогнозирование при </a:t>
            </a:r>
            <a:r>
              <a:rPr lang="ru-RU" altLang="ru-RU" sz="1200" b="1" dirty="0">
                <a:solidFill>
                  <a:srgbClr val="4E214D"/>
                </a:solidFill>
              </a:rPr>
              <a:t>венчурном инвестировании</a:t>
            </a:r>
            <a:endParaRPr lang="ru-RU" sz="1200" b="1" dirty="0">
              <a:solidFill>
                <a:srgbClr val="4E214D"/>
              </a:solidFill>
            </a:endParaRPr>
          </a:p>
          <a:p>
            <a:pPr algn="just">
              <a:spcAft>
                <a:spcPts val="600"/>
              </a:spcAft>
              <a:buClr>
                <a:schemeClr val="accent1"/>
              </a:buClr>
            </a:pPr>
            <a:r>
              <a:rPr lang="ru-RU" altLang="ru-RU" sz="1100" dirty="0"/>
              <a:t>При управлении венчурными проектами, обосновано использование ИИ для извлечения осмысленных данных из структурированного и неструктурированного потока информации для  определение объектов инвестирования (отрасль, география, стадия). </a:t>
            </a:r>
          </a:p>
          <a:p>
            <a:pPr algn="just">
              <a:spcAft>
                <a:spcPts val="600"/>
              </a:spcAft>
              <a:buClr>
                <a:schemeClr val="accent1"/>
              </a:buClr>
            </a:pPr>
            <a:r>
              <a:rPr lang="ru-RU" sz="1100" dirty="0"/>
              <a:t>Построение семантической модели автоматизации принятия решений о входе в проекты. Создание модели повышения стоимости бизнесов, с учетом оптимизации управления, поведения на рынке и маркетинга продукции. </a:t>
            </a:r>
          </a:p>
          <a:p>
            <a:pPr algn="just">
              <a:spcAft>
                <a:spcPts val="600"/>
              </a:spcAft>
              <a:buClr>
                <a:schemeClr val="accent1"/>
              </a:buClr>
            </a:pPr>
            <a:r>
              <a:rPr lang="ru-RU" sz="1100" dirty="0"/>
              <a:t>Прогнозирование выхода из проекта при извлечении максимального дохода.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FB08E207-5BDD-430D-AFBE-2D1F19728634}"/>
              </a:ext>
            </a:extLst>
          </p:cNvPr>
          <p:cNvSpPr/>
          <p:nvPr/>
        </p:nvSpPr>
        <p:spPr>
          <a:xfrm>
            <a:off x="6089490" y="5612290"/>
            <a:ext cx="3100829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" algn="ctr">
              <a:spcAft>
                <a:spcPts val="600"/>
              </a:spcAft>
              <a:buClr>
                <a:schemeClr val="accent1"/>
              </a:buClr>
            </a:pPr>
            <a:r>
              <a:rPr lang="ru-RU" sz="1100" i="1" dirty="0">
                <a:solidFill>
                  <a:srgbClr val="4E214D"/>
                </a:solidFill>
              </a:rPr>
              <a:t>Отслеживание износа железнодорожного полотна , используя показания датчиков на колесах, и показания тепловизионного контроля элементов верхнего строения пути.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0379" y="815168"/>
            <a:ext cx="2693830" cy="1938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259245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3244928A-0ABE-104C-913C-08CAF021E569}"/>
              </a:ext>
            </a:extLst>
          </p:cNvPr>
          <p:cNvSpPr txBox="1"/>
          <p:nvPr/>
        </p:nvSpPr>
        <p:spPr>
          <a:xfrm>
            <a:off x="753884" y="1992398"/>
            <a:ext cx="4226045" cy="4309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30" tIns="45730" rIns="45730" bIns="45730" numCol="1" spcCol="38100" rtlCol="0" anchor="t">
            <a:spAutoFit/>
          </a:bodyPr>
          <a:lstStyle/>
          <a:p>
            <a:pPr algn="r"/>
            <a:r>
              <a:rPr lang="en-US" sz="1100" dirty="0">
                <a:latin typeface="Arial Nova Cond Light" panose="020B0306020202020204" pitchFamily="34" charset="0"/>
                <a:cs typeface="Arial" pitchFamily="34" charset="0"/>
                <a:hlinkClick r:id="rId2"/>
              </a:rPr>
              <a:t>cnews.ru </a:t>
            </a:r>
            <a:r>
              <a:rPr lang="ru-RU" sz="1100" dirty="0">
                <a:latin typeface="Arial Nova Cond Light" panose="020B0306020202020204" pitchFamily="34" charset="0"/>
                <a:cs typeface="Arial" pitchFamily="34" charset="0"/>
                <a:hlinkClick r:id="rId2"/>
              </a:rPr>
              <a:t>Стратегия развития Искусственного Интеллекта в России</a:t>
            </a:r>
            <a:endParaRPr lang="ru-RU" sz="1100" dirty="0">
              <a:latin typeface="Arial Nova Cond Light" panose="020B0306020202020204" pitchFamily="34" charset="0"/>
              <a:cs typeface="Arial" pitchFamily="34" charset="0"/>
            </a:endParaRPr>
          </a:p>
        </p:txBody>
      </p:sp>
      <p:sp>
        <p:nvSpPr>
          <p:cNvPr id="66" name="Прямоугольник 65">
            <a:extLst>
              <a:ext uri="{FF2B5EF4-FFF2-40B4-BE49-F238E27FC236}">
                <a16:creationId xmlns="" xmlns:a16="http://schemas.microsoft.com/office/drawing/2014/main" id="{6E4F8695-C63C-3540-A958-F5CD68D0AD2E}"/>
              </a:ext>
            </a:extLst>
          </p:cNvPr>
          <p:cNvSpPr/>
          <p:nvPr/>
        </p:nvSpPr>
        <p:spPr>
          <a:xfrm>
            <a:off x="376298" y="808328"/>
            <a:ext cx="11573649" cy="5693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just">
              <a:spcAft>
                <a:spcPts val="600"/>
              </a:spcAft>
              <a:buClr>
                <a:srgbClr val="92278F"/>
              </a:buClr>
            </a:pPr>
            <a:endParaRPr lang="ru-RU" sz="1200" b="1" dirty="0"/>
          </a:p>
          <a:p>
            <a:pPr lvl="0" algn="just">
              <a:spcAft>
                <a:spcPts val="600"/>
              </a:spcAft>
              <a:buClr>
                <a:srgbClr val="92278F"/>
              </a:buClr>
            </a:pPr>
            <a:endParaRPr lang="ru-RU" sz="1400" b="1" dirty="0"/>
          </a:p>
        </p:txBody>
      </p:sp>
      <p:sp>
        <p:nvSpPr>
          <p:cNvPr id="21" name="Заголовок 1">
            <a:extLst>
              <a:ext uri="{FF2B5EF4-FFF2-40B4-BE49-F238E27FC236}">
                <a16:creationId xmlns="" xmlns:a16="http://schemas.microsoft.com/office/drawing/2014/main" id="{C503A7E9-7249-4915-B599-151D92FED4FC}"/>
              </a:ext>
            </a:extLst>
          </p:cNvPr>
          <p:cNvSpPr txBox="1">
            <a:spLocks/>
          </p:cNvSpPr>
          <p:nvPr/>
        </p:nvSpPr>
        <p:spPr>
          <a:xfrm>
            <a:off x="1085884" y="24732"/>
            <a:ext cx="11106116" cy="628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9630" tIns="37926" rIns="0" bIns="37926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2pPr>
            <a:lvl3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3pPr>
            <a:lvl4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4pPr>
            <a:lvl5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5pPr>
            <a:lvl6pPr marL="48166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6pPr>
            <a:lvl7pPr marL="96332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7pPr>
            <a:lvl8pPr marL="1444981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8pPr>
            <a:lvl9pPr marL="1926641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defTabSz="914400"/>
            <a:r>
              <a:rPr lang="ru-RU" sz="2400" b="0" kern="0" dirty="0" smtClean="0">
                <a:solidFill>
                  <a:srgbClr val="DED1DE"/>
                </a:solidFill>
                <a:latin typeface="+mj-lt"/>
              </a:rPr>
              <a:t>Направления и</a:t>
            </a:r>
            <a:r>
              <a:rPr lang="ru-RU" sz="2400" b="0" kern="0" dirty="0" smtClean="0">
                <a:solidFill>
                  <a:srgbClr val="DED1DE"/>
                </a:solidFill>
                <a:latin typeface="+mj-lt"/>
              </a:rPr>
              <a:t>спользования </a:t>
            </a:r>
            <a:r>
              <a:rPr lang="ru-RU" sz="2400" b="0" kern="0" dirty="0">
                <a:solidFill>
                  <a:srgbClr val="DED1DE"/>
                </a:solidFill>
                <a:latin typeface="+mj-lt"/>
              </a:rPr>
              <a:t>платформы автоматизации принятия решений </a:t>
            </a:r>
            <a:endParaRPr lang="ru-RU" sz="2400" b="0" kern="0" dirty="0">
              <a:solidFill>
                <a:srgbClr val="DED1DE"/>
              </a:solidFill>
              <a:latin typeface="+mj-lt"/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="" xmlns:a16="http://schemas.microsoft.com/office/drawing/2014/main" id="{38925682-459B-4E81-9461-C08CF42760D7}"/>
              </a:ext>
            </a:extLst>
          </p:cNvPr>
          <p:cNvCxnSpPr>
            <a:cxnSpLocks/>
          </p:cNvCxnSpPr>
          <p:nvPr/>
        </p:nvCxnSpPr>
        <p:spPr bwMode="auto">
          <a:xfrm flipH="1">
            <a:off x="0" y="6858000"/>
            <a:ext cx="1160974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93403"/>
              </p:ext>
            </p:extLst>
          </p:nvPr>
        </p:nvGraphicFramePr>
        <p:xfrm>
          <a:off x="452176" y="808328"/>
          <a:ext cx="11073283" cy="57673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20519"/>
                <a:gridCol w="7252764"/>
              </a:tblGrid>
              <a:tr h="123204">
                <a:tc gridSpan="2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ru-RU" sz="700" kern="100" dirty="0">
                        <a:solidFill>
                          <a:srgbClr val="404040"/>
                        </a:solidFill>
                        <a:effectLst/>
                        <a:latin typeface="Georgia"/>
                        <a:ea typeface="SimSun"/>
                        <a:cs typeface="Times New Roman"/>
                      </a:endParaRPr>
                    </a:p>
                  </a:txBody>
                  <a:tcPr marL="50633" marR="5063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6301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</a:rPr>
                        <a:t>Банковский и финансовый сектор</a:t>
                      </a:r>
                      <a:endParaRPr lang="ru-RU" sz="1400" kern="100" dirty="0">
                        <a:solidFill>
                          <a:srgbClr val="404040"/>
                        </a:solidFill>
                        <a:effectLst/>
                        <a:latin typeface="Georgia"/>
                        <a:ea typeface="SimSun"/>
                        <a:cs typeface="Times New Roman"/>
                      </a:endParaRPr>
                    </a:p>
                  </a:txBody>
                  <a:tcPr marL="50633" marR="50633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25000"/>
                        </a:lnSpc>
                        <a:spcAft>
                          <a:spcPts val="100"/>
                        </a:spcAft>
                        <a:buFont typeface="Symbol"/>
                        <a:buChar char=""/>
                      </a:pPr>
                      <a:r>
                        <a:rPr lang="ru-RU" sz="1200" kern="100" dirty="0" err="1">
                          <a:effectLst/>
                        </a:rPr>
                        <a:t>Финмониторинг</a:t>
                      </a:r>
                      <a:r>
                        <a:rPr lang="ru-RU" sz="1200" kern="100" dirty="0">
                          <a:effectLst/>
                        </a:rPr>
                        <a:t> и </a:t>
                      </a:r>
                      <a:r>
                        <a:rPr lang="en-US" sz="1200" kern="100" dirty="0">
                          <a:effectLst/>
                        </a:rPr>
                        <a:t>AML</a:t>
                      </a:r>
                      <a:endParaRPr lang="ru-RU" sz="1200" kern="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25000"/>
                        </a:lnSpc>
                        <a:spcAft>
                          <a:spcPts val="100"/>
                        </a:spcAft>
                        <a:buFont typeface="Symbol"/>
                        <a:buChar char=""/>
                      </a:pPr>
                      <a:r>
                        <a:rPr lang="ru-RU" sz="1200" kern="100" dirty="0" err="1" smtClean="0">
                          <a:effectLst/>
                        </a:rPr>
                        <a:t>Скоринг</a:t>
                      </a:r>
                      <a:r>
                        <a:rPr lang="ru-RU" sz="1200" kern="100" dirty="0" smtClean="0">
                          <a:effectLst/>
                        </a:rPr>
                        <a:t> </a:t>
                      </a:r>
                      <a:endParaRPr lang="ru-RU" sz="1200" kern="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25000"/>
                        </a:lnSpc>
                        <a:spcAft>
                          <a:spcPts val="100"/>
                        </a:spcAft>
                        <a:buFont typeface="Symbol"/>
                        <a:buChar char=""/>
                      </a:pPr>
                      <a:r>
                        <a:rPr lang="ru-RU" sz="1200" kern="100" dirty="0">
                          <a:effectLst/>
                        </a:rPr>
                        <a:t>Комплексный анализ в </a:t>
                      </a:r>
                      <a:r>
                        <a:rPr lang="ru-RU" sz="1200" kern="100" dirty="0" err="1">
                          <a:effectLst/>
                        </a:rPr>
                        <a:t>трейдинге</a:t>
                      </a:r>
                      <a:r>
                        <a:rPr lang="ru-RU" sz="1200" kern="100" dirty="0">
                          <a:effectLst/>
                        </a:rPr>
                        <a:t> (макроэкономика, инфо-потоки, данные о торгах, пр.)</a:t>
                      </a:r>
                      <a:endParaRPr lang="ru-RU" sz="1200" kern="100" dirty="0">
                        <a:solidFill>
                          <a:srgbClr val="404040"/>
                        </a:solidFill>
                        <a:effectLst/>
                        <a:latin typeface="Georgia"/>
                        <a:ea typeface="SimSun"/>
                        <a:cs typeface="Times New Roman"/>
                      </a:endParaRPr>
                    </a:p>
                  </a:txBody>
                  <a:tcPr marL="50633" marR="50633" marT="0" marB="0"/>
                </a:tc>
              </a:tr>
              <a:tr h="894303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</a:rPr>
                        <a:t>Беспилотные системы</a:t>
                      </a:r>
                      <a:endParaRPr lang="ru-RU" sz="1400" kern="100" dirty="0">
                        <a:solidFill>
                          <a:srgbClr val="404040"/>
                        </a:solidFill>
                        <a:effectLst/>
                        <a:latin typeface="Georgia"/>
                        <a:ea typeface="SimSun"/>
                        <a:cs typeface="Times New Roman"/>
                      </a:endParaRPr>
                    </a:p>
                  </a:txBody>
                  <a:tcPr marL="50633" marR="50633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kern="100" dirty="0">
                          <a:effectLst/>
                        </a:rPr>
                        <a:t>Автомобили</a:t>
                      </a:r>
                    </a:p>
                    <a:p>
                      <a:pPr marL="342900" lvl="0" indent="-342900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kern="100" dirty="0">
                          <a:effectLst/>
                        </a:rPr>
                        <a:t>Подводные аппараты</a:t>
                      </a:r>
                    </a:p>
                    <a:p>
                      <a:pPr marL="342900" lvl="0" indent="-342900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kern="100" dirty="0">
                          <a:effectLst/>
                        </a:rPr>
                        <a:t>Спасательные роботы</a:t>
                      </a:r>
                    </a:p>
                    <a:p>
                      <a:pPr marL="342900" lvl="0" indent="-342900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kern="100" dirty="0">
                          <a:effectLst/>
                        </a:rPr>
                        <a:t>Беспилотные летательные </a:t>
                      </a:r>
                      <a:r>
                        <a:rPr lang="ru-RU" sz="1200" kern="100" dirty="0" smtClean="0">
                          <a:effectLst/>
                        </a:rPr>
                        <a:t>аппараты</a:t>
                      </a:r>
                      <a:endParaRPr lang="ru-RU" sz="1200" kern="100" dirty="0">
                        <a:solidFill>
                          <a:srgbClr val="404040"/>
                        </a:solidFill>
                        <a:effectLst/>
                        <a:latin typeface="Georgia"/>
                        <a:ea typeface="SimSun"/>
                        <a:cs typeface="Times New Roman"/>
                      </a:endParaRPr>
                    </a:p>
                  </a:txBody>
                  <a:tcPr marL="50633" marR="50633" marT="0" marB="0"/>
                </a:tc>
              </a:tr>
              <a:tr h="678237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</a:rPr>
                        <a:t>Управление</a:t>
                      </a:r>
                      <a:endParaRPr lang="ru-RU" sz="1400" kern="100" dirty="0">
                        <a:solidFill>
                          <a:srgbClr val="404040"/>
                        </a:solidFill>
                        <a:effectLst/>
                        <a:latin typeface="Georgia"/>
                        <a:ea typeface="SimSun"/>
                        <a:cs typeface="Times New Roman"/>
                      </a:endParaRPr>
                    </a:p>
                  </a:txBody>
                  <a:tcPr marL="50633" marR="50633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kern="100" dirty="0">
                          <a:effectLst/>
                        </a:rPr>
                        <a:t>Управление бюджетами</a:t>
                      </a:r>
                    </a:p>
                    <a:p>
                      <a:pPr marL="342900" lvl="0" indent="-342900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kern="100" dirty="0">
                          <a:effectLst/>
                        </a:rPr>
                        <a:t>Управление сложными проектами (</a:t>
                      </a:r>
                      <a:r>
                        <a:rPr lang="ru-RU" sz="1200" kern="100" dirty="0" err="1">
                          <a:effectLst/>
                        </a:rPr>
                        <a:t>гос.контракты</a:t>
                      </a:r>
                      <a:r>
                        <a:rPr lang="ru-RU" sz="1200" kern="100" dirty="0">
                          <a:effectLst/>
                        </a:rPr>
                        <a:t>)</a:t>
                      </a:r>
                    </a:p>
                    <a:p>
                      <a:pPr marL="342900" lvl="0" indent="-342900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kern="100" dirty="0">
                          <a:effectLst/>
                        </a:rPr>
                        <a:t>Управление фондами</a:t>
                      </a:r>
                      <a:endParaRPr lang="ru-RU" sz="1200" kern="100" dirty="0">
                        <a:solidFill>
                          <a:srgbClr val="404040"/>
                        </a:solidFill>
                        <a:effectLst/>
                        <a:latin typeface="Georgia"/>
                        <a:ea typeface="SimSun"/>
                        <a:cs typeface="Times New Roman"/>
                      </a:endParaRPr>
                    </a:p>
                  </a:txBody>
                  <a:tcPr marL="50633" marR="50633" marT="0" marB="0"/>
                </a:tc>
              </a:tr>
              <a:tr h="497572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</a:rPr>
                        <a:t>Медицина</a:t>
                      </a:r>
                      <a:endParaRPr lang="ru-RU" sz="1400" kern="100" dirty="0">
                        <a:solidFill>
                          <a:srgbClr val="404040"/>
                        </a:solidFill>
                        <a:effectLst/>
                        <a:latin typeface="Georgia"/>
                        <a:ea typeface="SimSun"/>
                        <a:cs typeface="Times New Roman"/>
                      </a:endParaRPr>
                    </a:p>
                  </a:txBody>
                  <a:tcPr marL="50633" marR="50633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kern="100" dirty="0">
                          <a:effectLst/>
                        </a:rPr>
                        <a:t>Комплексный анализ данных человека (томография, </a:t>
                      </a:r>
                      <a:r>
                        <a:rPr lang="ru-RU" sz="1200" kern="100" dirty="0" err="1">
                          <a:effectLst/>
                        </a:rPr>
                        <a:t>термография</a:t>
                      </a:r>
                      <a:r>
                        <a:rPr lang="ru-RU" sz="1200" kern="100" dirty="0">
                          <a:effectLst/>
                        </a:rPr>
                        <a:t>, микрофлора, прочие)</a:t>
                      </a:r>
                    </a:p>
                    <a:p>
                      <a:pPr marL="342900" lvl="0" indent="-342900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kern="100" dirty="0">
                          <a:effectLst/>
                        </a:rPr>
                        <a:t>Системы диагностики на основе объясняющего искусственного интеллекта</a:t>
                      </a:r>
                      <a:endParaRPr lang="ru-RU" sz="1200" kern="100" dirty="0">
                        <a:solidFill>
                          <a:srgbClr val="404040"/>
                        </a:solidFill>
                        <a:effectLst/>
                        <a:latin typeface="Georgia"/>
                        <a:ea typeface="SimSun"/>
                        <a:cs typeface="Times New Roman"/>
                      </a:endParaRPr>
                    </a:p>
                  </a:txBody>
                  <a:tcPr marL="50633" marR="50633" marT="0" marB="0"/>
                </a:tc>
              </a:tr>
              <a:tr h="474207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</a:rPr>
                        <a:t>Энергетика</a:t>
                      </a:r>
                      <a:endParaRPr lang="ru-RU" sz="1400" kern="100" dirty="0">
                        <a:solidFill>
                          <a:srgbClr val="404040"/>
                        </a:solidFill>
                        <a:effectLst/>
                        <a:latin typeface="Georgia"/>
                        <a:ea typeface="SimSun"/>
                        <a:cs typeface="Times New Roman"/>
                      </a:endParaRPr>
                    </a:p>
                  </a:txBody>
                  <a:tcPr marL="50633" marR="50633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kern="100" dirty="0">
                          <a:effectLst/>
                        </a:rPr>
                        <a:t>«</a:t>
                      </a:r>
                      <a:r>
                        <a:rPr lang="ru-RU" sz="1200" kern="100" dirty="0" err="1">
                          <a:effectLst/>
                        </a:rPr>
                        <a:t>Цифровизация</a:t>
                      </a:r>
                      <a:r>
                        <a:rPr lang="ru-RU" sz="1200" kern="100" dirty="0">
                          <a:effectLst/>
                        </a:rPr>
                        <a:t>» энергетики</a:t>
                      </a:r>
                    </a:p>
                    <a:p>
                      <a:pPr marL="342900" lvl="0" indent="-342900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kern="100" dirty="0">
                          <a:effectLst/>
                        </a:rPr>
                        <a:t>Прогнозирование ремонта оборудования</a:t>
                      </a:r>
                    </a:p>
                    <a:p>
                      <a:pPr marL="342900" lvl="0" indent="-342900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kern="100" dirty="0">
                          <a:effectLst/>
                        </a:rPr>
                        <a:t>«Электрические заправки» для электромобилей</a:t>
                      </a:r>
                      <a:endParaRPr lang="ru-RU" sz="1200" kern="100" dirty="0">
                        <a:solidFill>
                          <a:srgbClr val="404040"/>
                        </a:solidFill>
                        <a:effectLst/>
                        <a:latin typeface="Georgia"/>
                        <a:ea typeface="SimSun"/>
                        <a:cs typeface="Times New Roman"/>
                      </a:endParaRPr>
                    </a:p>
                  </a:txBody>
                  <a:tcPr marL="50633" marR="50633" marT="0" marB="0"/>
                </a:tc>
              </a:tr>
              <a:tr h="474207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</a:rPr>
                        <a:t>Промышленность</a:t>
                      </a:r>
                      <a:endParaRPr lang="ru-RU" sz="1400" kern="100" dirty="0">
                        <a:solidFill>
                          <a:srgbClr val="404040"/>
                        </a:solidFill>
                        <a:effectLst/>
                        <a:latin typeface="Georgia"/>
                        <a:ea typeface="SimSun"/>
                        <a:cs typeface="Times New Roman"/>
                      </a:endParaRPr>
                    </a:p>
                  </a:txBody>
                  <a:tcPr marL="50633" marR="50633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kern="100" dirty="0">
                          <a:effectLst/>
                        </a:rPr>
                        <a:t>Прогнозирование ремонта оборудования</a:t>
                      </a:r>
                    </a:p>
                    <a:p>
                      <a:pPr marL="342900" lvl="0" indent="-342900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kern="100" dirty="0">
                          <a:effectLst/>
                        </a:rPr>
                        <a:t>ИИ в управлении промышленными объектами</a:t>
                      </a:r>
                    </a:p>
                    <a:p>
                      <a:pPr marL="342900" lvl="0" indent="-342900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kern="100" dirty="0">
                          <a:effectLst/>
                        </a:rPr>
                        <a:t>Роботы и роботизированные комплексы</a:t>
                      </a:r>
                      <a:endParaRPr lang="ru-RU" sz="1200" kern="100" dirty="0">
                        <a:solidFill>
                          <a:srgbClr val="404040"/>
                        </a:solidFill>
                        <a:effectLst/>
                        <a:latin typeface="Georgia"/>
                        <a:ea typeface="SimSun"/>
                        <a:cs typeface="Times New Roman"/>
                      </a:endParaRPr>
                    </a:p>
                  </a:txBody>
                  <a:tcPr marL="50633" marR="50633" marT="0" marB="0"/>
                </a:tc>
              </a:tr>
              <a:tr h="614161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</a:rPr>
                        <a:t>Телекоммуникации</a:t>
                      </a:r>
                      <a:endParaRPr lang="ru-RU" sz="1400" kern="100" dirty="0">
                        <a:solidFill>
                          <a:srgbClr val="404040"/>
                        </a:solidFill>
                        <a:effectLst/>
                        <a:latin typeface="Georgia"/>
                        <a:ea typeface="SimSun"/>
                        <a:cs typeface="Times New Roman"/>
                      </a:endParaRPr>
                    </a:p>
                  </a:txBody>
                  <a:tcPr marL="50633" marR="50633" marT="0" marB="0" anchor="ctr"/>
                </a:tc>
                <a:tc>
                  <a:txBody>
                    <a:bodyPr/>
                    <a:lstStyle/>
                    <a:p>
                      <a:pPr marL="742950" lvl="1" indent="-285750" fontAlgn="base">
                        <a:lnSpc>
                          <a:spcPct val="125000"/>
                        </a:lnSpc>
                        <a:spcAft>
                          <a:spcPts val="100"/>
                        </a:spcAft>
                        <a:buFont typeface="Symbol"/>
                        <a:buChar char=""/>
                      </a:pPr>
                      <a:r>
                        <a:rPr lang="ru-RU" sz="1200" u="none" strike="noStrike" kern="0" spc="0" dirty="0">
                          <a:effectLst/>
                        </a:rPr>
                        <a:t>Автоматизация диагностики и принятия решений при управлении телекоммуникационными системами</a:t>
                      </a:r>
                    </a:p>
                    <a:p>
                      <a:pPr marL="742950" lvl="1" indent="-285750" fontAlgn="base">
                        <a:lnSpc>
                          <a:spcPct val="125000"/>
                        </a:lnSpc>
                        <a:spcAft>
                          <a:spcPts val="100"/>
                        </a:spcAft>
                        <a:buFont typeface="Symbol"/>
                        <a:buChar char=""/>
                      </a:pPr>
                      <a:r>
                        <a:rPr lang="ru-RU" sz="1200" u="none" strike="noStrike" kern="0" spc="0" dirty="0" err="1">
                          <a:effectLst/>
                        </a:rPr>
                        <a:t>Маркетплейсы</a:t>
                      </a:r>
                      <a:r>
                        <a:rPr lang="ru-RU" sz="1200" u="none" strike="noStrike" kern="0" spc="0" dirty="0">
                          <a:effectLst/>
                        </a:rPr>
                        <a:t> услуг</a:t>
                      </a:r>
                    </a:p>
                    <a:p>
                      <a:pPr marL="742950" lvl="1" indent="-285750" fontAlgn="base">
                        <a:lnSpc>
                          <a:spcPct val="125000"/>
                        </a:lnSpc>
                        <a:spcAft>
                          <a:spcPts val="100"/>
                        </a:spcAft>
                        <a:buFont typeface="Symbol"/>
                        <a:buChar char=""/>
                      </a:pPr>
                      <a:r>
                        <a:rPr lang="ru-RU" sz="1200" u="none" strike="noStrike" kern="0" spc="0" dirty="0" err="1">
                          <a:effectLst/>
                        </a:rPr>
                        <a:t>Маркетплейсы</a:t>
                      </a:r>
                      <a:r>
                        <a:rPr lang="ru-RU" sz="1200" u="none" strike="noStrike" kern="0" spc="0" dirty="0">
                          <a:effectLst/>
                        </a:rPr>
                        <a:t> </a:t>
                      </a:r>
                      <a:r>
                        <a:rPr lang="ru-RU" sz="1200" u="none" strike="noStrike" kern="0" spc="0" dirty="0" err="1">
                          <a:effectLst/>
                        </a:rPr>
                        <a:t>финтех</a:t>
                      </a:r>
                      <a:r>
                        <a:rPr lang="ru-RU" sz="1200" u="none" strike="noStrike" kern="0" spc="0" dirty="0">
                          <a:effectLst/>
                        </a:rPr>
                        <a:t> услуг</a:t>
                      </a:r>
                      <a:endParaRPr lang="ru-RU" sz="1200" u="none" strike="noStrike" kern="0" spc="0" dirty="0">
                        <a:solidFill>
                          <a:srgbClr val="404040"/>
                        </a:solidFill>
                        <a:effectLst/>
                        <a:latin typeface="Georgia"/>
                        <a:ea typeface="SimSun"/>
                        <a:cs typeface="Times New Roman"/>
                      </a:endParaRPr>
                    </a:p>
                  </a:txBody>
                  <a:tcPr marL="50633" marR="50633" marT="0" marB="0"/>
                </a:tc>
              </a:tr>
              <a:tr h="632274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</a:rPr>
                        <a:t>Контрольные органы</a:t>
                      </a:r>
                      <a:endParaRPr lang="ru-RU" sz="1400" kern="100" dirty="0">
                        <a:solidFill>
                          <a:srgbClr val="404040"/>
                        </a:solidFill>
                        <a:effectLst/>
                        <a:latin typeface="Georgia"/>
                        <a:ea typeface="SimSun"/>
                        <a:cs typeface="Times New Roman"/>
                      </a:endParaRPr>
                    </a:p>
                  </a:txBody>
                  <a:tcPr marL="50633" marR="5063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800" kern="100" dirty="0">
                          <a:effectLst/>
                        </a:rPr>
                        <a:t>       </a:t>
                      </a:r>
                      <a:r>
                        <a:rPr lang="ru-RU" sz="1200" kern="100" dirty="0">
                          <a:effectLst/>
                        </a:rPr>
                        <a:t>•	Анализ и контроль расходования бюджетных средств </a:t>
                      </a:r>
                    </a:p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       • Прогнозирование </a:t>
                      </a:r>
                      <a:r>
                        <a:rPr lang="ru-RU" sz="1200" kern="100" dirty="0" smtClean="0">
                          <a:effectLst/>
                        </a:rPr>
                        <a:t>и моделирование </a:t>
                      </a:r>
                      <a:r>
                        <a:rPr lang="ru-RU" sz="1200" kern="100" dirty="0">
                          <a:effectLst/>
                        </a:rPr>
                        <a:t>для предотвращения возможных    нарушений</a:t>
                      </a:r>
                      <a:endParaRPr lang="ru-RU" sz="1200" kern="100" dirty="0">
                        <a:solidFill>
                          <a:srgbClr val="404040"/>
                        </a:solidFill>
                        <a:effectLst/>
                        <a:latin typeface="Georgia"/>
                        <a:ea typeface="SimSun"/>
                        <a:cs typeface="Times New Roman"/>
                      </a:endParaRPr>
                    </a:p>
                  </a:txBody>
                  <a:tcPr marL="50633" marR="50633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570288" y="939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6444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Picture 2">
            <a:extLst>
              <a:ext uri="{FF2B5EF4-FFF2-40B4-BE49-F238E27FC236}">
                <a16:creationId xmlns="" xmlns:a16="http://schemas.microsoft.com/office/drawing/2014/main" id="{59FACE42-44B0-4185-8ED4-9043A78C860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1" name="Group 116">
            <a:extLst>
              <a:ext uri="{FF2B5EF4-FFF2-40B4-BE49-F238E27FC236}">
                <a16:creationId xmlns="" xmlns:a16="http://schemas.microsoft.com/office/drawing/2014/main" id="{A838DBA2-246D-4087-AE0A-6EA2B4B65A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272" name="Group 117">
              <a:extLst>
                <a:ext uri="{FF2B5EF4-FFF2-40B4-BE49-F238E27FC236}">
                  <a16:creationId xmlns="" xmlns:a16="http://schemas.microsoft.com/office/drawing/2014/main" id="{B4406F95-9579-494D-BE1E-A012A7F4CB3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82" name="Rectangle 5">
                <a:extLst>
                  <a:ext uri="{FF2B5EF4-FFF2-40B4-BE49-F238E27FC236}">
                    <a16:creationId xmlns="" xmlns:a16="http://schemas.microsoft.com/office/drawing/2014/main" id="{4C8D671A-5C73-44CA-B6D0-7F3BC195BA6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183" name="Freeform 6">
                <a:extLst>
                  <a:ext uri="{FF2B5EF4-FFF2-40B4-BE49-F238E27FC236}">
                    <a16:creationId xmlns="" xmlns:a16="http://schemas.microsoft.com/office/drawing/2014/main" id="{F0DB3AC8-B5AD-4004-B0B9-74B58BECA0C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4" name="Freeform 7">
                <a:extLst>
                  <a:ext uri="{FF2B5EF4-FFF2-40B4-BE49-F238E27FC236}">
                    <a16:creationId xmlns="" xmlns:a16="http://schemas.microsoft.com/office/drawing/2014/main" id="{F3B2C8F3-E236-45B2-B2E1-8460F8FD6DD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5" name="Freeform 8">
                <a:extLst>
                  <a:ext uri="{FF2B5EF4-FFF2-40B4-BE49-F238E27FC236}">
                    <a16:creationId xmlns="" xmlns:a16="http://schemas.microsoft.com/office/drawing/2014/main" id="{761EE3AC-0BC2-4A29-AD58-5CB0EEFF96C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6" name="Freeform 9">
                <a:extLst>
                  <a:ext uri="{FF2B5EF4-FFF2-40B4-BE49-F238E27FC236}">
                    <a16:creationId xmlns="" xmlns:a16="http://schemas.microsoft.com/office/drawing/2014/main" id="{38DC43BE-83DD-43F3-A21F-9B58B1074FF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7" name="Freeform 10">
                <a:extLst>
                  <a:ext uri="{FF2B5EF4-FFF2-40B4-BE49-F238E27FC236}">
                    <a16:creationId xmlns="" xmlns:a16="http://schemas.microsoft.com/office/drawing/2014/main" id="{112583CE-53E8-48F6-9F71-25A32BFD619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8" name="Freeform 11">
                <a:extLst>
                  <a:ext uri="{FF2B5EF4-FFF2-40B4-BE49-F238E27FC236}">
                    <a16:creationId xmlns="" xmlns:a16="http://schemas.microsoft.com/office/drawing/2014/main" id="{229A7966-2C4F-4334-8FB7-08521F984D9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9" name="Freeform 12">
                <a:extLst>
                  <a:ext uri="{FF2B5EF4-FFF2-40B4-BE49-F238E27FC236}">
                    <a16:creationId xmlns="" xmlns:a16="http://schemas.microsoft.com/office/drawing/2014/main" id="{656FCF6A-DF5B-42AA-83C4-22CD7B9947D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0" name="Freeform 13">
                <a:extLst>
                  <a:ext uri="{FF2B5EF4-FFF2-40B4-BE49-F238E27FC236}">
                    <a16:creationId xmlns="" xmlns:a16="http://schemas.microsoft.com/office/drawing/2014/main" id="{E908B3EE-F31D-4E8D-BF3C-71F5B35F02F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1" name="Freeform 14">
                <a:extLst>
                  <a:ext uri="{FF2B5EF4-FFF2-40B4-BE49-F238E27FC236}">
                    <a16:creationId xmlns="" xmlns:a16="http://schemas.microsoft.com/office/drawing/2014/main" id="{DA9F96D7-B42C-4F80-8F26-72388FE0C2E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2" name="Freeform 15">
                <a:extLst>
                  <a:ext uri="{FF2B5EF4-FFF2-40B4-BE49-F238E27FC236}">
                    <a16:creationId xmlns="" xmlns:a16="http://schemas.microsoft.com/office/drawing/2014/main" id="{5C9D5861-5A45-408A-A25E-61ED661AD75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3" name="Line 16">
                <a:extLst>
                  <a:ext uri="{FF2B5EF4-FFF2-40B4-BE49-F238E27FC236}">
                    <a16:creationId xmlns="" xmlns:a16="http://schemas.microsoft.com/office/drawing/2014/main" id="{DEEF5DD7-13B2-4CBB-A1AE-193A618B0F0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194" name="Freeform 17">
                <a:extLst>
                  <a:ext uri="{FF2B5EF4-FFF2-40B4-BE49-F238E27FC236}">
                    <a16:creationId xmlns="" xmlns:a16="http://schemas.microsoft.com/office/drawing/2014/main" id="{3D896DDA-5AD2-4360-9E65-A792131051C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5" name="Freeform 18">
                <a:extLst>
                  <a:ext uri="{FF2B5EF4-FFF2-40B4-BE49-F238E27FC236}">
                    <a16:creationId xmlns="" xmlns:a16="http://schemas.microsoft.com/office/drawing/2014/main" id="{C088F3B1-D893-4078-8EAE-6A3776F6754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6" name="Freeform 19">
                <a:extLst>
                  <a:ext uri="{FF2B5EF4-FFF2-40B4-BE49-F238E27FC236}">
                    <a16:creationId xmlns="" xmlns:a16="http://schemas.microsoft.com/office/drawing/2014/main" id="{23CCB367-42E1-4DEF-BABD-7457EB9F28C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7" name="Freeform 20">
                <a:extLst>
                  <a:ext uri="{FF2B5EF4-FFF2-40B4-BE49-F238E27FC236}">
                    <a16:creationId xmlns="" xmlns:a16="http://schemas.microsoft.com/office/drawing/2014/main" id="{BAFD46CE-CD21-4C8E-8ACE-B1A0B74A904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8" name="Rectangle 21">
                <a:extLst>
                  <a:ext uri="{FF2B5EF4-FFF2-40B4-BE49-F238E27FC236}">
                    <a16:creationId xmlns="" xmlns:a16="http://schemas.microsoft.com/office/drawing/2014/main" id="{23980A26-1FFF-4434-A77C-C5A1C96A54B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199" name="Freeform 22">
                <a:extLst>
                  <a:ext uri="{FF2B5EF4-FFF2-40B4-BE49-F238E27FC236}">
                    <a16:creationId xmlns="" xmlns:a16="http://schemas.microsoft.com/office/drawing/2014/main" id="{AE64C1E5-E917-4222-8080-3EF831FB464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0" name="Freeform 23">
                <a:extLst>
                  <a:ext uri="{FF2B5EF4-FFF2-40B4-BE49-F238E27FC236}">
                    <a16:creationId xmlns="" xmlns:a16="http://schemas.microsoft.com/office/drawing/2014/main" id="{D4D42DE6-99E5-4D28-834E-6601A7DD93A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1" name="Freeform 24">
                <a:extLst>
                  <a:ext uri="{FF2B5EF4-FFF2-40B4-BE49-F238E27FC236}">
                    <a16:creationId xmlns="" xmlns:a16="http://schemas.microsoft.com/office/drawing/2014/main" id="{194304B3-4C44-49E0-A677-19E2DA8CC9E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2" name="Freeform 25">
                <a:extLst>
                  <a:ext uri="{FF2B5EF4-FFF2-40B4-BE49-F238E27FC236}">
                    <a16:creationId xmlns="" xmlns:a16="http://schemas.microsoft.com/office/drawing/2014/main" id="{C726387F-F77D-4FB6-A177-1DC6115E849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3" name="Freeform 26">
                <a:extLst>
                  <a:ext uri="{FF2B5EF4-FFF2-40B4-BE49-F238E27FC236}">
                    <a16:creationId xmlns="" xmlns:a16="http://schemas.microsoft.com/office/drawing/2014/main" id="{2F09766D-0653-4646-BA37-8FC23294BA7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4" name="Freeform 27">
                <a:extLst>
                  <a:ext uri="{FF2B5EF4-FFF2-40B4-BE49-F238E27FC236}">
                    <a16:creationId xmlns="" xmlns:a16="http://schemas.microsoft.com/office/drawing/2014/main" id="{F50D9867-C9E0-462B-894F-B2F97E26AC1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5" name="Freeform 28">
                <a:extLst>
                  <a:ext uri="{FF2B5EF4-FFF2-40B4-BE49-F238E27FC236}">
                    <a16:creationId xmlns="" xmlns:a16="http://schemas.microsoft.com/office/drawing/2014/main" id="{44179987-9B3B-4BC1-9BDA-EC9F30A3794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6" name="Freeform 29">
                <a:extLst>
                  <a:ext uri="{FF2B5EF4-FFF2-40B4-BE49-F238E27FC236}">
                    <a16:creationId xmlns="" xmlns:a16="http://schemas.microsoft.com/office/drawing/2014/main" id="{EF0E5480-8C2D-4FFE-9357-938DF0642BB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7" name="Freeform 30">
                <a:extLst>
                  <a:ext uri="{FF2B5EF4-FFF2-40B4-BE49-F238E27FC236}">
                    <a16:creationId xmlns="" xmlns:a16="http://schemas.microsoft.com/office/drawing/2014/main" id="{FDAC2F76-95E6-4EE4-8A26-47CDAE5C62A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8" name="Freeform 31">
                <a:extLst>
                  <a:ext uri="{FF2B5EF4-FFF2-40B4-BE49-F238E27FC236}">
                    <a16:creationId xmlns="" xmlns:a16="http://schemas.microsoft.com/office/drawing/2014/main" id="{249EB4AA-5D5B-4A3A-9F2D-6E4EDF2046C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19" name="Group 118">
              <a:extLst>
                <a:ext uri="{FF2B5EF4-FFF2-40B4-BE49-F238E27FC236}">
                  <a16:creationId xmlns="" xmlns:a16="http://schemas.microsoft.com/office/drawing/2014/main" id="{375D3DC5-0B19-4EA9-A350-6218AC28CDA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73" name="Freeform 32">
                <a:extLst>
                  <a:ext uri="{FF2B5EF4-FFF2-40B4-BE49-F238E27FC236}">
                    <a16:creationId xmlns="" xmlns:a16="http://schemas.microsoft.com/office/drawing/2014/main" id="{86B5A458-9418-4EDA-9B6F-E4754ABADFA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1" name="Freeform 33">
                <a:extLst>
                  <a:ext uri="{FF2B5EF4-FFF2-40B4-BE49-F238E27FC236}">
                    <a16:creationId xmlns="" xmlns:a16="http://schemas.microsoft.com/office/drawing/2014/main" id="{6307D20D-BE6F-4BFD-8A35-230A01AD726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4" name="Freeform 34">
                <a:extLst>
                  <a:ext uri="{FF2B5EF4-FFF2-40B4-BE49-F238E27FC236}">
                    <a16:creationId xmlns="" xmlns:a16="http://schemas.microsoft.com/office/drawing/2014/main" id="{37A04039-8217-4B7F-8F43-4039DF087D8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3" name="Freeform 35">
                <a:extLst>
                  <a:ext uri="{FF2B5EF4-FFF2-40B4-BE49-F238E27FC236}">
                    <a16:creationId xmlns="" xmlns:a16="http://schemas.microsoft.com/office/drawing/2014/main" id="{CA6CE641-5DEB-4A06-B9C3-B726A334C21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4" name="Freeform 36">
                <a:extLst>
                  <a:ext uri="{FF2B5EF4-FFF2-40B4-BE49-F238E27FC236}">
                    <a16:creationId xmlns="" xmlns:a16="http://schemas.microsoft.com/office/drawing/2014/main" id="{D08C7C1C-DF39-4479-94BD-47E71DE4221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5" name="Freeform 37">
                <a:extLst>
                  <a:ext uri="{FF2B5EF4-FFF2-40B4-BE49-F238E27FC236}">
                    <a16:creationId xmlns="" xmlns:a16="http://schemas.microsoft.com/office/drawing/2014/main" id="{27C5EAA7-E449-48C0-9B14-E677E6ECF89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6" name="Freeform 38">
                <a:extLst>
                  <a:ext uri="{FF2B5EF4-FFF2-40B4-BE49-F238E27FC236}">
                    <a16:creationId xmlns="" xmlns:a16="http://schemas.microsoft.com/office/drawing/2014/main" id="{AA6A8A39-39D4-41FE-9974-CB46106A73D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7" name="Freeform 39">
                <a:extLst>
                  <a:ext uri="{FF2B5EF4-FFF2-40B4-BE49-F238E27FC236}">
                    <a16:creationId xmlns="" xmlns:a16="http://schemas.microsoft.com/office/drawing/2014/main" id="{433C6D82-AE91-4A0C-97C6-34399C90847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0" name="Freeform 40">
                <a:extLst>
                  <a:ext uri="{FF2B5EF4-FFF2-40B4-BE49-F238E27FC236}">
                    <a16:creationId xmlns="" xmlns:a16="http://schemas.microsoft.com/office/drawing/2014/main" id="{D4C06E36-D233-423A-BC95-5B4D5BE35CB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1" name="Rectangle 41">
                <a:extLst>
                  <a:ext uri="{FF2B5EF4-FFF2-40B4-BE49-F238E27FC236}">
                    <a16:creationId xmlns="" xmlns:a16="http://schemas.microsoft.com/office/drawing/2014/main" id="{E1B0EEC1-CF7A-4761-B477-941DB41A83D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grpSp>
        <p:nvGrpSpPr>
          <p:cNvPr id="275" name="Group 209">
            <a:extLst>
              <a:ext uri="{FF2B5EF4-FFF2-40B4-BE49-F238E27FC236}">
                <a16:creationId xmlns="" xmlns:a16="http://schemas.microsoft.com/office/drawing/2014/main" id="{A0B38558-5389-4817-936F-FD62560CAC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211" name="Rectangle 210">
              <a:extLst>
                <a:ext uri="{FF2B5EF4-FFF2-40B4-BE49-F238E27FC236}">
                  <a16:creationId xmlns="" xmlns:a16="http://schemas.microsoft.com/office/drawing/2014/main" id="{CCB252B9-42EF-4414-AA22-2A95C181978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2" name="Picture 2">
              <a:extLst>
                <a:ext uri="{FF2B5EF4-FFF2-40B4-BE49-F238E27FC236}">
                  <a16:creationId xmlns="" xmlns:a16="http://schemas.microsoft.com/office/drawing/2014/main" id="{F9C2C800-C3E3-4317-A3CC-1558D71F14B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2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4" name="Picture 10" descr="ÐÐ°ÑÑÐ¸Ð½ÐºÐ¸ Ð¿Ð¾ Ð·Ð°Ð¿ÑÐ¾ÑÑ Ð½Ð¾Ð²Ð¾ÑÐ¸Ð±Ð¸ÑÑÐº Ð°ÐºÐ°Ð´ÐµÐ¼Ð³Ð¾ÑÐ¾Ð´Ð¾Ðº  Ð½Ð³Ñ">
            <a:extLst>
              <a:ext uri="{FF2B5EF4-FFF2-40B4-BE49-F238E27FC236}">
                <a16:creationId xmlns="" xmlns:a16="http://schemas.microsoft.com/office/drawing/2014/main" id="{1D97E905-DEF1-4C58-83A3-80491D86AB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"/>
          <a:stretch/>
        </p:blipFill>
        <p:spPr bwMode="auto">
          <a:xfrm>
            <a:off x="3611" y="10"/>
            <a:ext cx="1218838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6" name="Group 213">
            <a:extLst>
              <a:ext uri="{FF2B5EF4-FFF2-40B4-BE49-F238E27FC236}">
                <a16:creationId xmlns="" xmlns:a16="http://schemas.microsoft.com/office/drawing/2014/main" id="{15502586-682B-4EDF-9515-674BB4E1CD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372533" y="0"/>
            <a:ext cx="11455400" cy="6848476"/>
            <a:chOff x="372533" y="0"/>
            <a:chExt cx="11455400" cy="6848476"/>
          </a:xfrm>
        </p:grpSpPr>
        <p:sp>
          <p:nvSpPr>
            <p:cNvPr id="215" name="Round Diagonal Corner Rectangle 7">
              <a:extLst>
                <a:ext uri="{FF2B5EF4-FFF2-40B4-BE49-F238E27FC236}">
                  <a16:creationId xmlns="" xmlns:a16="http://schemas.microsoft.com/office/drawing/2014/main" id="{C4491F87-B86B-413A-ACCD-56525E5330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22867" y="766234"/>
              <a:ext cx="10346266" cy="5325532"/>
            </a:xfrm>
            <a:prstGeom prst="round2DiagRect">
              <a:avLst>
                <a:gd name="adj1" fmla="val 4147"/>
                <a:gd name="adj2" fmla="val 0"/>
              </a:avLst>
            </a:prstGeom>
            <a:solidFill>
              <a:schemeClr val="bg1">
                <a:alpha val="80000"/>
              </a:schemeClr>
            </a:solidFill>
            <a:ln w="19050" cap="sq">
              <a:solidFill>
                <a:schemeClr val="tx2">
                  <a:alpha val="60000"/>
                </a:schemeClr>
              </a:solidFill>
              <a:miter lim="800000"/>
            </a:ln>
            <a:effectLst>
              <a:outerShdw blurRad="889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6" name="Group 215">
              <a:extLst>
                <a:ext uri="{FF2B5EF4-FFF2-40B4-BE49-F238E27FC236}">
                  <a16:creationId xmlns="" xmlns:a16="http://schemas.microsoft.com/office/drawing/2014/main" id="{04A25545-7FDA-465A-8546-9D927F8286F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11085512" y="0"/>
              <a:ext cx="650875" cy="1730375"/>
              <a:chOff x="11347978" y="0"/>
              <a:chExt cx="650875" cy="1730375"/>
            </a:xfrm>
          </p:grpSpPr>
          <p:sp>
            <p:nvSpPr>
              <p:cNvPr id="236" name="Freeform 32">
                <a:extLst>
                  <a:ext uri="{FF2B5EF4-FFF2-40B4-BE49-F238E27FC236}">
                    <a16:creationId xmlns="" xmlns:a16="http://schemas.microsoft.com/office/drawing/2014/main" id="{0AC67F09-E0D9-410A-A4DE-72D31697EBC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467041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237" name="Freeform 33">
                <a:extLst>
                  <a:ext uri="{FF2B5EF4-FFF2-40B4-BE49-F238E27FC236}">
                    <a16:creationId xmlns="" xmlns:a16="http://schemas.microsoft.com/office/drawing/2014/main" id="{B78F2FDE-85C9-4650-919F-C35464007D7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347978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238" name="Freeform 34">
                <a:extLst>
                  <a:ext uri="{FF2B5EF4-FFF2-40B4-BE49-F238E27FC236}">
                    <a16:creationId xmlns="" xmlns:a16="http://schemas.microsoft.com/office/drawing/2014/main" id="{57DD2F8B-5242-455C-B03F-E2F6B6732EF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614678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239" name="Freeform 37">
                <a:extLst>
                  <a:ext uri="{FF2B5EF4-FFF2-40B4-BE49-F238E27FC236}">
                    <a16:creationId xmlns="" xmlns:a16="http://schemas.microsoft.com/office/drawing/2014/main" id="{B8CE3E90-8A76-4CD5-B28C-D71FF37185D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694053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</p:grpSp>
        <p:grpSp>
          <p:nvGrpSpPr>
            <p:cNvPr id="217" name="Group 216">
              <a:extLst>
                <a:ext uri="{FF2B5EF4-FFF2-40B4-BE49-F238E27FC236}">
                  <a16:creationId xmlns="" xmlns:a16="http://schemas.microsoft.com/office/drawing/2014/main" id="{4C374541-D033-4B72-A232-5461EEAD4DF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 flipH="1">
              <a:off x="11229445" y="4867275"/>
              <a:ext cx="598488" cy="1981201"/>
              <a:chOff x="11424178" y="4867275"/>
              <a:chExt cx="598488" cy="1981201"/>
            </a:xfrm>
          </p:grpSpPr>
          <p:sp>
            <p:nvSpPr>
              <p:cNvPr id="230" name="Freeform 35">
                <a:extLst>
                  <a:ext uri="{FF2B5EF4-FFF2-40B4-BE49-F238E27FC236}">
                    <a16:creationId xmlns="" xmlns:a16="http://schemas.microsoft.com/office/drawing/2014/main" id="{94766BAB-FE6E-4247-886B-736F831FEB3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514666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231" name="Freeform 36">
                <a:extLst>
                  <a:ext uri="{FF2B5EF4-FFF2-40B4-BE49-F238E27FC236}">
                    <a16:creationId xmlns="" xmlns:a16="http://schemas.microsoft.com/office/drawing/2014/main" id="{3C954FB2-C7A0-468C-8AD2-C278DCA6421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755966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232" name="Freeform 38">
                <a:extLst>
                  <a:ext uri="{FF2B5EF4-FFF2-40B4-BE49-F238E27FC236}">
                    <a16:creationId xmlns="" xmlns:a16="http://schemas.microsoft.com/office/drawing/2014/main" id="{F52FBFD5-A528-4DB8-A802-814A7E421D6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619441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233" name="Freeform 39">
                <a:extLst>
                  <a:ext uri="{FF2B5EF4-FFF2-40B4-BE49-F238E27FC236}">
                    <a16:creationId xmlns="" xmlns:a16="http://schemas.microsoft.com/office/drawing/2014/main" id="{E57CCB6D-72AF-4D41-8C6C-9750D43DC60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424178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234" name="Freeform 40">
                <a:extLst>
                  <a:ext uri="{FF2B5EF4-FFF2-40B4-BE49-F238E27FC236}">
                    <a16:creationId xmlns="" xmlns:a16="http://schemas.microsoft.com/office/drawing/2014/main" id="{19D203AA-CF94-405B-800C-0C798552188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832166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235" name="Rectangle 41">
                <a:extLst>
                  <a:ext uri="{FF2B5EF4-FFF2-40B4-BE49-F238E27FC236}">
                    <a16:creationId xmlns="" xmlns:a16="http://schemas.microsoft.com/office/drawing/2014/main" id="{7D053665-E810-419F-9D63-2A54CB47738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922653" y="6596063"/>
                <a:ext cx="23813" cy="252413"/>
              </a:xfrm>
              <a:prstGeom prst="rect">
                <a:avLst/>
              </a:pr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</p:grpSp>
        <p:grpSp>
          <p:nvGrpSpPr>
            <p:cNvPr id="218" name="Group 217">
              <a:extLst>
                <a:ext uri="{FF2B5EF4-FFF2-40B4-BE49-F238E27FC236}">
                  <a16:creationId xmlns="" xmlns:a16="http://schemas.microsoft.com/office/drawing/2014/main" id="{DEAF6153-6BF6-448C-81C1-2817B0F7800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 flipH="1">
              <a:off x="440267" y="5118101"/>
              <a:ext cx="650875" cy="1730375"/>
              <a:chOff x="118533" y="5118101"/>
              <a:chExt cx="650875" cy="1730375"/>
            </a:xfrm>
          </p:grpSpPr>
          <p:sp>
            <p:nvSpPr>
              <p:cNvPr id="226" name="Freeform 32">
                <a:extLst>
                  <a:ext uri="{FF2B5EF4-FFF2-40B4-BE49-F238E27FC236}">
                    <a16:creationId xmlns="" xmlns:a16="http://schemas.microsoft.com/office/drawing/2014/main" id="{A7E0D3C0-552C-4741-AFBE-E665CEA0689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 flipV="1">
                <a:off x="237596" y="6335713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227" name="Freeform 33">
                <a:extLst>
                  <a:ext uri="{FF2B5EF4-FFF2-40B4-BE49-F238E27FC236}">
                    <a16:creationId xmlns="" xmlns:a16="http://schemas.microsoft.com/office/drawing/2014/main" id="{CAF96EBF-4E74-4F88-BD05-A4AE1694A45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 flipV="1">
                <a:off x="118533" y="622141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228" name="Freeform 34">
                <a:extLst>
                  <a:ext uri="{FF2B5EF4-FFF2-40B4-BE49-F238E27FC236}">
                    <a16:creationId xmlns="" xmlns:a16="http://schemas.microsoft.com/office/drawing/2014/main" id="{D49C51B9-E4E4-410D-8AAB-7E308A1D452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 flipV="1">
                <a:off x="385233" y="5118101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229" name="Freeform 37">
                <a:extLst>
                  <a:ext uri="{FF2B5EF4-FFF2-40B4-BE49-F238E27FC236}">
                    <a16:creationId xmlns="" xmlns:a16="http://schemas.microsoft.com/office/drawing/2014/main" id="{354F0627-1BD6-4455-967A-32DB31C82C3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 flipV="1">
                <a:off x="464608" y="5299075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</p:grpSp>
        <p:grpSp>
          <p:nvGrpSpPr>
            <p:cNvPr id="219" name="Group 218">
              <a:extLst>
                <a:ext uri="{FF2B5EF4-FFF2-40B4-BE49-F238E27FC236}">
                  <a16:creationId xmlns="" xmlns:a16="http://schemas.microsoft.com/office/drawing/2014/main" id="{BC21AED9-0CB5-426C-A1C4-6EEB548050D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372533" y="0"/>
              <a:ext cx="598488" cy="1981201"/>
              <a:chOff x="194733" y="0"/>
              <a:chExt cx="598488" cy="1981201"/>
            </a:xfrm>
          </p:grpSpPr>
          <p:sp>
            <p:nvSpPr>
              <p:cNvPr id="220" name="Freeform 35">
                <a:extLst>
                  <a:ext uri="{FF2B5EF4-FFF2-40B4-BE49-F238E27FC236}">
                    <a16:creationId xmlns="" xmlns:a16="http://schemas.microsoft.com/office/drawing/2014/main" id="{8D8A778B-9916-47AC-A28A-07F01A83F49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 flipV="1">
                <a:off x="285221" y="0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221" name="Freeform 36">
                <a:extLst>
                  <a:ext uri="{FF2B5EF4-FFF2-40B4-BE49-F238E27FC236}">
                    <a16:creationId xmlns="" xmlns:a16="http://schemas.microsoft.com/office/drawing/2014/main" id="{65323B96-DF0E-463C-B290-C22D3C55324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 flipV="1">
                <a:off x="526521" y="1141413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222" name="Freeform 38">
                <a:extLst>
                  <a:ext uri="{FF2B5EF4-FFF2-40B4-BE49-F238E27FC236}">
                    <a16:creationId xmlns="" xmlns:a16="http://schemas.microsoft.com/office/drawing/2014/main" id="{65A0E255-1142-422E-A62A-5044177C5AE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 flipV="1">
                <a:off x="389996" y="1792288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223" name="Freeform 39">
                <a:extLst>
                  <a:ext uri="{FF2B5EF4-FFF2-40B4-BE49-F238E27FC236}">
                    <a16:creationId xmlns="" xmlns:a16="http://schemas.microsoft.com/office/drawing/2014/main" id="{233A955D-DB0D-42F8-B490-E01FB9C45C3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 flipV="1">
                <a:off x="194733" y="0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224" name="Freeform 40">
                <a:extLst>
                  <a:ext uri="{FF2B5EF4-FFF2-40B4-BE49-F238E27FC236}">
                    <a16:creationId xmlns="" xmlns:a16="http://schemas.microsoft.com/office/drawing/2014/main" id="{F0F0C29B-EB52-470C-AF64-FC54F5C250F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 flipV="1">
                <a:off x="602721" y="24288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225" name="Rectangle 41">
                <a:extLst>
                  <a:ext uri="{FF2B5EF4-FFF2-40B4-BE49-F238E27FC236}">
                    <a16:creationId xmlns="" xmlns:a16="http://schemas.microsoft.com/office/drawing/2014/main" id="{A6C0E942-454D-483D-84FB-89308C8F15B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 flipV="1">
                <a:off x="693208" y="0"/>
                <a:ext cx="23813" cy="252413"/>
              </a:xfrm>
              <a:prstGeom prst="rect">
                <a:avLst/>
              </a:pr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</p:grpSp>
      </p:grp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AF90392B-1B1D-44A4-A91E-D1D0F8E02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912813"/>
            <a:ext cx="9905998" cy="11869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 smtClean="0"/>
              <a:t> </a:t>
            </a:r>
            <a:r>
              <a:rPr lang="ru-RU" dirty="0" smtClean="0"/>
              <a:t>       </a:t>
            </a:r>
            <a:r>
              <a:rPr lang="en-US" sz="2000" dirty="0" smtClean="0"/>
              <a:t>ЗАДАЧ</a:t>
            </a:r>
            <a:r>
              <a:rPr lang="ru-RU" sz="2000" dirty="0" smtClean="0"/>
              <a:t>И КОНТРОЛЬНЫХ ОРГАНОВ РЕШАЕМЫЕ В ПРОЦЕССЕ ЦИФРОВИЗАЦИИ </a:t>
            </a:r>
            <a:endParaRPr lang="en-US" sz="2000" dirty="0"/>
          </a:p>
        </p:txBody>
      </p:sp>
      <p:sp>
        <p:nvSpPr>
          <p:cNvPr id="173" name="Content Placeholder 10">
            <a:extLst>
              <a:ext uri="{FF2B5EF4-FFF2-40B4-BE49-F238E27FC236}">
                <a16:creationId xmlns="" xmlns:a16="http://schemas.microsoft.com/office/drawing/2014/main" id="{362C0652-A22D-41E0-9F9E-43EEB7338E0E}"/>
              </a:ext>
            </a:extLst>
          </p:cNvPr>
          <p:cNvSpPr txBox="1">
            <a:spLocks/>
          </p:cNvSpPr>
          <p:nvPr/>
        </p:nvSpPr>
        <p:spPr>
          <a:xfrm>
            <a:off x="1143001" y="2238903"/>
            <a:ext cx="9905999" cy="3620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lnSpc>
                <a:spcPct val="90000"/>
              </a:lnSpc>
              <a:spcAft>
                <a:spcPts val="600"/>
              </a:spcAft>
            </a:pPr>
            <a:r>
              <a:rPr lang="ru-RU" kern="0" dirty="0" smtClean="0"/>
              <a:t>Мониторинг целей</a:t>
            </a:r>
          </a:p>
          <a:p>
            <a:pPr marL="342900" lvl="1" indent="-342900">
              <a:lnSpc>
                <a:spcPct val="90000"/>
              </a:lnSpc>
              <a:spcAft>
                <a:spcPts val="600"/>
              </a:spcAft>
            </a:pPr>
            <a:r>
              <a:rPr lang="ru-RU" kern="0" dirty="0" smtClean="0"/>
              <a:t>Автоматизация </a:t>
            </a:r>
            <a:r>
              <a:rPr lang="ru-RU" kern="0" dirty="0"/>
              <a:t>аудита проектов на всех стадиях</a:t>
            </a:r>
          </a:p>
          <a:p>
            <a:pPr marL="342900" lvl="1" indent="-342900">
              <a:lnSpc>
                <a:spcPct val="90000"/>
              </a:lnSpc>
              <a:spcAft>
                <a:spcPts val="600"/>
              </a:spcAft>
            </a:pPr>
            <a:r>
              <a:rPr lang="ru-RU" kern="0" dirty="0"/>
              <a:t>Снижение транзакционных издержек по управлению и контролю за ходом больших распределенных проектов</a:t>
            </a:r>
          </a:p>
          <a:p>
            <a:pPr marL="342900" lvl="1" indent="-342900">
              <a:lnSpc>
                <a:spcPct val="90000"/>
              </a:lnSpc>
              <a:spcAft>
                <a:spcPts val="600"/>
              </a:spcAft>
            </a:pPr>
            <a:r>
              <a:rPr lang="ru-RU" kern="0" dirty="0"/>
              <a:t>Управление и контроль за финансированием и расходованием средств</a:t>
            </a:r>
          </a:p>
          <a:p>
            <a:pPr marL="342900" lvl="1" indent="-342900">
              <a:lnSpc>
                <a:spcPct val="90000"/>
              </a:lnSpc>
              <a:spcAft>
                <a:spcPts val="600"/>
              </a:spcAft>
            </a:pPr>
            <a:r>
              <a:rPr lang="ru-RU" kern="0" dirty="0"/>
              <a:t>Управление изменениями</a:t>
            </a:r>
          </a:p>
          <a:p>
            <a:pPr marL="342900" lvl="1" indent="-342900">
              <a:lnSpc>
                <a:spcPct val="90000"/>
              </a:lnSpc>
              <a:spcAft>
                <a:spcPts val="600"/>
              </a:spcAft>
            </a:pPr>
            <a:r>
              <a:rPr lang="ru-RU" kern="0" dirty="0"/>
              <a:t>Управление планированием и </a:t>
            </a:r>
            <a:r>
              <a:rPr lang="en-US" kern="0" dirty="0"/>
              <a:t>  </a:t>
            </a:r>
            <a:r>
              <a:rPr lang="ru-RU" kern="0" dirty="0"/>
              <a:t>декомпозицией</a:t>
            </a:r>
          </a:p>
          <a:p>
            <a:pPr marL="342900" lvl="1" indent="-342900">
              <a:lnSpc>
                <a:spcPct val="90000"/>
              </a:lnSpc>
              <a:spcAft>
                <a:spcPts val="600"/>
              </a:spcAft>
            </a:pPr>
            <a:r>
              <a:rPr lang="ru-RU" kern="0" dirty="0"/>
              <a:t>Гибкость </a:t>
            </a:r>
            <a:r>
              <a:rPr lang="ru-RU" kern="0" dirty="0" smtClean="0"/>
              <a:t> </a:t>
            </a:r>
            <a:r>
              <a:rPr lang="ru-RU" kern="0" dirty="0"/>
              <a:t>внедрения </a:t>
            </a:r>
            <a:r>
              <a:rPr lang="ru-RU" kern="0" dirty="0" smtClean="0"/>
              <a:t>платформ</a:t>
            </a:r>
          </a:p>
          <a:p>
            <a:pPr marL="342900" lvl="1" indent="-342900">
              <a:lnSpc>
                <a:spcPct val="90000"/>
              </a:lnSpc>
              <a:spcAft>
                <a:spcPts val="600"/>
              </a:spcAft>
            </a:pPr>
            <a:r>
              <a:rPr lang="ru-RU" sz="2000" kern="0" dirty="0" smtClean="0"/>
              <a:t>Автоматизация принятия решений при анализе документации</a:t>
            </a:r>
            <a:endParaRPr lang="en-US" sz="2000" dirty="0"/>
          </a:p>
        </p:txBody>
      </p:sp>
      <p:sp>
        <p:nvSpPr>
          <p:cNvPr id="20" name="Content Placeholder 10">
            <a:extLst>
              <a:ext uri="{FF2B5EF4-FFF2-40B4-BE49-F238E27FC236}">
                <a16:creationId xmlns="" xmlns:a16="http://schemas.microsoft.com/office/drawing/2014/main" id="{7943DCC0-9B26-4444-80B2-6D13425024DF}"/>
              </a:ext>
            </a:extLst>
          </p:cNvPr>
          <p:cNvSpPr txBox="1">
            <a:spLocks/>
          </p:cNvSpPr>
          <p:nvPr/>
        </p:nvSpPr>
        <p:spPr>
          <a:xfrm>
            <a:off x="1142260" y="1687625"/>
            <a:ext cx="9907479" cy="464215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8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69" name="Рисунок 268">
            <a:extLst>
              <a:ext uri="{FF2B5EF4-FFF2-40B4-BE49-F238E27FC236}">
                <a16:creationId xmlns="" xmlns:a16="http://schemas.microsoft.com/office/drawing/2014/main" id="{198699D4-22F8-4B65-BED4-9589A596B76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180"/>
          <a:stretch/>
        </p:blipFill>
        <p:spPr>
          <a:xfrm>
            <a:off x="847757" y="979882"/>
            <a:ext cx="1826634" cy="114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9176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Фиолетовый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Контур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Слайд 1">
  <a:themeElements>
    <a:clrScheme name="Фиолетовый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3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bg1">
              <a:lumMod val="65000"/>
            </a:schemeClr>
          </a:solidFill>
          <a:prstDash val="dash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200" dirty="0" err="1" smtClean="0"/>
        </a:defPPr>
      </a:lstStyle>
    </a:txDef>
  </a:objectDefaults>
  <a:extraClrSchemeLst>
    <a:extraClrScheme>
      <a:clrScheme name="SMP_Template_New2009 1">
        <a:dk1>
          <a:srgbClr val="000000"/>
        </a:dk1>
        <a:lt1>
          <a:srgbClr val="FFFFFF"/>
        </a:lt1>
        <a:dk2>
          <a:srgbClr val="004074"/>
        </a:dk2>
        <a:lt2>
          <a:srgbClr val="FEA501"/>
        </a:lt2>
        <a:accent1>
          <a:srgbClr val="0061B2"/>
        </a:accent1>
        <a:accent2>
          <a:srgbClr val="2A79D0"/>
        </a:accent2>
        <a:accent3>
          <a:srgbClr val="FFFFFF"/>
        </a:accent3>
        <a:accent4>
          <a:srgbClr val="000000"/>
        </a:accent4>
        <a:accent5>
          <a:srgbClr val="AAB7D5"/>
        </a:accent5>
        <a:accent6>
          <a:srgbClr val="256DBC"/>
        </a:accent6>
        <a:hlink>
          <a:srgbClr val="69A2E1"/>
        </a:hlink>
        <a:folHlink>
          <a:srgbClr val="9DC2E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1425</TotalTime>
  <Words>1330</Words>
  <Application>Microsoft Office PowerPoint</Application>
  <PresentationFormat>Произвольный</PresentationFormat>
  <Paragraphs>134</Paragraphs>
  <Slides>10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Контур</vt:lpstr>
      <vt:lpstr>Слайд 1</vt:lpstr>
      <vt:lpstr>think-cell Slide</vt:lpstr>
      <vt:lpstr>Цифровая трансформация в контрольных органах </vt:lpstr>
      <vt:lpstr>плюсы ЦИФРОВизации </vt:lpstr>
      <vt:lpstr>        ЗАДАЧи АНО «Информационно- семантическое общество»</vt:lpstr>
      <vt:lpstr>        АНО «Информационно- семантическое общество»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ЗАДАЧИ КОНТРОЛЬНЫХ ОРГАНОВ РЕШАЕМЫЕ В ПРОЦЕССЕ ЦИФРОВИЗАЦИИ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BUSINESS POWERPOINT DECK</dc:title>
  <dc:creator>Petr Matyukov</dc:creator>
  <cp:lastModifiedBy>Comp</cp:lastModifiedBy>
  <cp:revision>46</cp:revision>
  <dcterms:created xsi:type="dcterms:W3CDTF">2019-04-23T00:58:52Z</dcterms:created>
  <dcterms:modified xsi:type="dcterms:W3CDTF">2019-11-03T15:05:33Z</dcterms:modified>
</cp:coreProperties>
</file>