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2" r:id="rId2"/>
    <p:sldId id="358" r:id="rId3"/>
    <p:sldId id="359" r:id="rId4"/>
    <p:sldId id="360" r:id="rId5"/>
    <p:sldId id="309" r:id="rId6"/>
    <p:sldId id="337" r:id="rId7"/>
    <p:sldId id="303" r:id="rId8"/>
    <p:sldId id="304" r:id="rId9"/>
    <p:sldId id="305" r:id="rId10"/>
    <p:sldId id="313" r:id="rId11"/>
    <p:sldId id="314" r:id="rId12"/>
    <p:sldId id="345" r:id="rId13"/>
    <p:sldId id="327" r:id="rId14"/>
    <p:sldId id="362" r:id="rId15"/>
    <p:sldId id="310" r:id="rId16"/>
    <p:sldId id="328" r:id="rId17"/>
    <p:sldId id="363" r:id="rId18"/>
    <p:sldId id="365" r:id="rId19"/>
    <p:sldId id="364" r:id="rId20"/>
    <p:sldId id="366" r:id="rId21"/>
    <p:sldId id="330" r:id="rId22"/>
    <p:sldId id="339" r:id="rId23"/>
    <p:sldId id="357" r:id="rId24"/>
    <p:sldId id="355" r:id="rId25"/>
    <p:sldId id="353" r:id="rId26"/>
    <p:sldId id="340" r:id="rId27"/>
    <p:sldId id="341" r:id="rId28"/>
    <p:sldId id="344" r:id="rId29"/>
    <p:sldId id="350" r:id="rId30"/>
    <p:sldId id="331" r:id="rId31"/>
    <p:sldId id="347" r:id="rId32"/>
    <p:sldId id="367" r:id="rId33"/>
    <p:sldId id="356" r:id="rId34"/>
  </p:sldIdLst>
  <p:sldSz cx="12192000" cy="6858000"/>
  <p:notesSz cx="7010400" cy="9296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Черепахина Дарья Олеговна" initials="ЧДО" lastIdx="0" clrIdx="0">
    <p:extLst>
      <p:ext uri="{19B8F6BF-5375-455C-9EA6-DF929625EA0E}">
        <p15:presenceInfo xmlns:p15="http://schemas.microsoft.com/office/powerpoint/2012/main" userId="S-1-5-21-2356655543-2162514679-1277178298-1574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477" autoAdjust="0"/>
    <p:restoredTop sz="91741" autoAdjust="0"/>
  </p:normalViewPr>
  <p:slideViewPr>
    <p:cSldViewPr snapToGrid="0">
      <p:cViewPr>
        <p:scale>
          <a:sx n="100" d="100"/>
          <a:sy n="100" d="100"/>
        </p:scale>
        <p:origin x="42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chdo\&#1056;&#1072;&#1073;&#1086;&#1095;&#1080;&#1081;%20&#1089;&#1090;&#1086;&#1083;\&#1055;&#1088;&#1080;&#1083;&#1086;&#1078;&#1077;&#1085;&#1080;&#1077;_2_&#1087;&#1086;_&#1059;&#1082;&#1072;&#1079;&#1072;&#1084;_&#1044;&#1083;&#1103;_&#1084;&#1080;&#1085;&#1092;&#1080;&#1085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Data\sulv\&#1056;&#1072;&#1073;&#1086;&#1095;&#1080;&#1081;%20&#1089;&#1090;&#1086;&#1083;\&#1057;&#1072;&#1088;&#1085;&#1086;&#1074;&#1072;\&#1054;&#1087;&#1077;&#1088;&#1057;&#1086;&#1074;&#1077;&#1097;&#1043;&#1091;&#1073;&#1077;&#1088;&#1085;&#1072;&#1090;&#1086;&#1088;\&#1057;&#1086;&#1074;&#1077;&#1097;&#1072;&#1085;&#1080;&#1077;%20&#1054;&#1082;&#1090;&#1103;&#1073;&#1088;&#1100;%202019\&#1044;&#1083;&#1103;%20&#1076;&#1080;&#1072;&#1075;&#1088;&#1072;&#1084;&#1084;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5-4EC0-B484-095D1DA7678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Лист2!$H$14:$H$23</c:f>
              <c:strCache>
                <c:ptCount val="10"/>
                <c:pt idx="0">
                  <c:v>Москва</c:v>
                </c:pt>
                <c:pt idx="1">
                  <c:v>Тюменская</c:v>
                </c:pt>
                <c:pt idx="2">
                  <c:v>ХМАО</c:v>
                </c:pt>
                <c:pt idx="3">
                  <c:v>Татарстан</c:v>
                </c:pt>
                <c:pt idx="4">
                  <c:v>Тульская</c:v>
                </c:pt>
                <c:pt idx="5">
                  <c:v>Новосибирская</c:v>
                </c:pt>
                <c:pt idx="6">
                  <c:v>Башкортостан</c:v>
                </c:pt>
                <c:pt idx="7">
                  <c:v>ЯНАО</c:v>
                </c:pt>
                <c:pt idx="8">
                  <c:v>Томская</c:v>
                </c:pt>
                <c:pt idx="9">
                  <c:v>Челябинская</c:v>
                </c:pt>
              </c:strCache>
            </c:strRef>
          </c:cat>
          <c:val>
            <c:numRef>
              <c:f>Лист2!$I$14:$I$23</c:f>
              <c:numCache>
                <c:formatCode>0.0000</c:formatCode>
                <c:ptCount val="10"/>
                <c:pt idx="0">
                  <c:v>0.71799999999999997</c:v>
                </c:pt>
                <c:pt idx="1">
                  <c:v>0.67069999999999996</c:v>
                </c:pt>
                <c:pt idx="2">
                  <c:v>0.66859999999999997</c:v>
                </c:pt>
                <c:pt idx="3">
                  <c:v>0.63629999999999998</c:v>
                </c:pt>
                <c:pt idx="4">
                  <c:v>0.61080000000000001</c:v>
                </c:pt>
                <c:pt idx="5">
                  <c:v>0.60940000000000005</c:v>
                </c:pt>
                <c:pt idx="6">
                  <c:v>0.5948</c:v>
                </c:pt>
                <c:pt idx="7">
                  <c:v>0.59160000000000001</c:v>
                </c:pt>
                <c:pt idx="8">
                  <c:v>0.59089999999999998</c:v>
                </c:pt>
                <c:pt idx="9">
                  <c:v>0.58930000000000005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155-4EC0-B484-095D1DA767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27"/>
        <c:axId val="19353920"/>
        <c:axId val="19351568"/>
      </c:barChart>
      <c:catAx>
        <c:axId val="19353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75000"/>
                <a:lumOff val="2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351568"/>
        <c:crosses val="autoZero"/>
        <c:auto val="1"/>
        <c:lblAlgn val="ctr"/>
        <c:lblOffset val="100"/>
        <c:noMultiLvlLbl val="0"/>
      </c:catAx>
      <c:valAx>
        <c:axId val="19351568"/>
        <c:scaling>
          <c:orientation val="minMax"/>
          <c:min val="0.55000000000000004"/>
        </c:scaling>
        <c:delete val="1"/>
        <c:axPos val="l"/>
        <c:numFmt formatCode="0.0000" sourceLinked="1"/>
        <c:majorTickMark val="none"/>
        <c:minorTickMark val="none"/>
        <c:tickLblPos val="nextTo"/>
        <c:crossAx val="193539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 w="88900">
              <a:solidFill>
                <a:schemeClr val="accent3">
                  <a:lumMod val="20000"/>
                  <a:lumOff val="80000"/>
                </a:schemeClr>
              </a:solidFill>
            </a:ln>
          </c:spPr>
          <c:dPt>
            <c:idx val="0"/>
            <c:bubble3D val="0"/>
            <c:spPr>
              <a:solidFill>
                <a:schemeClr val="accent1">
                  <a:lumMod val="50000"/>
                </a:schemeClr>
              </a:solidFill>
              <a:ln w="8890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D4-4CCD-9278-0EF0FBF1D1B4}"/>
              </c:ext>
            </c:extLst>
          </c:dPt>
          <c:dPt>
            <c:idx val="1"/>
            <c:bubble3D val="0"/>
            <c:spPr>
              <a:solidFill>
                <a:schemeClr val="accent1">
                  <a:lumMod val="50000"/>
                </a:schemeClr>
              </a:solidFill>
              <a:ln w="8890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D4-4CCD-9278-0EF0FBF1D1B4}"/>
              </c:ext>
            </c:extLst>
          </c:dPt>
          <c:dPt>
            <c:idx val="2"/>
            <c:bubble3D val="0"/>
            <c:spPr>
              <a:solidFill>
                <a:schemeClr val="accent1">
                  <a:lumMod val="50000"/>
                </a:schemeClr>
              </a:solidFill>
              <a:ln w="8890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D4-4CCD-9278-0EF0FBF1D1B4}"/>
              </c:ext>
            </c:extLst>
          </c:dPt>
          <c:dPt>
            <c:idx val="3"/>
            <c:bubble3D val="0"/>
            <c:spPr>
              <a:solidFill>
                <a:schemeClr val="accent1">
                  <a:lumMod val="50000"/>
                </a:schemeClr>
              </a:solidFill>
              <a:ln w="88900">
                <a:solidFill>
                  <a:schemeClr val="accent3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D4-4CCD-9278-0EF0FBF1D1B4}"/>
              </c:ext>
            </c:extLst>
          </c:dPt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CD4-4CCD-9278-0EF0FBF1D1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42518513208623"/>
          <c:y val="6.0185185185185182E-2"/>
          <c:w val="0.82135264292376275"/>
          <c:h val="0.841674686497521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ДолиУслуг!$A$55</c:f>
              <c:strCache>
                <c:ptCount val="1"/>
                <c:pt idx="0">
                  <c:v>Доля зарегистрированных пользователей портала госуслуг 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AF6-4B15-B6DF-EA4EEFBB30E5}"/>
              </c:ext>
            </c:extLst>
          </c:dPt>
          <c:dLbls>
            <c:dLbl>
              <c:idx val="4"/>
              <c:layout/>
              <c:tx>
                <c:rich>
                  <a:bodyPr/>
                  <a:lstStyle/>
                  <a:p>
                    <a:fld id="{5E617F69-429C-4A3A-9B10-598E764B819D}" type="VALUE">
                      <a:rPr lang="en-US"/>
                      <a:pPr/>
                      <a:t>[ЗНАЧЕНИЕ]</a:t>
                    </a:fld>
                    <a:r>
                      <a:rPr lang="en-US"/>
                      <a:t>,0</a:t>
                    </a:r>
                  </a:p>
                </c:rich>
              </c:tx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9AF6-4B15-B6DF-EA4EEFBB30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ДолиУслуг!$B$54:$G$54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ДолиУслуг!$B$55:$G$55</c:f>
              <c:numCache>
                <c:formatCode>General</c:formatCode>
                <c:ptCount val="6"/>
                <c:pt idx="0">
                  <c:v>11.95</c:v>
                </c:pt>
                <c:pt idx="1">
                  <c:v>17.23</c:v>
                </c:pt>
                <c:pt idx="2">
                  <c:v>34.75</c:v>
                </c:pt>
                <c:pt idx="3">
                  <c:v>52.8</c:v>
                </c:pt>
                <c:pt idx="4">
                  <c:v>70</c:v>
                </c:pt>
                <c:pt idx="5">
                  <c:v>82.6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F6-4B15-B6DF-EA4EEFBB30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33"/>
        <c:overlap val="3"/>
        <c:axId val="1864044224"/>
        <c:axId val="1864048800"/>
      </c:barChart>
      <c:catAx>
        <c:axId val="18640442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500" b="1" i="0" u="none" strike="noStrike" kern="1200" baseline="0">
                <a:solidFill>
                  <a:srgbClr val="212F83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64048800"/>
        <c:crosses val="autoZero"/>
        <c:auto val="1"/>
        <c:lblAlgn val="ctr"/>
        <c:lblOffset val="100"/>
        <c:noMultiLvlLbl val="0"/>
      </c:catAx>
      <c:valAx>
        <c:axId val="18640488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8640442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25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rgbClr val="F26649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682-4255-BDD2-CD65C2606B1F}"/>
              </c:ext>
            </c:extLst>
          </c:dPt>
          <c:dPt>
            <c:idx val="1"/>
            <c:bubble3D val="0"/>
            <c:spPr>
              <a:solidFill>
                <a:srgbClr val="612F18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682-4255-BDD2-CD65C2606B1F}"/>
              </c:ext>
            </c:extLst>
          </c:dPt>
          <c:dPt>
            <c:idx val="2"/>
            <c:bubble3D val="0"/>
            <c:spPr>
              <a:solidFill>
                <a:srgbClr val="BF956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682-4255-BDD2-CD65C2606B1F}"/>
              </c:ext>
            </c:extLst>
          </c:dPt>
          <c:cat>
            <c:strRef>
              <c:f>Лист1!$A$2:$A$4</c:f>
              <c:strCache>
                <c:ptCount val="3"/>
                <c:pt idx="0">
                  <c:v>Кв. 1</c:v>
                </c:pt>
                <c:pt idx="1">
                  <c:v>Кв. 2</c:v>
                </c:pt>
                <c:pt idx="2">
                  <c:v>Кв.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33.299999999999997</c:v>
                </c:pt>
                <c:pt idx="1">
                  <c:v>33.299999999999997</c:v>
                </c:pt>
                <c:pt idx="2">
                  <c:v>33.299999999999997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682-4255-BDD2-CD65C2606B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166CC1-2795-4657-8351-FEFA36070FD7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D0369725-FF9C-492C-BFCC-5EAED9DF0A9F}">
      <dgm:prSet phldrT="[Текст]" custT="1"/>
      <dgm:spPr>
        <a:xfrm rot="10800000">
          <a:off x="1294823" y="918"/>
          <a:ext cx="4298035" cy="848943"/>
        </a:xfrm>
        <a:prstGeom prst="homePlate">
          <a:avLst/>
        </a:prstGeom>
        <a:solidFill>
          <a:srgbClr val="2C2C2C">
            <a:lumMod val="10000"/>
            <a:lumOff val="9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ru-RU" sz="1800" dirty="0" smtClean="0">
              <a:solidFill>
                <a:srgbClr val="2C2C2C"/>
              </a:solidFill>
              <a:latin typeface="Calibri" panose="020F0502020204030204" pitchFamily="34" charset="0"/>
              <a:ea typeface="+mn-ea"/>
              <a:cs typeface="+mn-cs"/>
            </a:rPr>
            <a:t>Обеспечение подготовки высококвалифицированных кадров для цифровой экономики</a:t>
          </a:r>
          <a:endParaRPr lang="ru-RU" sz="1800" dirty="0">
            <a:solidFill>
              <a:srgbClr val="2C2C2C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55468623-61B7-4946-8493-2C1507CC56C5}" type="parTrans" cxnId="{1DA17E87-4741-4115-892A-84F97883E25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F7191BD2-5B90-4412-A1D7-9CF4D3B9E0F8}" type="sibTrans" cxnId="{1DA17E87-4741-4115-892A-84F97883E256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3000C3A5-A5FC-4293-BADC-C813CDECD8B8}">
      <dgm:prSet phldrT="[Текст]" custT="1"/>
      <dgm:spPr>
        <a:xfrm rot="10800000">
          <a:off x="1294823" y="1103277"/>
          <a:ext cx="4298035" cy="848943"/>
        </a:xfrm>
        <a:prstGeom prst="homePlate">
          <a:avLst/>
        </a:prstGeom>
        <a:solidFill>
          <a:srgbClr val="2C2C2C">
            <a:lumMod val="10000"/>
            <a:lumOff val="9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ru-RU" sz="1800" dirty="0" smtClean="0">
              <a:solidFill>
                <a:srgbClr val="2C2C2C"/>
              </a:solidFill>
              <a:latin typeface="Calibri" panose="020F0502020204030204" pitchFamily="34" charset="0"/>
              <a:ea typeface="+mn-ea"/>
              <a:cs typeface="+mn-cs"/>
            </a:rPr>
            <a:t>Поддержка талантливых школьников и студентов</a:t>
          </a:r>
          <a:endParaRPr lang="ru-RU" sz="1800" dirty="0">
            <a:solidFill>
              <a:srgbClr val="2C2C2C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4366722F-0C6C-40DA-B3F4-4D71ABB88699}" type="parTrans" cxnId="{4C56E8C6-FF91-4278-B833-FF78FF1DFB3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B2E3D4FB-F97A-4C27-8F6D-F4FD08F2A706}" type="sibTrans" cxnId="{4C56E8C6-FF91-4278-B833-FF78FF1DFB33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22299789-4AD4-408D-B6C6-B9305ECD6154}">
      <dgm:prSet phldrT="[Текст]" custT="1"/>
      <dgm:spPr>
        <a:xfrm rot="10800000">
          <a:off x="1294823" y="2205637"/>
          <a:ext cx="4298035" cy="848943"/>
        </a:xfrm>
        <a:prstGeom prst="homePlate">
          <a:avLst/>
        </a:prstGeom>
        <a:solidFill>
          <a:srgbClr val="2C2C2C">
            <a:lumMod val="10000"/>
            <a:lumOff val="9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 algn="l"/>
          <a:r>
            <a:rPr lang="ru-RU" sz="1800" dirty="0" smtClean="0">
              <a:solidFill>
                <a:srgbClr val="2C2C2C"/>
              </a:solidFill>
              <a:latin typeface="Calibri" panose="020F0502020204030204" pitchFamily="34" charset="0"/>
              <a:ea typeface="+mn-ea"/>
              <a:cs typeface="+mn-cs"/>
            </a:rPr>
            <a:t>Содействие гражданам в освоении цифровой грамотности и компетенций цифровой экономики</a:t>
          </a:r>
          <a:endParaRPr lang="ru-RU" sz="1800" dirty="0">
            <a:solidFill>
              <a:srgbClr val="2C2C2C"/>
            </a:solidFill>
            <a:latin typeface="Calibri" panose="020F0502020204030204" pitchFamily="34" charset="0"/>
            <a:ea typeface="+mn-ea"/>
            <a:cs typeface="+mn-cs"/>
          </a:endParaRPr>
        </a:p>
      </dgm:t>
    </dgm:pt>
    <dgm:pt modelId="{BF34B2CB-05EB-4A14-A9B5-92D3D5871E8E}" type="parTrans" cxnId="{AE260DE3-1147-4F37-AB3E-BAC3931108A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77BCBAE9-41A9-471F-84F4-0CD413C182CE}" type="sibTrans" cxnId="{AE260DE3-1147-4F37-AB3E-BAC3931108AD}">
      <dgm:prSet/>
      <dgm:spPr/>
      <dgm:t>
        <a:bodyPr/>
        <a:lstStyle/>
        <a:p>
          <a:endParaRPr lang="ru-RU">
            <a:solidFill>
              <a:schemeClr val="bg1"/>
            </a:solidFill>
          </a:endParaRPr>
        </a:p>
      </dgm:t>
    </dgm:pt>
    <dgm:pt modelId="{6BD44CBB-C345-4740-ABD7-5FA04A2C9C38}" type="pres">
      <dgm:prSet presAssocID="{E6166CC1-2795-4657-8351-FEFA36070FD7}" presName="linearFlow" presStyleCnt="0">
        <dgm:presLayoutVars>
          <dgm:dir/>
          <dgm:resizeHandles val="exact"/>
        </dgm:presLayoutVars>
      </dgm:prSet>
      <dgm:spPr/>
    </dgm:pt>
    <dgm:pt modelId="{1A4FCB19-A632-46BC-9BE2-8BABB52C8135}" type="pres">
      <dgm:prSet presAssocID="{D0369725-FF9C-492C-BFCC-5EAED9DF0A9F}" presName="composite" presStyleCnt="0"/>
      <dgm:spPr/>
    </dgm:pt>
    <dgm:pt modelId="{E96EAA18-6C74-45E3-89A0-D49A00C8FBAD}" type="pres">
      <dgm:prSet presAssocID="{D0369725-FF9C-492C-BFCC-5EAED9DF0A9F}" presName="imgShp" presStyleLbl="fgImgPlace1" presStyleIdx="0" presStyleCnt="3"/>
      <dgm:spPr>
        <a:xfrm>
          <a:off x="870351" y="918"/>
          <a:ext cx="848943" cy="848943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rgbClr val="2C2C2C">
              <a:lumMod val="25000"/>
              <a:lumOff val="75000"/>
            </a:srgbClr>
          </a:solidFill>
          <a:prstDash val="solid"/>
        </a:ln>
        <a:effectLst/>
      </dgm:spPr>
    </dgm:pt>
    <dgm:pt modelId="{0CA2F257-5FA2-4F93-8803-0B66DB951AC1}" type="pres">
      <dgm:prSet presAssocID="{D0369725-FF9C-492C-BFCC-5EAED9DF0A9F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D6F37-2858-4D00-95AC-4905E9D117D9}" type="pres">
      <dgm:prSet presAssocID="{F7191BD2-5B90-4412-A1D7-9CF4D3B9E0F8}" presName="spacing" presStyleCnt="0"/>
      <dgm:spPr/>
    </dgm:pt>
    <dgm:pt modelId="{D06ED79F-7C66-4352-BB88-16DC3E3C8F86}" type="pres">
      <dgm:prSet presAssocID="{3000C3A5-A5FC-4293-BADC-C813CDECD8B8}" presName="composite" presStyleCnt="0"/>
      <dgm:spPr/>
    </dgm:pt>
    <dgm:pt modelId="{D444468E-FF3C-4E17-B100-3FD52BAACFB9}" type="pres">
      <dgm:prSet presAssocID="{3000C3A5-A5FC-4293-BADC-C813CDECD8B8}" presName="imgShp" presStyleLbl="fgImgPlace1" presStyleIdx="1" presStyleCnt="3"/>
      <dgm:spPr>
        <a:xfrm>
          <a:off x="870351" y="1103277"/>
          <a:ext cx="848943" cy="848943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rgbClr val="2C2C2C">
              <a:lumMod val="25000"/>
              <a:lumOff val="75000"/>
            </a:srgbClr>
          </a:solidFill>
          <a:prstDash val="solid"/>
        </a:ln>
        <a:effectLst/>
      </dgm:spPr>
    </dgm:pt>
    <dgm:pt modelId="{31C98415-A4BB-4EC7-A5FE-9980F24034B6}" type="pres">
      <dgm:prSet presAssocID="{3000C3A5-A5FC-4293-BADC-C813CDECD8B8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0666C6-793E-4C82-8AD3-EAB1021A60AB}" type="pres">
      <dgm:prSet presAssocID="{B2E3D4FB-F97A-4C27-8F6D-F4FD08F2A706}" presName="spacing" presStyleCnt="0"/>
      <dgm:spPr/>
    </dgm:pt>
    <dgm:pt modelId="{BF70AA01-8151-4D9C-9FEA-B4A7C9CC31E1}" type="pres">
      <dgm:prSet presAssocID="{22299789-4AD4-408D-B6C6-B9305ECD6154}" presName="composite" presStyleCnt="0"/>
      <dgm:spPr/>
    </dgm:pt>
    <dgm:pt modelId="{DCAECE41-FF72-4335-859F-A2B38095CF47}" type="pres">
      <dgm:prSet presAssocID="{22299789-4AD4-408D-B6C6-B9305ECD6154}" presName="imgShp" presStyleLbl="fgImgPlace1" presStyleIdx="2" presStyleCnt="3"/>
      <dgm:spPr>
        <a:xfrm>
          <a:off x="870351" y="2205637"/>
          <a:ext cx="848943" cy="848943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rgbClr val="2C2C2C">
              <a:lumMod val="25000"/>
              <a:lumOff val="75000"/>
            </a:srgbClr>
          </a:solidFill>
          <a:prstDash val="solid"/>
        </a:ln>
        <a:effectLst/>
      </dgm:spPr>
    </dgm:pt>
    <dgm:pt modelId="{9BB97E20-03E1-4451-BD40-6C90DD2C5915}" type="pres">
      <dgm:prSet presAssocID="{22299789-4AD4-408D-B6C6-B9305ECD6154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1BA718B-AFC8-4BB9-8F90-0B38E8AEC769}" type="presOf" srcId="{D0369725-FF9C-492C-BFCC-5EAED9DF0A9F}" destId="{0CA2F257-5FA2-4F93-8803-0B66DB951AC1}" srcOrd="0" destOrd="0" presId="urn:microsoft.com/office/officeart/2005/8/layout/vList3"/>
    <dgm:cxn modelId="{E6E4ED21-5567-4BCF-9AE7-0F7D5F2C32B6}" type="presOf" srcId="{22299789-4AD4-408D-B6C6-B9305ECD6154}" destId="{9BB97E20-03E1-4451-BD40-6C90DD2C5915}" srcOrd="0" destOrd="0" presId="urn:microsoft.com/office/officeart/2005/8/layout/vList3"/>
    <dgm:cxn modelId="{4C56E8C6-FF91-4278-B833-FF78FF1DFB33}" srcId="{E6166CC1-2795-4657-8351-FEFA36070FD7}" destId="{3000C3A5-A5FC-4293-BADC-C813CDECD8B8}" srcOrd="1" destOrd="0" parTransId="{4366722F-0C6C-40DA-B3F4-4D71ABB88699}" sibTransId="{B2E3D4FB-F97A-4C27-8F6D-F4FD08F2A706}"/>
    <dgm:cxn modelId="{11BBE68E-0A1B-413D-A2E9-BD4911F4B34E}" type="presOf" srcId="{3000C3A5-A5FC-4293-BADC-C813CDECD8B8}" destId="{31C98415-A4BB-4EC7-A5FE-9980F24034B6}" srcOrd="0" destOrd="0" presId="urn:microsoft.com/office/officeart/2005/8/layout/vList3"/>
    <dgm:cxn modelId="{AE260DE3-1147-4F37-AB3E-BAC3931108AD}" srcId="{E6166CC1-2795-4657-8351-FEFA36070FD7}" destId="{22299789-4AD4-408D-B6C6-B9305ECD6154}" srcOrd="2" destOrd="0" parTransId="{BF34B2CB-05EB-4A14-A9B5-92D3D5871E8E}" sibTransId="{77BCBAE9-41A9-471F-84F4-0CD413C182CE}"/>
    <dgm:cxn modelId="{1DA17E87-4741-4115-892A-84F97883E256}" srcId="{E6166CC1-2795-4657-8351-FEFA36070FD7}" destId="{D0369725-FF9C-492C-BFCC-5EAED9DF0A9F}" srcOrd="0" destOrd="0" parTransId="{55468623-61B7-4946-8493-2C1507CC56C5}" sibTransId="{F7191BD2-5B90-4412-A1D7-9CF4D3B9E0F8}"/>
    <dgm:cxn modelId="{5A25F195-9F56-4D3F-A4A0-57FA965A394A}" type="presOf" srcId="{E6166CC1-2795-4657-8351-FEFA36070FD7}" destId="{6BD44CBB-C345-4740-ABD7-5FA04A2C9C38}" srcOrd="0" destOrd="0" presId="urn:microsoft.com/office/officeart/2005/8/layout/vList3"/>
    <dgm:cxn modelId="{004FEDE4-E023-458D-9E35-09C481DD8DAB}" type="presParOf" srcId="{6BD44CBB-C345-4740-ABD7-5FA04A2C9C38}" destId="{1A4FCB19-A632-46BC-9BE2-8BABB52C8135}" srcOrd="0" destOrd="0" presId="urn:microsoft.com/office/officeart/2005/8/layout/vList3"/>
    <dgm:cxn modelId="{7BB840E5-EBD6-412F-AE2A-208BF395811D}" type="presParOf" srcId="{1A4FCB19-A632-46BC-9BE2-8BABB52C8135}" destId="{E96EAA18-6C74-45E3-89A0-D49A00C8FBAD}" srcOrd="0" destOrd="0" presId="urn:microsoft.com/office/officeart/2005/8/layout/vList3"/>
    <dgm:cxn modelId="{F78D64D7-6A05-4F3C-95C2-D3ED06015CC3}" type="presParOf" srcId="{1A4FCB19-A632-46BC-9BE2-8BABB52C8135}" destId="{0CA2F257-5FA2-4F93-8803-0B66DB951AC1}" srcOrd="1" destOrd="0" presId="urn:microsoft.com/office/officeart/2005/8/layout/vList3"/>
    <dgm:cxn modelId="{691EFA70-3AE3-4414-B307-2273FE22D658}" type="presParOf" srcId="{6BD44CBB-C345-4740-ABD7-5FA04A2C9C38}" destId="{D39D6F37-2858-4D00-95AC-4905E9D117D9}" srcOrd="1" destOrd="0" presId="urn:microsoft.com/office/officeart/2005/8/layout/vList3"/>
    <dgm:cxn modelId="{92602C81-694B-4084-8DF2-29840022C17C}" type="presParOf" srcId="{6BD44CBB-C345-4740-ABD7-5FA04A2C9C38}" destId="{D06ED79F-7C66-4352-BB88-16DC3E3C8F86}" srcOrd="2" destOrd="0" presId="urn:microsoft.com/office/officeart/2005/8/layout/vList3"/>
    <dgm:cxn modelId="{8E3B2A23-1AF4-434B-A579-BB409F280D1D}" type="presParOf" srcId="{D06ED79F-7C66-4352-BB88-16DC3E3C8F86}" destId="{D444468E-FF3C-4E17-B100-3FD52BAACFB9}" srcOrd="0" destOrd="0" presId="urn:microsoft.com/office/officeart/2005/8/layout/vList3"/>
    <dgm:cxn modelId="{7C15AA6C-B482-474E-AEAB-B495BF2DD1F1}" type="presParOf" srcId="{D06ED79F-7C66-4352-BB88-16DC3E3C8F86}" destId="{31C98415-A4BB-4EC7-A5FE-9980F24034B6}" srcOrd="1" destOrd="0" presId="urn:microsoft.com/office/officeart/2005/8/layout/vList3"/>
    <dgm:cxn modelId="{688DFC94-04B9-472B-8419-0ADA1957F9AB}" type="presParOf" srcId="{6BD44CBB-C345-4740-ABD7-5FA04A2C9C38}" destId="{E30666C6-793E-4C82-8AD3-EAB1021A60AB}" srcOrd="3" destOrd="0" presId="urn:microsoft.com/office/officeart/2005/8/layout/vList3"/>
    <dgm:cxn modelId="{7C21B4B4-31D6-4612-B93F-859CF83AF6DE}" type="presParOf" srcId="{6BD44CBB-C345-4740-ABD7-5FA04A2C9C38}" destId="{BF70AA01-8151-4D9C-9FEA-B4A7C9CC31E1}" srcOrd="4" destOrd="0" presId="urn:microsoft.com/office/officeart/2005/8/layout/vList3"/>
    <dgm:cxn modelId="{1F7FA5DF-A988-4E3D-93D4-4EAD54CE3D86}" type="presParOf" srcId="{BF70AA01-8151-4D9C-9FEA-B4A7C9CC31E1}" destId="{DCAECE41-FF72-4335-859F-A2B38095CF47}" srcOrd="0" destOrd="0" presId="urn:microsoft.com/office/officeart/2005/8/layout/vList3"/>
    <dgm:cxn modelId="{0CC2C51F-26ED-49D5-82EE-869C59877F65}" type="presParOf" srcId="{BF70AA01-8151-4D9C-9FEA-B4A7C9CC31E1}" destId="{9BB97E20-03E1-4451-BD40-6C90DD2C5915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A2F257-5FA2-4F93-8803-0B66DB951AC1}">
      <dsp:nvSpPr>
        <dsp:cNvPr id="0" name=""/>
        <dsp:cNvSpPr/>
      </dsp:nvSpPr>
      <dsp:spPr>
        <a:xfrm rot="10800000">
          <a:off x="1294823" y="918"/>
          <a:ext cx="4298035" cy="848943"/>
        </a:xfrm>
        <a:prstGeom prst="homePlate">
          <a:avLst/>
        </a:prstGeom>
        <a:solidFill>
          <a:srgbClr val="2C2C2C">
            <a:lumMod val="10000"/>
            <a:lumOff val="9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36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2C2C2C"/>
              </a:solidFill>
              <a:latin typeface="Calibri" panose="020F0502020204030204" pitchFamily="34" charset="0"/>
              <a:ea typeface="+mn-ea"/>
              <a:cs typeface="+mn-cs"/>
            </a:rPr>
            <a:t>Обеспечение подготовки высококвалифицированных кадров для цифровой экономики</a:t>
          </a:r>
          <a:endParaRPr lang="ru-RU" sz="1800" kern="1200" dirty="0">
            <a:solidFill>
              <a:srgbClr val="2C2C2C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 rot="10800000">
        <a:off x="1507059" y="918"/>
        <a:ext cx="4085799" cy="848943"/>
      </dsp:txXfrm>
    </dsp:sp>
    <dsp:sp modelId="{E96EAA18-6C74-45E3-89A0-D49A00C8FBAD}">
      <dsp:nvSpPr>
        <dsp:cNvPr id="0" name=""/>
        <dsp:cNvSpPr/>
      </dsp:nvSpPr>
      <dsp:spPr>
        <a:xfrm>
          <a:off x="870351" y="918"/>
          <a:ext cx="848943" cy="848943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rgbClr val="2C2C2C">
              <a:lumMod val="25000"/>
              <a:lumOff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C98415-A4BB-4EC7-A5FE-9980F24034B6}">
      <dsp:nvSpPr>
        <dsp:cNvPr id="0" name=""/>
        <dsp:cNvSpPr/>
      </dsp:nvSpPr>
      <dsp:spPr>
        <a:xfrm rot="10800000">
          <a:off x="1294823" y="1103277"/>
          <a:ext cx="4298035" cy="848943"/>
        </a:xfrm>
        <a:prstGeom prst="homePlate">
          <a:avLst/>
        </a:prstGeom>
        <a:solidFill>
          <a:srgbClr val="2C2C2C">
            <a:lumMod val="10000"/>
            <a:lumOff val="9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36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2C2C2C"/>
              </a:solidFill>
              <a:latin typeface="Calibri" panose="020F0502020204030204" pitchFamily="34" charset="0"/>
              <a:ea typeface="+mn-ea"/>
              <a:cs typeface="+mn-cs"/>
            </a:rPr>
            <a:t>Поддержка талантливых школьников и студентов</a:t>
          </a:r>
          <a:endParaRPr lang="ru-RU" sz="1800" kern="1200" dirty="0">
            <a:solidFill>
              <a:srgbClr val="2C2C2C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 rot="10800000">
        <a:off x="1507059" y="1103277"/>
        <a:ext cx="4085799" cy="848943"/>
      </dsp:txXfrm>
    </dsp:sp>
    <dsp:sp modelId="{D444468E-FF3C-4E17-B100-3FD52BAACFB9}">
      <dsp:nvSpPr>
        <dsp:cNvPr id="0" name=""/>
        <dsp:cNvSpPr/>
      </dsp:nvSpPr>
      <dsp:spPr>
        <a:xfrm>
          <a:off x="870351" y="1103277"/>
          <a:ext cx="848943" cy="848943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rgbClr val="2C2C2C">
              <a:lumMod val="25000"/>
              <a:lumOff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B97E20-03E1-4451-BD40-6C90DD2C5915}">
      <dsp:nvSpPr>
        <dsp:cNvPr id="0" name=""/>
        <dsp:cNvSpPr/>
      </dsp:nvSpPr>
      <dsp:spPr>
        <a:xfrm rot="10800000">
          <a:off x="1294823" y="2205637"/>
          <a:ext cx="4298035" cy="848943"/>
        </a:xfrm>
        <a:prstGeom prst="homePlate">
          <a:avLst/>
        </a:prstGeom>
        <a:solidFill>
          <a:srgbClr val="2C2C2C">
            <a:lumMod val="10000"/>
            <a:lumOff val="90000"/>
          </a:srgbClr>
        </a:solidFill>
        <a:ln w="127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4360" tIns="68580" rIns="128016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2C2C2C"/>
              </a:solidFill>
              <a:latin typeface="Calibri" panose="020F0502020204030204" pitchFamily="34" charset="0"/>
              <a:ea typeface="+mn-ea"/>
              <a:cs typeface="+mn-cs"/>
            </a:rPr>
            <a:t>Содействие гражданам в освоении цифровой грамотности и компетенций цифровой экономики</a:t>
          </a:r>
          <a:endParaRPr lang="ru-RU" sz="1800" kern="1200" dirty="0">
            <a:solidFill>
              <a:srgbClr val="2C2C2C"/>
            </a:solidFill>
            <a:latin typeface="Calibri" panose="020F0502020204030204" pitchFamily="34" charset="0"/>
            <a:ea typeface="+mn-ea"/>
            <a:cs typeface="+mn-cs"/>
          </a:endParaRPr>
        </a:p>
      </dsp:txBody>
      <dsp:txXfrm rot="10800000">
        <a:off x="1507059" y="2205637"/>
        <a:ext cx="4085799" cy="848943"/>
      </dsp:txXfrm>
    </dsp:sp>
    <dsp:sp modelId="{DCAECE41-FF72-4335-859F-A2B38095CF47}">
      <dsp:nvSpPr>
        <dsp:cNvPr id="0" name=""/>
        <dsp:cNvSpPr/>
      </dsp:nvSpPr>
      <dsp:spPr>
        <a:xfrm>
          <a:off x="870351" y="2205637"/>
          <a:ext cx="848943" cy="848943"/>
        </a:xfrm>
        <a:prstGeom prst="ellipse">
          <a:avLst/>
        </a:prstGeom>
        <a:solidFill>
          <a:srgbClr val="FFFFFF"/>
        </a:solidFill>
        <a:ln w="12700" cap="flat" cmpd="sng" algn="ctr">
          <a:solidFill>
            <a:srgbClr val="2C2C2C">
              <a:lumMod val="25000"/>
              <a:lumOff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3.emf"/><Relationship Id="rId7" Type="http://schemas.openxmlformats.org/officeDocument/2006/relationships/image" Target="../media/image37.emf"/><Relationship Id="rId2" Type="http://schemas.openxmlformats.org/officeDocument/2006/relationships/image" Target="../media/image32.emf"/><Relationship Id="rId1" Type="http://schemas.openxmlformats.org/officeDocument/2006/relationships/image" Target="../media/image31.emf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0.23914</cdr:x>
      <cdr:y>0.30072</cdr:y>
    </cdr:from>
    <cdr:to>
      <cdr:x>0.76721</cdr:x>
      <cdr:y>0.72911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534994" y="1341572"/>
          <a:ext cx="3389662" cy="19111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3200" b="1" dirty="0" smtClean="0">
              <a:solidFill>
                <a:schemeClr val="tx1"/>
              </a:solidFill>
            </a:rPr>
            <a:t>МФЦ 2.0: </a:t>
          </a:r>
        </a:p>
        <a:p xmlns:a="http://schemas.openxmlformats.org/drawingml/2006/main">
          <a:pPr algn="ctr"/>
          <a:r>
            <a:rPr lang="ru-RU" sz="3200" b="1" dirty="0" smtClean="0">
              <a:solidFill>
                <a:srgbClr val="595959"/>
              </a:solidFill>
            </a:rPr>
            <a:t>УПРАВЛЕНИЕ ПО ОТКЛОНЕНИЯМ</a:t>
          </a:r>
          <a:endParaRPr lang="ru-RU" sz="3200" b="1" dirty="0">
            <a:solidFill>
              <a:srgbClr val="595959"/>
            </a:solidFill>
            <a:effectLst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7A9A9D-0813-4F8C-9D84-AC2FBF9B8974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D402F-8A33-47A7-A331-1554F1951A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7408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Реализация реестровой модели позволит сформировать цифровой профиль гражданина —один из ключевых элементов цифровой инфраструктуры. «Цифровой профиль» даст возможность гражданам увидеть полную информацию о себе в своем личном кабинете на портале госуслуг, а ведомства, в свою очередь, через систему смогут в автоматическом режиме предлагать персонально гражданину подходящие именно ему </a:t>
            </a:r>
            <a:r>
              <a:rPr lang="ru-RU" dirty="0" err="1" smtClean="0"/>
              <a:t>госуслуги</a:t>
            </a:r>
            <a:r>
              <a:rPr lang="ru-RU" dirty="0" smtClean="0"/>
              <a:t> и сервисы.</a:t>
            </a:r>
          </a:p>
          <a:p>
            <a:r>
              <a:rPr lang="ru-RU" dirty="0" smtClean="0"/>
              <a:t>Наличие юридически значимых реестров данных позволит </a:t>
            </a:r>
          </a:p>
          <a:p>
            <a:r>
              <a:rPr lang="ru-RU" dirty="0" smtClean="0"/>
              <a:t>1)	Создавать на базе реестров </a:t>
            </a:r>
            <a:r>
              <a:rPr lang="ru-RU" dirty="0" err="1" smtClean="0"/>
              <a:t>СУПЕРСЕРВИСы</a:t>
            </a:r>
            <a:r>
              <a:rPr lang="ru-RU" dirty="0" smtClean="0"/>
              <a:t> и проводить цифровую трансформацию услуг</a:t>
            </a:r>
          </a:p>
          <a:p>
            <a:r>
              <a:rPr lang="ru-RU" dirty="0" smtClean="0"/>
              <a:t>2)	Перейти от бумажного документа к юридически значимому электронному документу</a:t>
            </a:r>
          </a:p>
          <a:p>
            <a:r>
              <a:rPr lang="ru-RU" dirty="0" smtClean="0"/>
              <a:t>3)	Получать сведения из реестров через систему межведомственного электронного взаимодействия в режиме реального времени</a:t>
            </a:r>
          </a:p>
          <a:p>
            <a:r>
              <a:rPr lang="ru-RU" dirty="0" smtClean="0"/>
              <a:t>Как следствие граждане и бизнес получать следующие преимущества: </a:t>
            </a:r>
          </a:p>
          <a:p>
            <a:r>
              <a:rPr lang="ru-RU" dirty="0" smtClean="0"/>
              <a:t>o	Отсутствие необходимости посещения органов власти</a:t>
            </a:r>
          </a:p>
          <a:p>
            <a:r>
              <a:rPr lang="ru-RU" dirty="0" smtClean="0"/>
              <a:t>o	Сокращение сроков оказания услуг</a:t>
            </a:r>
          </a:p>
          <a:p>
            <a:r>
              <a:rPr lang="ru-RU" dirty="0" smtClean="0"/>
              <a:t>o	Сокращение количества требуемых документов для оказания услуг</a:t>
            </a:r>
          </a:p>
          <a:p>
            <a:r>
              <a:rPr lang="ru-RU" dirty="0" smtClean="0"/>
              <a:t>В Новосибирской области на сегодня сформированы и функционируют более 20 реестров в электронном виде регионального и муниципального уровней.</a:t>
            </a:r>
          </a:p>
          <a:p>
            <a:r>
              <a:rPr lang="ru-RU" dirty="0" smtClean="0"/>
              <a:t>Однако на сегодня стоит задача обеспечения юридической значимости реестров, с одной стороны это: </a:t>
            </a:r>
          </a:p>
          <a:p>
            <a:r>
              <a:rPr lang="ru-RU" dirty="0" smtClean="0"/>
              <a:t>подписание реестровых записей усиленной квалифицированной электронной подписью должностного лица </a:t>
            </a:r>
          </a:p>
          <a:p>
            <a:r>
              <a:rPr lang="ru-RU" dirty="0" smtClean="0"/>
              <a:t>актуализация сведений в них ведомствами, </a:t>
            </a:r>
          </a:p>
          <a:p>
            <a:r>
              <a:rPr lang="ru-RU" dirty="0" smtClean="0"/>
              <a:t>а с другой стороны, это закрепление их юридической значимости на нормативно-правовом уровне – внесение изменений в действующие региональные правовые акты.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542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309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Безусловно, мы подсматриваем</a:t>
            </a:r>
            <a:r>
              <a:rPr lang="ru-RU" baseline="0" dirty="0" smtClean="0"/>
              <a:t> интересные и эффективные решения в бизнесе, в том числе в Сбербанке, примером такого трансфера технологий является </a:t>
            </a:r>
            <a:r>
              <a:rPr lang="ru-RU" dirty="0" smtClean="0"/>
              <a:t>создание системы управления по отклонениям в</a:t>
            </a:r>
            <a:r>
              <a:rPr lang="ru-RU" baseline="0" dirty="0" smtClean="0"/>
              <a:t> </a:t>
            </a:r>
            <a:r>
              <a:rPr lang="ru-RU" dirty="0" smtClean="0"/>
              <a:t>МФЦ. </a:t>
            </a:r>
          </a:p>
          <a:p>
            <a:r>
              <a:rPr lang="ru-RU" dirty="0" smtClean="0"/>
              <a:t>Система</a:t>
            </a:r>
            <a:r>
              <a:rPr lang="ru-RU" baseline="0" dirty="0" smtClean="0"/>
              <a:t> наглядно показывает где в каком филиале, у какого из сотрудников наблюдаются сложности в процессах приема или выдачи документов, в процессе обслуживания заявителей. Систематически наблюдаемые отклонения фиксируются и дают знать как самому оператору МФЦ, так и в случае повторения ситуации служат сигналом для руководителя. В зависимости от характера отклонений система предлагает набор рекомендаций для исправления ситуации и служит мощным фактором повышения производительности труда.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611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Безусловно, мы подсматриваем</a:t>
            </a:r>
            <a:r>
              <a:rPr lang="ru-RU" baseline="0" dirty="0" smtClean="0"/>
              <a:t> интересные и эффективные решения в бизнесе, в том числе в Сбербанке, примером такого трансфера технологий является </a:t>
            </a:r>
            <a:r>
              <a:rPr lang="ru-RU" dirty="0" smtClean="0"/>
              <a:t>создание системы управления по отклонениям в</a:t>
            </a:r>
            <a:r>
              <a:rPr lang="ru-RU" baseline="0" dirty="0" smtClean="0"/>
              <a:t> </a:t>
            </a:r>
            <a:r>
              <a:rPr lang="ru-RU" dirty="0" smtClean="0"/>
              <a:t>МФЦ. </a:t>
            </a:r>
          </a:p>
          <a:p>
            <a:r>
              <a:rPr lang="ru-RU" dirty="0" smtClean="0"/>
              <a:t>Система</a:t>
            </a:r>
            <a:r>
              <a:rPr lang="ru-RU" baseline="0" dirty="0" smtClean="0"/>
              <a:t> наглядно показывает где в каком филиале, у какого из сотрудников наблюдаются сложности в процессах приема или выдачи документов, в процессе обслуживания заявителей. Систематически наблюдаемые отклонения фиксируются и дают знать как самому оператору МФЦ, так и в случае повторения ситуации служат сигналом для руководителя. В зависимости от характера отклонений система предлагает набор рекомендаций для исправления ситуации и служит мощным фактором повышения производительности труда.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429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Безусловно, мы подсматриваем</a:t>
            </a:r>
            <a:r>
              <a:rPr lang="ru-RU" baseline="0" dirty="0" smtClean="0"/>
              <a:t> интересные и эффективные решения в бизнесе, в том числе в Сбербанке, примером такого трансфера технологий является </a:t>
            </a:r>
            <a:r>
              <a:rPr lang="ru-RU" dirty="0" smtClean="0"/>
              <a:t>создание системы управления по отклонениям в</a:t>
            </a:r>
            <a:r>
              <a:rPr lang="ru-RU" baseline="0" dirty="0" smtClean="0"/>
              <a:t> </a:t>
            </a:r>
            <a:r>
              <a:rPr lang="ru-RU" dirty="0" smtClean="0"/>
              <a:t>МФЦ. </a:t>
            </a:r>
          </a:p>
          <a:p>
            <a:r>
              <a:rPr lang="ru-RU" dirty="0" smtClean="0"/>
              <a:t>Система</a:t>
            </a:r>
            <a:r>
              <a:rPr lang="ru-RU" baseline="0" dirty="0" smtClean="0"/>
              <a:t> наглядно показывает где в каком филиале, у какого из сотрудников наблюдаются сложности в процессах приема или выдачи документов, в процессе обслуживания заявителей. Систематически наблюдаемые отклонения фиксируются и дают знать как самому оператору МФЦ, так и в случае повторения ситуации служат сигналом для руководителя. В зависимости от характера отклонений система предлагает набор рекомендаций для исправления ситуации и служит мощным фактором повышения производительности труда.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4063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Безусловно, мы подсматриваем</a:t>
            </a:r>
            <a:r>
              <a:rPr lang="ru-RU" baseline="0" dirty="0" smtClean="0"/>
              <a:t> интересные и эффективные решения в бизнесе, в том числе в Сбербанке, примером такого трансфера технологий является </a:t>
            </a:r>
            <a:r>
              <a:rPr lang="ru-RU" dirty="0" smtClean="0"/>
              <a:t>создание системы управления по отклонениям в</a:t>
            </a:r>
            <a:r>
              <a:rPr lang="ru-RU" baseline="0" dirty="0" smtClean="0"/>
              <a:t> </a:t>
            </a:r>
            <a:r>
              <a:rPr lang="ru-RU" dirty="0" smtClean="0"/>
              <a:t>МФЦ. </a:t>
            </a:r>
          </a:p>
          <a:p>
            <a:r>
              <a:rPr lang="ru-RU" dirty="0" smtClean="0"/>
              <a:t>Система</a:t>
            </a:r>
            <a:r>
              <a:rPr lang="ru-RU" baseline="0" dirty="0" smtClean="0"/>
              <a:t> наглядно показывает где в каком филиале, у какого из сотрудников наблюдаются сложности в процессах приема или выдачи документов, в процессе обслуживания заявителей. Систематически наблюдаемые отклонения фиксируются и дают знать как самому оператору МФЦ, так и в случае повторения ситуации служат сигналом для руководителя. В зависимости от характера отклонений система предлагает набор рекомендаций для исправления ситуации и служит мощным фактором повышения производительности труда.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65355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741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Ещё одним</a:t>
            </a:r>
            <a:r>
              <a:rPr lang="ru-RU" baseline="0" dirty="0" smtClean="0"/>
              <a:t> п</a:t>
            </a:r>
            <a:r>
              <a:rPr lang="ru-RU" dirty="0" smtClean="0"/>
              <a:t>римером цифровой трансформации является предоставление господдержки сельхозтоваропроизводителям полностью в электронном виде, без необходимости посещения органа власти. </a:t>
            </a:r>
          </a:p>
          <a:p>
            <a:r>
              <a:rPr lang="ru-RU" dirty="0" smtClean="0"/>
              <a:t>В этом году был внедрен механизм подписания соглашений электронной подписью. На удивление 90% соглашений фермерами были подписаны именно таким способом, без необходимости посещения Минсельхоза. </a:t>
            </a:r>
          </a:p>
          <a:p>
            <a:r>
              <a:rPr lang="ru-RU" dirty="0" smtClean="0"/>
              <a:t>Сформированный цифровой профиль</a:t>
            </a:r>
            <a:r>
              <a:rPr lang="ru-RU" baseline="0" dirty="0" smtClean="0"/>
              <a:t> фермера</a:t>
            </a:r>
            <a:r>
              <a:rPr lang="ru-RU" dirty="0" smtClean="0"/>
              <a:t> уже в 2020 году позволит фермерам получать </a:t>
            </a:r>
            <a:r>
              <a:rPr lang="ru-RU" dirty="0" err="1" smtClean="0"/>
              <a:t>проактивные</a:t>
            </a:r>
            <a:r>
              <a:rPr lang="ru-RU" dirty="0" smtClean="0"/>
              <a:t> уведомления с персональным предложением по господдержке.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3322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71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Ещё одним</a:t>
            </a:r>
            <a:r>
              <a:rPr lang="ru-RU" baseline="0" dirty="0" smtClean="0"/>
              <a:t> п</a:t>
            </a:r>
            <a:r>
              <a:rPr lang="ru-RU" dirty="0" smtClean="0"/>
              <a:t>римером цифровой трансформации является предоставление господдержки сельхозтоваропроизводителям полностью в электронном виде, без необходимости посещения органа власти. </a:t>
            </a:r>
          </a:p>
          <a:p>
            <a:r>
              <a:rPr lang="ru-RU" dirty="0" smtClean="0"/>
              <a:t>В этом году был внедрен механизм подписания соглашений электронной подписью. На удивление 90% соглашений фермерами были подписаны именно таким способом, без необходимости посещения Минсельхоза. </a:t>
            </a:r>
          </a:p>
          <a:p>
            <a:r>
              <a:rPr lang="ru-RU" dirty="0" smtClean="0"/>
              <a:t>Сформированный цифровой профиль</a:t>
            </a:r>
            <a:r>
              <a:rPr lang="ru-RU" baseline="0" dirty="0" smtClean="0"/>
              <a:t> фермера</a:t>
            </a:r>
            <a:r>
              <a:rPr lang="ru-RU" dirty="0" smtClean="0"/>
              <a:t> уже в 2020 году позволит фермерам получать </a:t>
            </a:r>
            <a:r>
              <a:rPr lang="ru-RU" dirty="0" err="1" smtClean="0"/>
              <a:t>проактивные</a:t>
            </a:r>
            <a:r>
              <a:rPr lang="ru-RU" dirty="0" smtClean="0"/>
              <a:t> уведомления с персональным предложением по господдержке.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CD402F-8A33-47A7-A331-1554F1951AD8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2890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5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487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197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612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331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833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756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644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553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102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16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4757B-DE75-42D7-8379-87F050F3AACF}" type="datetimeFigureOut">
              <a:rPr lang="ru-RU" smtClean="0"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DBFCB-159B-446F-B2D5-629675A03B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77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1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33.emf"/><Relationship Id="rId18" Type="http://schemas.openxmlformats.org/officeDocument/2006/relationships/image" Target="../media/image41.png"/><Relationship Id="rId26" Type="http://schemas.openxmlformats.org/officeDocument/2006/relationships/image" Target="../media/image38.emf"/><Relationship Id="rId39" Type="http://schemas.openxmlformats.org/officeDocument/2006/relationships/image" Target="../media/image56.jpeg"/><Relationship Id="rId3" Type="http://schemas.openxmlformats.org/officeDocument/2006/relationships/image" Target="../media/image6.png"/><Relationship Id="rId21" Type="http://schemas.openxmlformats.org/officeDocument/2006/relationships/oleObject" Target="../embeddings/oleObject9.bin"/><Relationship Id="rId34" Type="http://schemas.openxmlformats.org/officeDocument/2006/relationships/image" Target="../media/image51.wmf"/><Relationship Id="rId42" Type="http://schemas.openxmlformats.org/officeDocument/2006/relationships/image" Target="../media/image59.jpeg"/><Relationship Id="rId7" Type="http://schemas.openxmlformats.org/officeDocument/2006/relationships/image" Target="../media/image31.e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35.emf"/><Relationship Id="rId25" Type="http://schemas.openxmlformats.org/officeDocument/2006/relationships/oleObject" Target="../embeddings/oleObject10.bin"/><Relationship Id="rId33" Type="http://schemas.openxmlformats.org/officeDocument/2006/relationships/image" Target="../media/image50.png"/><Relationship Id="rId38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7.bin"/><Relationship Id="rId20" Type="http://schemas.openxmlformats.org/officeDocument/2006/relationships/image" Target="../media/image36.emf"/><Relationship Id="rId29" Type="http://schemas.openxmlformats.org/officeDocument/2006/relationships/image" Target="../media/image46.png"/><Relationship Id="rId41" Type="http://schemas.openxmlformats.org/officeDocument/2006/relationships/image" Target="../media/image58.png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40.png"/><Relationship Id="rId24" Type="http://schemas.openxmlformats.org/officeDocument/2006/relationships/image" Target="../media/image43.png"/><Relationship Id="rId32" Type="http://schemas.openxmlformats.org/officeDocument/2006/relationships/image" Target="../media/image49.png"/><Relationship Id="rId37" Type="http://schemas.openxmlformats.org/officeDocument/2006/relationships/image" Target="../media/image54.wmf"/><Relationship Id="rId40" Type="http://schemas.openxmlformats.org/officeDocument/2006/relationships/image" Target="../media/image57.png"/><Relationship Id="rId5" Type="http://schemas.openxmlformats.org/officeDocument/2006/relationships/image" Target="../media/image8.png"/><Relationship Id="rId15" Type="http://schemas.openxmlformats.org/officeDocument/2006/relationships/image" Target="../media/image34.emf"/><Relationship Id="rId23" Type="http://schemas.openxmlformats.org/officeDocument/2006/relationships/image" Target="../media/image42.png"/><Relationship Id="rId28" Type="http://schemas.openxmlformats.org/officeDocument/2006/relationships/image" Target="../media/image45.png"/><Relationship Id="rId36" Type="http://schemas.openxmlformats.org/officeDocument/2006/relationships/image" Target="../media/image53.jpeg"/><Relationship Id="rId10" Type="http://schemas.openxmlformats.org/officeDocument/2006/relationships/oleObject" Target="../embeddings/oleObject4.bin"/><Relationship Id="rId19" Type="http://schemas.openxmlformats.org/officeDocument/2006/relationships/oleObject" Target="../embeddings/oleObject8.bin"/><Relationship Id="rId31" Type="http://schemas.openxmlformats.org/officeDocument/2006/relationships/image" Target="../media/image48.png"/><Relationship Id="rId4" Type="http://schemas.openxmlformats.org/officeDocument/2006/relationships/image" Target="../media/image39.png"/><Relationship Id="rId9" Type="http://schemas.openxmlformats.org/officeDocument/2006/relationships/image" Target="../media/image32.emf"/><Relationship Id="rId14" Type="http://schemas.openxmlformats.org/officeDocument/2006/relationships/oleObject" Target="../embeddings/oleObject6.bin"/><Relationship Id="rId22" Type="http://schemas.openxmlformats.org/officeDocument/2006/relationships/image" Target="../media/image37.emf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71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8.png"/><Relationship Id="rId7" Type="http://schemas.openxmlformats.org/officeDocument/2006/relationships/image" Target="../media/image74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2.png"/><Relationship Id="rId18" Type="http://schemas.openxmlformats.org/officeDocument/2006/relationships/image" Target="../media/image85.png"/><Relationship Id="rId3" Type="http://schemas.openxmlformats.org/officeDocument/2006/relationships/image" Target="../media/image76.png"/><Relationship Id="rId21" Type="http://schemas.microsoft.com/office/2007/relationships/hdphoto" Target="../media/hdphoto8.wdp"/><Relationship Id="rId7" Type="http://schemas.microsoft.com/office/2007/relationships/hdphoto" Target="../media/hdphoto2.wdp"/><Relationship Id="rId12" Type="http://schemas.microsoft.com/office/2007/relationships/hdphoto" Target="../media/hdphoto4.wdp"/><Relationship Id="rId17" Type="http://schemas.microsoft.com/office/2007/relationships/hdphoto" Target="../media/hdphoto6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4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8.png"/><Relationship Id="rId11" Type="http://schemas.openxmlformats.org/officeDocument/2006/relationships/image" Target="../media/image81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microsoft.com/office/2007/relationships/hdphoto" Target="../media/hdphoto7.wdp"/><Relationship Id="rId4" Type="http://schemas.openxmlformats.org/officeDocument/2006/relationships/image" Target="../media/image77.png"/><Relationship Id="rId9" Type="http://schemas.openxmlformats.org/officeDocument/2006/relationships/image" Target="../media/image80.png"/><Relationship Id="rId14" Type="http://schemas.openxmlformats.org/officeDocument/2006/relationships/image" Target="../media/image83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76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microsoft.com/office/2007/relationships/hdphoto" Target="../media/hdphoto2.wdp"/><Relationship Id="rId4" Type="http://schemas.openxmlformats.org/officeDocument/2006/relationships/image" Target="../media/image78.png"/><Relationship Id="rId9" Type="http://schemas.openxmlformats.org/officeDocument/2006/relationships/image" Target="../media/image8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1.png"/><Relationship Id="rId3" Type="http://schemas.openxmlformats.org/officeDocument/2006/relationships/image" Target="../media/image76.png"/><Relationship Id="rId7" Type="http://schemas.openxmlformats.org/officeDocument/2006/relationships/image" Target="../media/image96.jpeg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eg"/><Relationship Id="rId11" Type="http://schemas.microsoft.com/office/2007/relationships/hdphoto" Target="../media/hdphoto10.wdp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76.png"/><Relationship Id="rId7" Type="http://schemas.openxmlformats.org/officeDocument/2006/relationships/image" Target="../media/image103.png"/><Relationship Id="rId12" Type="http://schemas.microsoft.com/office/2007/relationships/hdphoto" Target="../media/hdphoto1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105.png"/><Relationship Id="rId5" Type="http://schemas.openxmlformats.org/officeDocument/2006/relationships/image" Target="../media/image102.png"/><Relationship Id="rId10" Type="http://schemas.microsoft.com/office/2007/relationships/hdphoto" Target="../media/hdphoto13.wdp"/><Relationship Id="rId4" Type="http://schemas.openxmlformats.org/officeDocument/2006/relationships/chart" Target="../charts/chart4.xml"/><Relationship Id="rId9" Type="http://schemas.openxmlformats.org/officeDocument/2006/relationships/image" Target="../media/image10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image" Target="../media/image76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76.png"/><Relationship Id="rId7" Type="http://schemas.openxmlformats.org/officeDocument/2006/relationships/image" Target="../media/image115.jpeg"/><Relationship Id="rId12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4.png"/><Relationship Id="rId11" Type="http://schemas.openxmlformats.org/officeDocument/2006/relationships/image" Target="../media/image119.png"/><Relationship Id="rId5" Type="http://schemas.openxmlformats.org/officeDocument/2006/relationships/image" Target="../media/image113.jpeg"/><Relationship Id="rId10" Type="http://schemas.openxmlformats.org/officeDocument/2006/relationships/image" Target="../media/image118.gif"/><Relationship Id="rId4" Type="http://schemas.openxmlformats.org/officeDocument/2006/relationships/image" Target="../media/image112.png"/><Relationship Id="rId9" Type="http://schemas.openxmlformats.org/officeDocument/2006/relationships/image" Target="../media/image1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21.png"/><Relationship Id="rId7" Type="http://schemas.openxmlformats.org/officeDocument/2006/relationships/image" Target="../media/image12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png"/><Relationship Id="rId5" Type="http://schemas.openxmlformats.org/officeDocument/2006/relationships/image" Target="../media/image122.png"/><Relationship Id="rId10" Type="http://schemas.openxmlformats.org/officeDocument/2006/relationships/image" Target="../media/image123.jpeg"/><Relationship Id="rId4" Type="http://schemas.microsoft.com/office/2007/relationships/hdphoto" Target="../media/hdphoto17.wdp"/><Relationship Id="rId9" Type="http://schemas.openxmlformats.org/officeDocument/2006/relationships/image" Target="../media/image11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76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6.emf"/><Relationship Id="rId5" Type="http://schemas.openxmlformats.org/officeDocument/2006/relationships/image" Target="../media/image125.png"/><Relationship Id="rId10" Type="http://schemas.openxmlformats.org/officeDocument/2006/relationships/image" Target="../media/image8.svg"/><Relationship Id="rId4" Type="http://schemas.openxmlformats.org/officeDocument/2006/relationships/image" Target="../media/image124.png"/><Relationship Id="rId9" Type="http://schemas.openxmlformats.org/officeDocument/2006/relationships/image" Target="../media/image1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6.em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935" y="4138794"/>
            <a:ext cx="4980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cap="all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Цифровая </a:t>
            </a:r>
          </a:p>
          <a:p>
            <a:r>
              <a:rPr lang="ru-RU" sz="3200" b="1" cap="all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трансформация</a:t>
            </a:r>
          </a:p>
          <a:p>
            <a:r>
              <a:rPr lang="ru-RU" sz="3200" b="1" cap="all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Новосибирской области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2114" y="5821562"/>
            <a:ext cx="38992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solidFill>
                  <a:schemeClr val="bg1"/>
                </a:solidFill>
                <a:cs typeface="Arial" panose="020B0604020202020204" pitchFamily="34" charset="0"/>
              </a:rPr>
              <a:t>А.В. Дюбанов</a:t>
            </a:r>
          </a:p>
          <a:p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Министр цифрового развития и связи</a:t>
            </a:r>
          </a:p>
          <a:p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Новосибирской области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3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" y="325746"/>
            <a:ext cx="751454" cy="94963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1" t="12361" r="25313" b="18056"/>
          <a:stretch/>
        </p:blipFill>
        <p:spPr>
          <a:xfrm>
            <a:off x="510939" y="1238447"/>
            <a:ext cx="7794222" cy="54084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326196" y="1570927"/>
            <a:ext cx="3655754" cy="338554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pPr algn="just"/>
            <a:r>
              <a:rPr lang="ru-RU" sz="1600" b="1" cap="all" dirty="0" smtClean="0">
                <a:solidFill>
                  <a:srgbClr val="303E4A"/>
                </a:solidFill>
              </a:rPr>
              <a:t>Покрытие сотовой связью</a:t>
            </a:r>
            <a:endParaRPr lang="ru-RU" sz="1600" b="1" cap="all" dirty="0">
              <a:solidFill>
                <a:srgbClr val="303E4A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548379" y="1386590"/>
            <a:ext cx="2122862" cy="584775"/>
          </a:xfrm>
          <a:prstGeom prst="rect">
            <a:avLst/>
          </a:prstGeom>
          <a:extLst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03E4A"/>
                </a:solidFill>
                <a:latin typeface="+mj-lt"/>
              </a:rPr>
              <a:t>c</a:t>
            </a:r>
            <a:r>
              <a:rPr lang="ru-RU" sz="1600" b="1" dirty="0" err="1">
                <a:solidFill>
                  <a:srgbClr val="303E4A"/>
                </a:solidFill>
                <a:latin typeface="+mj-lt"/>
              </a:rPr>
              <a:t>еть</a:t>
            </a:r>
            <a:r>
              <a:rPr lang="ru-RU" sz="1600" b="1" dirty="0">
                <a:solidFill>
                  <a:srgbClr val="303E4A"/>
                </a:solidFill>
                <a:latin typeface="+mj-lt"/>
              </a:rPr>
              <a:t> станций </a:t>
            </a:r>
            <a:r>
              <a:rPr lang="en-US" sz="1600" b="1" dirty="0">
                <a:solidFill>
                  <a:srgbClr val="303E4A"/>
                </a:solidFill>
                <a:latin typeface="+mj-lt"/>
              </a:rPr>
              <a:t>LPWAN</a:t>
            </a:r>
            <a:endParaRPr lang="ru-RU" sz="1600" b="1" dirty="0">
              <a:solidFill>
                <a:srgbClr val="303E4A"/>
              </a:solidFill>
              <a:latin typeface="+mj-lt"/>
            </a:endParaRPr>
          </a:p>
          <a:p>
            <a:r>
              <a:rPr lang="ru-RU" sz="1600" b="1" dirty="0">
                <a:solidFill>
                  <a:srgbClr val="303E4A"/>
                </a:solidFill>
                <a:latin typeface="+mj-lt"/>
              </a:rPr>
              <a:t>для устройств </a:t>
            </a:r>
            <a:r>
              <a:rPr lang="en-US" sz="1600" b="1" dirty="0" err="1">
                <a:solidFill>
                  <a:srgbClr val="303E4A"/>
                </a:solidFill>
                <a:latin typeface="+mj-lt"/>
              </a:rPr>
              <a:t>IoT</a:t>
            </a:r>
            <a:endParaRPr lang="ru-RU" sz="1600" b="1" dirty="0">
              <a:solidFill>
                <a:srgbClr val="303E4A"/>
              </a:solidFill>
              <a:latin typeface="+mj-lt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8628958" y="1944782"/>
            <a:ext cx="2871386" cy="2420019"/>
            <a:chOff x="3052177" y="2104555"/>
            <a:chExt cx="2562163" cy="2091441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2177" y="2104555"/>
              <a:ext cx="2158254" cy="20752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3725373" y="3903409"/>
              <a:ext cx="1888967" cy="2925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600" b="1">
                  <a:solidFill>
                    <a:srgbClr val="303E4A"/>
                  </a:solidFill>
                  <a:latin typeface="+mj-lt"/>
                </a:defRPr>
              </a:lvl1pPr>
            </a:lstStyle>
            <a:p>
              <a:r>
                <a:rPr lang="ru-RU" dirty="0"/>
                <a:t>Новосибирск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8187358" y="4200896"/>
            <a:ext cx="1648698" cy="1079960"/>
            <a:chOff x="4200833" y="3626730"/>
            <a:chExt cx="1641091" cy="1030116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6010" y="3626730"/>
              <a:ext cx="1525914" cy="9831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/>
            <p:cNvSpPr txBox="1"/>
            <p:nvPr/>
          </p:nvSpPr>
          <p:spPr>
            <a:xfrm>
              <a:off x="4200833" y="4333917"/>
              <a:ext cx="1580691" cy="32292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algn="ctr">
                <a:defRPr sz="1600" b="1">
                  <a:solidFill>
                    <a:srgbClr val="303E4A"/>
                  </a:solidFill>
                  <a:latin typeface="+mj-lt"/>
                </a:defRPr>
              </a:lvl1pPr>
            </a:lstStyle>
            <a:p>
              <a:r>
                <a:rPr lang="ru-RU" dirty="0"/>
                <a:t>Академгородок</a:t>
              </a: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0014" y="4611863"/>
            <a:ext cx="1327925" cy="169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7" name="Прямая со стрелкой 16"/>
          <p:cNvCxnSpPr/>
          <p:nvPr/>
        </p:nvCxnSpPr>
        <p:spPr>
          <a:xfrm flipH="1">
            <a:off x="6438900" y="3004077"/>
            <a:ext cx="2180489" cy="112024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6657975" y="4448175"/>
            <a:ext cx="1615631" cy="69303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85850" y="150112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3600" dirty="0" smtClean="0"/>
              <a:t>Новосибирская </a:t>
            </a:r>
            <a:r>
              <a:rPr lang="ru-RU" sz="3600" dirty="0"/>
              <a:t>область – </a:t>
            </a:r>
            <a:endParaRPr lang="ru-RU" sz="3600" dirty="0" smtClean="0"/>
          </a:p>
          <a:p>
            <a:pPr algn="l"/>
            <a:r>
              <a:rPr lang="ru-RU" sz="3600" dirty="0" smtClean="0"/>
              <a:t>коммуникационный узел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743727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485" y="1332927"/>
            <a:ext cx="7430400" cy="5184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" y="325746"/>
            <a:ext cx="751454" cy="94963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5489382" y="1394631"/>
            <a:ext cx="5670683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Развитие услуг связи для жителей региона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85850" y="150112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3600" dirty="0" smtClean="0"/>
              <a:t>Новосибирская область – </a:t>
            </a:r>
          </a:p>
          <a:p>
            <a:pPr algn="l"/>
            <a:r>
              <a:rPr lang="ru-RU" sz="3600" dirty="0" smtClean="0"/>
              <a:t>коммуникационный узел</a:t>
            </a:r>
            <a:endParaRPr lang="ru-RU" sz="36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339141" y="3710470"/>
            <a:ext cx="11801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kern="0" dirty="0">
                <a:latin typeface="Arial Narrow" panose="020B0606020202030204" pitchFamily="34" charset="0"/>
              </a:rPr>
              <a:t>Школа (УИК)</a:t>
            </a:r>
            <a:endParaRPr lang="ru-R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590844" y="3867403"/>
            <a:ext cx="1447832" cy="56425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ВОЛС</a:t>
            </a:r>
          </a:p>
          <a:p>
            <a:pPr algn="ctr">
              <a:spcAft>
                <a:spcPts val="800"/>
              </a:spcAft>
            </a:pPr>
            <a:r>
              <a:rPr lang="ru-RU" sz="1200" b="1" dirty="0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rPr>
              <a:t>(«последняя миля»)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983747" y="1852269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0" dirty="0">
                <a:latin typeface="Arial Narrow" panose="020B0606020202030204" pitchFamily="34" charset="0"/>
              </a:rPr>
              <a:t>Фельдшерско-акушерский</a:t>
            </a:r>
          </a:p>
          <a:p>
            <a:pPr algn="ctr"/>
            <a:r>
              <a:rPr lang="ru-RU" sz="1600" kern="0" dirty="0">
                <a:latin typeface="Arial Narrow" panose="020B0606020202030204" pitchFamily="34" charset="0"/>
              </a:rPr>
              <a:t>пункт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837876" y="1891758"/>
            <a:ext cx="22846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kern="0" dirty="0">
                <a:latin typeface="Arial Narrow" panose="020B0606020202030204" pitchFamily="34" charset="0"/>
              </a:rPr>
              <a:t>Участковый пункт полиции</a:t>
            </a:r>
            <a:endParaRPr lang="ru-RU" sz="16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10023983" y="2892801"/>
            <a:ext cx="14526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kern="0" dirty="0">
                <a:latin typeface="Arial Narrow" panose="020B0606020202030204" pitchFamily="34" charset="0"/>
              </a:rPr>
              <a:t>Пожарная часть</a:t>
            </a:r>
            <a:endParaRPr lang="ru-RU" sz="1600" dirty="0"/>
          </a:p>
        </p:txBody>
      </p:sp>
      <p:pic>
        <p:nvPicPr>
          <p:cNvPr id="22" name="Picture 12" descr="E:\Для през\322-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6407" y="5042909"/>
            <a:ext cx="1347723" cy="134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Для през\11b2qy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303" y="3888736"/>
            <a:ext cx="643315" cy="54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Соединительная линия уступом 23"/>
          <p:cNvCxnSpPr>
            <a:stCxn id="34" idx="2"/>
            <a:endCxn id="23" idx="1"/>
          </p:cNvCxnSpPr>
          <p:nvPr/>
        </p:nvCxnSpPr>
        <p:spPr>
          <a:xfrm rot="5400000" flipH="1" flipV="1">
            <a:off x="2415791" y="2556012"/>
            <a:ext cx="1268384" cy="4482639"/>
          </a:xfrm>
          <a:prstGeom prst="bentConnector4">
            <a:avLst>
              <a:gd name="adj1" fmla="val -24031"/>
              <a:gd name="adj2" fmla="val 5722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37" idx="2"/>
            <a:endCxn id="23" idx="1"/>
          </p:cNvCxnSpPr>
          <p:nvPr/>
        </p:nvCxnSpPr>
        <p:spPr>
          <a:xfrm rot="16200000" flipH="1">
            <a:off x="3993497" y="2865334"/>
            <a:ext cx="390160" cy="2205451"/>
          </a:xfrm>
          <a:prstGeom prst="bentConnector2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46" idx="2"/>
            <a:endCxn id="23" idx="3"/>
          </p:cNvCxnSpPr>
          <p:nvPr/>
        </p:nvCxnSpPr>
        <p:spPr>
          <a:xfrm rot="5400000">
            <a:off x="6707004" y="2857323"/>
            <a:ext cx="533432" cy="2078204"/>
          </a:xfrm>
          <a:prstGeom prst="bentConnector2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39" idx="2"/>
            <a:endCxn id="23" idx="3"/>
          </p:cNvCxnSpPr>
          <p:nvPr/>
        </p:nvCxnSpPr>
        <p:spPr>
          <a:xfrm rot="5400000" flipH="1">
            <a:off x="8130882" y="1966876"/>
            <a:ext cx="460493" cy="4853021"/>
          </a:xfrm>
          <a:prstGeom prst="bentConnector4">
            <a:avLst>
              <a:gd name="adj1" fmla="val -66190"/>
              <a:gd name="adj2" fmla="val 57199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50508" y="3857547"/>
            <a:ext cx="1447832" cy="564257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spcAft>
                <a:spcPts val="800"/>
              </a:spcAft>
              <a:defRPr sz="1200" b="1">
                <a:solidFill>
                  <a:schemeClr val="accent3">
                    <a:lumMod val="7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ru-RU" dirty="0"/>
              <a:t>ВОЛС</a:t>
            </a:r>
          </a:p>
          <a:p>
            <a:r>
              <a:rPr lang="ru-RU" dirty="0"/>
              <a:t>(«последняя миля»)</a:t>
            </a:r>
          </a:p>
        </p:txBody>
      </p:sp>
      <p:cxnSp>
        <p:nvCxnSpPr>
          <p:cNvPr id="29" name="Прямая соединительная линия 28"/>
          <p:cNvCxnSpPr>
            <a:stCxn id="23" idx="2"/>
          </p:cNvCxnSpPr>
          <p:nvPr/>
        </p:nvCxnSpPr>
        <p:spPr>
          <a:xfrm>
            <a:off x="5612961" y="4437543"/>
            <a:ext cx="21121" cy="112699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>
            <a:endCxn id="22" idx="1"/>
          </p:cNvCxnSpPr>
          <p:nvPr/>
        </p:nvCxnSpPr>
        <p:spPr>
          <a:xfrm flipV="1">
            <a:off x="5429597" y="5716771"/>
            <a:ext cx="4436811" cy="2031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1" name="Прямоугольник 30"/>
          <p:cNvSpPr/>
          <p:nvPr/>
        </p:nvSpPr>
        <p:spPr>
          <a:xfrm>
            <a:off x="4771133" y="3356849"/>
            <a:ext cx="1670650" cy="543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67" b="1" kern="0" dirty="0">
                <a:solidFill>
                  <a:schemeClr val="accent6"/>
                </a:solidFill>
                <a:latin typeface="Arial Narrow" panose="020B0606020202030204" pitchFamily="34" charset="0"/>
              </a:rPr>
              <a:t>Узел связи в</a:t>
            </a:r>
          </a:p>
          <a:p>
            <a:pPr algn="ctr"/>
            <a:r>
              <a:rPr lang="ru-RU" sz="1467" b="1" kern="0" dirty="0">
                <a:solidFill>
                  <a:schemeClr val="accent6"/>
                </a:solidFill>
                <a:latin typeface="Arial Narrow" panose="020B0606020202030204" pitchFamily="34" charset="0"/>
              </a:rPr>
              <a:t>населенном пункте</a:t>
            </a:r>
            <a:endParaRPr lang="ru-RU" sz="1467" b="1" dirty="0">
              <a:solidFill>
                <a:schemeClr val="accent6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752770" y="6010048"/>
            <a:ext cx="1866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kern="0" dirty="0">
                <a:latin typeface="Arial Narrow" panose="020B0606020202030204" pitchFamily="34" charset="0"/>
              </a:rPr>
              <a:t>Сеть оператора ШПД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8701587" y="2494149"/>
            <a:ext cx="10951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kern="0" dirty="0">
                <a:latin typeface="Arial Narrow" panose="020B0606020202030204" pitchFamily="34" charset="0"/>
              </a:rPr>
              <a:t>Росгвардия</a:t>
            </a:r>
            <a:endParaRPr lang="ru-RU" sz="1600" dirty="0"/>
          </a:p>
        </p:txBody>
      </p:sp>
      <p:pic>
        <p:nvPicPr>
          <p:cNvPr id="34" name="Picture 4" descr="E:\Для през\e834b50f28f2093ecd0b4204e2445b97e770ebd010b5104994_19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8" y="4034112"/>
            <a:ext cx="1397412" cy="139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9" descr="E:\Для през\schoo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41" y="4174750"/>
            <a:ext cx="448049" cy="448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E:\Для през\e834b50f28f2093ecd0b4204e2445b97e770ebd010b5104994_19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483" y="3286384"/>
            <a:ext cx="1397412" cy="139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E:\Для през\e834b50f28f2093ecd0b4204e2445b97e770ebd010b5104994_19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46" y="2375568"/>
            <a:ext cx="1397412" cy="139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E:\Для през\e834b50f28f2093ecd0b4204e2445b97e770ebd010b5104994_19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8179" y="2833455"/>
            <a:ext cx="1397412" cy="139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E:\Для през\e834b50f28f2093ecd0b4204e2445b97e770ebd010b5104994_19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8933" y="3226221"/>
            <a:ext cx="1397412" cy="139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8" descr="E:\Для през\14882995229190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530" y="3533140"/>
            <a:ext cx="464221" cy="46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0" descr="E:\Для през\first-aid-51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756" y="2253377"/>
            <a:ext cx="995925" cy="99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E:\Для през\img_489860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58" y="3446441"/>
            <a:ext cx="487665" cy="43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E:\Для през\rhglvszythyxrjftfco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568" y="2915119"/>
            <a:ext cx="670289" cy="67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1409819" y="2789952"/>
            <a:ext cx="12009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kern="0" dirty="0">
                <a:latin typeface="Arial Narrow" panose="020B0606020202030204" pitchFamily="34" charset="0"/>
              </a:rPr>
              <a:t>Местный </a:t>
            </a:r>
          </a:p>
          <a:p>
            <a:pPr algn="ctr"/>
            <a:r>
              <a:rPr lang="ru-RU" sz="1600" kern="0" dirty="0">
                <a:latin typeface="Arial Narrow" panose="020B0606020202030204" pitchFamily="34" charset="0"/>
              </a:rPr>
              <a:t>орган власти</a:t>
            </a:r>
            <a:endParaRPr lang="ru-RU" sz="1600" dirty="0"/>
          </a:p>
        </p:txBody>
      </p:sp>
      <p:cxnSp>
        <p:nvCxnSpPr>
          <p:cNvPr id="45" name="Соединительная линия уступом 44"/>
          <p:cNvCxnSpPr>
            <a:stCxn id="23" idx="1"/>
            <a:endCxn id="36" idx="2"/>
          </p:cNvCxnSpPr>
          <p:nvPr/>
        </p:nvCxnSpPr>
        <p:spPr>
          <a:xfrm rot="10800000" flipV="1">
            <a:off x="1990192" y="4163139"/>
            <a:ext cx="3301113" cy="520656"/>
          </a:xfrm>
          <a:prstGeom prst="bentConnector4">
            <a:avLst>
              <a:gd name="adj1" fmla="val 58013"/>
              <a:gd name="adj2" fmla="val 158542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46" name="Picture 4" descr="E:\Для през\e834b50f28f2093ecd0b4204e2445b97e770ebd010b5104994_192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115" y="2232296"/>
            <a:ext cx="1397412" cy="1397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E:\Для през\rhglvszythyxrjftfcoy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678" y="2311582"/>
            <a:ext cx="670289" cy="67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E:\Для през\cloud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68" y="5230427"/>
            <a:ext cx="1058648" cy="1058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Соединительная линия уступом 48"/>
          <p:cNvCxnSpPr>
            <a:stCxn id="23" idx="3"/>
            <a:endCxn id="38" idx="2"/>
          </p:cNvCxnSpPr>
          <p:nvPr/>
        </p:nvCxnSpPr>
        <p:spPr>
          <a:xfrm>
            <a:off x="5934618" y="4163140"/>
            <a:ext cx="3342268" cy="67727"/>
          </a:xfrm>
          <a:prstGeom prst="bentConnector4">
            <a:avLst>
              <a:gd name="adj1" fmla="val 39547"/>
              <a:gd name="adj2" fmla="val 550044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8231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14523" t="22711" r="14921" b="18432"/>
          <a:stretch/>
        </p:blipFill>
        <p:spPr>
          <a:xfrm>
            <a:off x="334396" y="1329345"/>
            <a:ext cx="11523208" cy="520692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85850" y="150112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3600" dirty="0" smtClean="0"/>
              <a:t>Новосибирская область </a:t>
            </a:r>
            <a:r>
              <a:rPr lang="ru-RU" sz="3600" dirty="0"/>
              <a:t>– </a:t>
            </a:r>
          </a:p>
          <a:p>
            <a:pPr algn="l"/>
            <a:r>
              <a:rPr lang="ru-RU" sz="3600" dirty="0" smtClean="0"/>
              <a:t>коммуникационный узел</a:t>
            </a:r>
            <a:endParaRPr lang="ru-RU" sz="36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" y="325746"/>
            <a:ext cx="751454" cy="949639"/>
          </a:xfrm>
          <a:prstGeom prst="rect">
            <a:avLst/>
          </a:prstGeom>
        </p:spPr>
      </p:pic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3628242"/>
              </p:ext>
            </p:extLst>
          </p:nvPr>
        </p:nvGraphicFramePr>
        <p:xfrm>
          <a:off x="8441694" y="1718466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4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3" name="Объект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41694" y="1718466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4839837"/>
              </p:ext>
            </p:extLst>
          </p:nvPr>
        </p:nvGraphicFramePr>
        <p:xfrm>
          <a:off x="8225333" y="1756711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5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4" name="Объект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25333" y="1756711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47768421"/>
              </p:ext>
            </p:extLst>
          </p:nvPr>
        </p:nvGraphicFramePr>
        <p:xfrm>
          <a:off x="5085217" y="5336443"/>
          <a:ext cx="499620" cy="84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6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085217" y="5336443"/>
                        <a:ext cx="499620" cy="84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5676439"/>
              </p:ext>
            </p:extLst>
          </p:nvPr>
        </p:nvGraphicFramePr>
        <p:xfrm>
          <a:off x="4750821" y="5465444"/>
          <a:ext cx="499620" cy="84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7" name="CorelDRAW" r:id="rId10" imgW="4667384" imgH="7890484" progId="CorelDraw.Graphic.20">
                  <p:embed/>
                </p:oleObj>
              </mc:Choice>
              <mc:Fallback>
                <p:oleObj name="CorelDRAW" r:id="rId10" imgW="4667384" imgH="7890484" progId="CorelDraw.Graphic.20">
                  <p:embed/>
                  <p:pic>
                    <p:nvPicPr>
                      <p:cNvPr id="21" name="Объект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750821" y="5465444"/>
                        <a:ext cx="499620" cy="84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796" y="1377580"/>
            <a:ext cx="300010" cy="379131"/>
          </a:xfrm>
          <a:prstGeom prst="rect">
            <a:avLst/>
          </a:prstGeom>
        </p:spPr>
      </p:pic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119431"/>
              </p:ext>
            </p:extLst>
          </p:nvPr>
        </p:nvGraphicFramePr>
        <p:xfrm>
          <a:off x="4748649" y="5014710"/>
          <a:ext cx="479378" cy="3981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8" name="CorelDRAW" r:id="rId12" imgW="1799278" imgH="1493918" progId="CorelDraw.Graphic.17">
                  <p:embed/>
                </p:oleObj>
              </mc:Choice>
              <mc:Fallback>
                <p:oleObj name="CorelDRAW" r:id="rId12" imgW="1799278" imgH="1493918" progId="CorelDraw.Graphic.17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748649" y="5014710"/>
                        <a:ext cx="479378" cy="398142"/>
                      </a:xfrm>
                      <a:prstGeom prst="rect">
                        <a:avLst/>
                      </a:prstGeom>
                      <a:solidFill>
                        <a:srgbClr val="FFFFFF">
                          <a:alpha val="50196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54409"/>
              </p:ext>
            </p:extLst>
          </p:nvPr>
        </p:nvGraphicFramePr>
        <p:xfrm>
          <a:off x="4745494" y="2467103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9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45494" y="2467103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03519951"/>
              </p:ext>
            </p:extLst>
          </p:nvPr>
        </p:nvGraphicFramePr>
        <p:xfrm>
          <a:off x="4529133" y="2505348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0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21" name="Объект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29133" y="2505348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Рисунок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596" y="2126217"/>
            <a:ext cx="300010" cy="379131"/>
          </a:xfrm>
          <a:prstGeom prst="rect">
            <a:avLst/>
          </a:prstGeom>
        </p:spPr>
      </p:pic>
      <p:graphicFrame>
        <p:nvGraphicFramePr>
          <p:cNvPr id="22" name="Объект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087639"/>
              </p:ext>
            </p:extLst>
          </p:nvPr>
        </p:nvGraphicFramePr>
        <p:xfrm>
          <a:off x="5479725" y="1816262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1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9725" y="1816262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Объект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219484"/>
              </p:ext>
            </p:extLst>
          </p:nvPr>
        </p:nvGraphicFramePr>
        <p:xfrm>
          <a:off x="5263364" y="1854507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2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263364" y="1854507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Объект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3358937"/>
              </p:ext>
            </p:extLst>
          </p:nvPr>
        </p:nvGraphicFramePr>
        <p:xfrm>
          <a:off x="5263364" y="1437131"/>
          <a:ext cx="378294" cy="379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3" name="CorelDRAW" r:id="rId14" imgW="1435819" imgH="1437493" progId="CorelDraw.Graphic.17">
                  <p:embed/>
                </p:oleObj>
              </mc:Choice>
              <mc:Fallback>
                <p:oleObj name="CorelDRAW" r:id="rId14" imgW="1435819" imgH="1437493" progId="CorelDraw.Graphic.17">
                  <p:embed/>
                  <p:pic>
                    <p:nvPicPr>
                      <p:cNvPr id="12" name="Объект 11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263364" y="1437131"/>
                        <a:ext cx="378294" cy="379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Объект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7803735"/>
              </p:ext>
            </p:extLst>
          </p:nvPr>
        </p:nvGraphicFramePr>
        <p:xfrm>
          <a:off x="2001506" y="2365017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4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22" name="Объект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1506" y="2365017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Объект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6400680"/>
              </p:ext>
            </p:extLst>
          </p:nvPr>
        </p:nvGraphicFramePr>
        <p:xfrm>
          <a:off x="1785145" y="2403262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5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85145" y="2403262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Объект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624905"/>
              </p:ext>
            </p:extLst>
          </p:nvPr>
        </p:nvGraphicFramePr>
        <p:xfrm>
          <a:off x="1753754" y="2000542"/>
          <a:ext cx="351264" cy="352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6" name="CorelDRAW" r:id="rId16" imgW="1462273" imgH="1466665" progId="CorelDraw.Graphic.17">
                  <p:embed/>
                </p:oleObj>
              </mc:Choice>
              <mc:Fallback>
                <p:oleObj name="CorelDRAW" r:id="rId16" imgW="1462273" imgH="1466665" progId="CorelDraw.Graphic.17">
                  <p:embed/>
                  <p:pic>
                    <p:nvPicPr>
                      <p:cNvPr id="16" name="Объект 15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753754" y="2000542"/>
                        <a:ext cx="351264" cy="35240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Объект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0007249"/>
              </p:ext>
            </p:extLst>
          </p:nvPr>
        </p:nvGraphicFramePr>
        <p:xfrm>
          <a:off x="2967205" y="2679786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7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27" name="Объект 2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67205" y="2679786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Объект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1512291"/>
              </p:ext>
            </p:extLst>
          </p:nvPr>
        </p:nvGraphicFramePr>
        <p:xfrm>
          <a:off x="2750844" y="2718031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8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28" name="Объект 2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50844" y="2718031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1" t="9907" r="26807" b="31326"/>
          <a:stretch/>
        </p:blipFill>
        <p:spPr>
          <a:xfrm>
            <a:off x="2639768" y="2190070"/>
            <a:ext cx="438513" cy="527961"/>
          </a:xfrm>
          <a:prstGeom prst="rect">
            <a:avLst/>
          </a:prstGeom>
        </p:spPr>
      </p:pic>
      <p:graphicFrame>
        <p:nvGraphicFramePr>
          <p:cNvPr id="35" name="Объект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1576477"/>
              </p:ext>
            </p:extLst>
          </p:nvPr>
        </p:nvGraphicFramePr>
        <p:xfrm>
          <a:off x="5858019" y="3685500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9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22" name="Объект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858019" y="3685500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Объект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6744654"/>
              </p:ext>
            </p:extLst>
          </p:nvPr>
        </p:nvGraphicFramePr>
        <p:xfrm>
          <a:off x="5641658" y="3723745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0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24" name="Объект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41658" y="3723745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Объект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160760"/>
              </p:ext>
            </p:extLst>
          </p:nvPr>
        </p:nvGraphicFramePr>
        <p:xfrm>
          <a:off x="5618664" y="3324473"/>
          <a:ext cx="413039" cy="4003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1" name="CorelDRAW" r:id="rId19" imgW="1495245" imgH="1448625" progId="CorelDraw.Graphic.17">
                  <p:embed/>
                </p:oleObj>
              </mc:Choice>
              <mc:Fallback>
                <p:oleObj name="CorelDRAW" r:id="rId19" imgW="1495245" imgH="1448625" progId="CorelDraw.Graphic.17">
                  <p:embed/>
                  <p:pic>
                    <p:nvPicPr>
                      <p:cNvPr id="19" name="Объект 18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5618664" y="3324473"/>
                        <a:ext cx="413039" cy="4003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Объект 3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4360331"/>
              </p:ext>
            </p:extLst>
          </p:nvPr>
        </p:nvGraphicFramePr>
        <p:xfrm>
          <a:off x="9707453" y="1718466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2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707453" y="1718466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Объект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850517"/>
              </p:ext>
            </p:extLst>
          </p:nvPr>
        </p:nvGraphicFramePr>
        <p:xfrm>
          <a:off x="9491092" y="1756711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3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21" name="Объект 20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491092" y="1756711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Объект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666587"/>
              </p:ext>
            </p:extLst>
          </p:nvPr>
        </p:nvGraphicFramePr>
        <p:xfrm>
          <a:off x="9275538" y="1387782"/>
          <a:ext cx="863830" cy="292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4" name="CorelDRAW" r:id="rId21" imgW="4168284" imgH="1411008" progId="CorelDraw.Graphic.17">
                  <p:embed/>
                </p:oleObj>
              </mc:Choice>
              <mc:Fallback>
                <p:oleObj name="CorelDRAW" r:id="rId21" imgW="4168284" imgH="1411008" progId="CorelDraw.Graphic.17">
                  <p:embed/>
                  <p:pic>
                    <p:nvPicPr>
                      <p:cNvPr id="20" name="Объект 19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275538" y="1387782"/>
                        <a:ext cx="863830" cy="292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Объект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962152"/>
              </p:ext>
            </p:extLst>
          </p:nvPr>
        </p:nvGraphicFramePr>
        <p:xfrm>
          <a:off x="1424481" y="3471713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5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24481" y="3471713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Объект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7016877"/>
              </p:ext>
            </p:extLst>
          </p:nvPr>
        </p:nvGraphicFramePr>
        <p:xfrm>
          <a:off x="1208120" y="3509958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6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08120" y="3509958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357" y="3095689"/>
            <a:ext cx="474338" cy="414269"/>
          </a:xfrm>
          <a:prstGeom prst="rect">
            <a:avLst/>
          </a:prstGeom>
        </p:spPr>
      </p:pic>
      <p:graphicFrame>
        <p:nvGraphicFramePr>
          <p:cNvPr id="47" name="Объект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3641265"/>
              </p:ext>
            </p:extLst>
          </p:nvPr>
        </p:nvGraphicFramePr>
        <p:xfrm>
          <a:off x="3994409" y="3022297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7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14" name="Объект 1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94409" y="3022297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Объект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2430592"/>
              </p:ext>
            </p:extLst>
          </p:nvPr>
        </p:nvGraphicFramePr>
        <p:xfrm>
          <a:off x="3778048" y="3060542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8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15" name="Объект 1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778048" y="3060542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732" y="2550340"/>
            <a:ext cx="588265" cy="588265"/>
          </a:xfrm>
          <a:prstGeom prst="rect">
            <a:avLst/>
          </a:prstGeom>
        </p:spPr>
      </p:pic>
      <p:graphicFrame>
        <p:nvGraphicFramePr>
          <p:cNvPr id="51" name="Объект 5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270407"/>
              </p:ext>
            </p:extLst>
          </p:nvPr>
        </p:nvGraphicFramePr>
        <p:xfrm>
          <a:off x="3623976" y="1984776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9" name="CorelDRAW" r:id="rId6" imgW="4667384" imgH="7890484" progId="CorelDraw.Graphic.20">
                  <p:embed/>
                </p:oleObj>
              </mc:Choice>
              <mc:Fallback>
                <p:oleObj name="CorelDRAW" r:id="rId6" imgW="4667384" imgH="7890484" progId="CorelDraw.Graphic.20">
                  <p:embed/>
                  <p:pic>
                    <p:nvPicPr>
                      <p:cNvPr id="47" name="Объект 46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623976" y="1984776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Объект 5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07200344"/>
              </p:ext>
            </p:extLst>
          </p:nvPr>
        </p:nvGraphicFramePr>
        <p:xfrm>
          <a:off x="3407615" y="2023021"/>
          <a:ext cx="288482" cy="4876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0" name="CorelDRAW" r:id="rId8" imgW="4667384" imgH="7890484" progId="CorelDraw.Graphic.20">
                  <p:embed/>
                </p:oleObj>
              </mc:Choice>
              <mc:Fallback>
                <p:oleObj name="CorelDRAW" r:id="rId8" imgW="4667384" imgH="7890484" progId="CorelDraw.Graphic.20">
                  <p:embed/>
                  <p:pic>
                    <p:nvPicPr>
                      <p:cNvPr id="48" name="Объект 47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07615" y="2023021"/>
                        <a:ext cx="288482" cy="4876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Объект 5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4864600"/>
              </p:ext>
            </p:extLst>
          </p:nvPr>
        </p:nvGraphicFramePr>
        <p:xfrm>
          <a:off x="3440606" y="1526650"/>
          <a:ext cx="278605" cy="457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61" name="CorelDRAW" r:id="rId25" imgW="873760" imgH="1433271" progId="CorelDraw.Graphic.17">
                  <p:embed/>
                </p:oleObj>
              </mc:Choice>
              <mc:Fallback>
                <p:oleObj name="CorelDRAW" r:id="rId25" imgW="873760" imgH="1433271" progId="CorelDraw.Graphic.17">
                  <p:embed/>
                  <p:pic>
                    <p:nvPicPr>
                      <p:cNvPr id="7" name="Объект 6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3440606" y="1526650"/>
                        <a:ext cx="278605" cy="457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760827" y="2585258"/>
            <a:ext cx="3567462" cy="3815542"/>
          </a:xfrm>
          <a:prstGeom prst="rect">
            <a:avLst/>
          </a:prstGeom>
          <a:solidFill>
            <a:srgbClr val="FFFFFF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55" name="그룹 109"/>
          <p:cNvGrpSpPr/>
          <p:nvPr/>
        </p:nvGrpSpPr>
        <p:grpSpPr>
          <a:xfrm>
            <a:off x="7740330" y="2861782"/>
            <a:ext cx="3649240" cy="3085933"/>
            <a:chOff x="3078485" y="2210718"/>
            <a:chExt cx="3657600" cy="4303313"/>
          </a:xfrm>
        </p:grpSpPr>
        <p:pic>
          <p:nvPicPr>
            <p:cNvPr id="56" name="Picture 4" descr="C:\Documents and Settings\Administrator\바탕 화면\asd5as45d22.png"/>
            <p:cNvPicPr>
              <a:picLocks noChangeAspect="1" noChangeArrowheads="1"/>
            </p:cNvPicPr>
            <p:nvPr/>
          </p:nvPicPr>
          <p:blipFill>
            <a:blip r:embed="rId27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stretch>
              <a:fillRect/>
            </a:stretch>
          </p:blipFill>
          <p:spPr bwMode="auto">
            <a:xfrm>
              <a:off x="3224634" y="2331491"/>
              <a:ext cx="3352800" cy="3846513"/>
            </a:xfrm>
            <a:prstGeom prst="rect">
              <a:avLst/>
            </a:prstGeom>
            <a:noFill/>
          </p:spPr>
        </p:pic>
        <p:grpSp>
          <p:nvGrpSpPr>
            <p:cNvPr id="57" name="그룹 306"/>
            <p:cNvGrpSpPr/>
            <p:nvPr/>
          </p:nvGrpSpPr>
          <p:grpSpPr>
            <a:xfrm>
              <a:off x="3657873" y="4452987"/>
              <a:ext cx="2469480" cy="2061044"/>
              <a:chOff x="-2644775" y="4577583"/>
              <a:chExt cx="2469480" cy="2061044"/>
            </a:xfrm>
            <a:solidFill>
              <a:schemeClr val="bg1">
                <a:lumMod val="85000"/>
              </a:schemeClr>
            </a:solidFill>
            <a:effectLst>
              <a:outerShdw blurRad="25400" dist="12700" dir="5400000" algn="tl" rotWithShape="0">
                <a:prstClr val="black">
                  <a:alpha val="60000"/>
                </a:prstClr>
              </a:outerShdw>
            </a:effectLst>
            <a:scene3d>
              <a:camera prst="orthographicFront">
                <a:rot lat="18000000" lon="0" rev="0"/>
              </a:camera>
              <a:lightRig rig="threePt" dir="t"/>
            </a:scene3d>
          </p:grpSpPr>
          <p:cxnSp>
            <p:nvCxnSpPr>
              <p:cNvPr id="145" name="직선 연결선 200"/>
              <p:cNvCxnSpPr/>
              <p:nvPr/>
            </p:nvCxnSpPr>
            <p:spPr>
              <a:xfrm flipV="1">
                <a:off x="-2482850" y="5010150"/>
                <a:ext cx="704850" cy="527050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  <a:sp3d>
                <a:bevelT w="0" h="127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직선 연결선 201"/>
              <p:cNvCxnSpPr/>
              <p:nvPr/>
            </p:nvCxnSpPr>
            <p:spPr>
              <a:xfrm flipV="1">
                <a:off x="-1781175" y="4708526"/>
                <a:ext cx="355600" cy="301624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  <a:sp3d>
                <a:bevelT w="0" h="127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직선 연결선 202"/>
              <p:cNvCxnSpPr/>
              <p:nvPr/>
            </p:nvCxnSpPr>
            <p:spPr>
              <a:xfrm flipH="1" flipV="1">
                <a:off x="-1402432" y="4708526"/>
                <a:ext cx="383257" cy="298449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  <a:sp3d>
                <a:bevelT w="0" h="127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직선 연결선 203"/>
              <p:cNvCxnSpPr/>
              <p:nvPr/>
            </p:nvCxnSpPr>
            <p:spPr>
              <a:xfrm flipH="1" flipV="1">
                <a:off x="-1012825" y="5003800"/>
                <a:ext cx="676275" cy="536575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  <a:sp3d>
                <a:bevelT w="0" h="127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직선 연결선 204"/>
              <p:cNvCxnSpPr/>
              <p:nvPr/>
            </p:nvCxnSpPr>
            <p:spPr>
              <a:xfrm>
                <a:off x="-2505075" y="5597526"/>
                <a:ext cx="454273" cy="533649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  <a:sp3d>
                <a:bevelT w="0" h="127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직선 연결선 205"/>
              <p:cNvCxnSpPr/>
              <p:nvPr/>
            </p:nvCxnSpPr>
            <p:spPr>
              <a:xfrm flipH="1">
                <a:off x="-749052" y="5654528"/>
                <a:ext cx="409327" cy="482997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  <a:sp3d>
                <a:bevelT w="0" h="127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직선 연결선 209"/>
              <p:cNvCxnSpPr/>
              <p:nvPr/>
            </p:nvCxnSpPr>
            <p:spPr>
              <a:xfrm>
                <a:off x="-2025402" y="6131175"/>
                <a:ext cx="596900" cy="311150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  <a:sp3d>
                <a:bevelT w="0" h="127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직선 연결선 211"/>
              <p:cNvCxnSpPr/>
              <p:nvPr/>
            </p:nvCxnSpPr>
            <p:spPr>
              <a:xfrm flipH="1">
                <a:off x="-1415802" y="6124825"/>
                <a:ext cx="666750" cy="323850"/>
              </a:xfrm>
              <a:prstGeom prst="line">
                <a:avLst/>
              </a:prstGeom>
              <a:grpFill/>
              <a:ln w="25400">
                <a:solidFill>
                  <a:schemeClr val="bg1"/>
                </a:solidFill>
              </a:ln>
              <a:sp3d>
                <a:bevelT w="0" h="12700"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타원 216"/>
              <p:cNvSpPr/>
              <p:nvPr/>
            </p:nvSpPr>
            <p:spPr>
              <a:xfrm>
                <a:off x="-1543449" y="4577583"/>
                <a:ext cx="265386" cy="265386"/>
              </a:xfrm>
              <a:prstGeom prst="ellipse">
                <a:avLst/>
              </a:prstGeom>
              <a:grpFill/>
              <a:ln>
                <a:noFill/>
              </a:ln>
              <a:sp3d>
                <a:bevelT w="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타원 218"/>
              <p:cNvSpPr/>
              <p:nvPr/>
            </p:nvSpPr>
            <p:spPr>
              <a:xfrm>
                <a:off x="-1169077" y="4858590"/>
                <a:ext cx="315002" cy="315002"/>
              </a:xfrm>
              <a:prstGeom prst="ellipse">
                <a:avLst/>
              </a:prstGeom>
              <a:grpFill/>
              <a:ln>
                <a:noFill/>
              </a:ln>
              <a:sp3d>
                <a:bevelT w="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타원 219"/>
              <p:cNvSpPr/>
              <p:nvPr/>
            </p:nvSpPr>
            <p:spPr>
              <a:xfrm>
                <a:off x="-1936777" y="4858590"/>
                <a:ext cx="315002" cy="315002"/>
              </a:xfrm>
              <a:prstGeom prst="ellipse">
                <a:avLst/>
              </a:prstGeom>
              <a:grpFill/>
              <a:ln>
                <a:noFill/>
              </a:ln>
              <a:sp3d>
                <a:bevelT w="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타원 220"/>
              <p:cNvSpPr/>
              <p:nvPr/>
            </p:nvSpPr>
            <p:spPr>
              <a:xfrm>
                <a:off x="-2644775" y="5466137"/>
                <a:ext cx="329232" cy="329232"/>
              </a:xfrm>
              <a:prstGeom prst="ellipse">
                <a:avLst/>
              </a:prstGeom>
              <a:grpFill/>
              <a:ln>
                <a:noFill/>
              </a:ln>
              <a:sp3d>
                <a:bevelT w="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타원 221"/>
              <p:cNvSpPr/>
              <p:nvPr/>
            </p:nvSpPr>
            <p:spPr>
              <a:xfrm>
                <a:off x="-504527" y="5466137"/>
                <a:ext cx="329232" cy="329232"/>
              </a:xfrm>
              <a:prstGeom prst="ellipse">
                <a:avLst/>
              </a:prstGeom>
              <a:grpFill/>
              <a:ln>
                <a:noFill/>
              </a:ln>
              <a:sp3d>
                <a:bevelT w="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타원 222"/>
              <p:cNvSpPr/>
              <p:nvPr/>
            </p:nvSpPr>
            <p:spPr>
              <a:xfrm>
                <a:off x="-2210099" y="5952010"/>
                <a:ext cx="370010" cy="370010"/>
              </a:xfrm>
              <a:prstGeom prst="ellipse">
                <a:avLst/>
              </a:prstGeom>
              <a:grpFill/>
              <a:ln>
                <a:noFill/>
              </a:ln>
              <a:sp3d>
                <a:bevelT w="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타원 223"/>
              <p:cNvSpPr/>
              <p:nvPr/>
            </p:nvSpPr>
            <p:spPr>
              <a:xfrm>
                <a:off x="-939502" y="5952010"/>
                <a:ext cx="370010" cy="370010"/>
              </a:xfrm>
              <a:prstGeom prst="ellipse">
                <a:avLst/>
              </a:prstGeom>
              <a:grpFill/>
              <a:ln>
                <a:noFill/>
              </a:ln>
              <a:sp3d>
                <a:bevelT w="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타원 224"/>
              <p:cNvSpPr/>
              <p:nvPr/>
            </p:nvSpPr>
            <p:spPr>
              <a:xfrm>
                <a:off x="-1630859" y="6198421"/>
                <a:ext cx="440206" cy="440206"/>
              </a:xfrm>
              <a:prstGeom prst="ellipse">
                <a:avLst/>
              </a:prstGeom>
              <a:grpFill/>
              <a:ln>
                <a:noFill/>
              </a:ln>
              <a:sp3d>
                <a:bevelT w="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333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Rectangle 72"/>
            <p:cNvSpPr>
              <a:spLocks noChangeArrowheads="1"/>
            </p:cNvSpPr>
            <p:nvPr/>
          </p:nvSpPr>
          <p:spPr bwMode="auto">
            <a:xfrm rot="10800000">
              <a:off x="4873957" y="4949200"/>
              <a:ext cx="36000" cy="97527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Rectangle 72"/>
            <p:cNvSpPr>
              <a:spLocks noChangeArrowheads="1"/>
            </p:cNvSpPr>
            <p:nvPr/>
          </p:nvSpPr>
          <p:spPr bwMode="auto">
            <a:xfrm rot="10800000">
              <a:off x="3807537" y="4408557"/>
              <a:ext cx="18000" cy="97527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Rectangle 72"/>
            <p:cNvSpPr>
              <a:spLocks noChangeArrowheads="1"/>
            </p:cNvSpPr>
            <p:nvPr/>
          </p:nvSpPr>
          <p:spPr bwMode="auto">
            <a:xfrm rot="10800000">
              <a:off x="4517979" y="4151978"/>
              <a:ext cx="18000" cy="97527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Rectangle 72"/>
            <p:cNvSpPr>
              <a:spLocks noChangeArrowheads="1"/>
            </p:cNvSpPr>
            <p:nvPr/>
          </p:nvSpPr>
          <p:spPr bwMode="auto">
            <a:xfrm rot="10800000">
              <a:off x="4880290" y="3942428"/>
              <a:ext cx="18000" cy="97527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Rectangle 72"/>
            <p:cNvSpPr>
              <a:spLocks noChangeArrowheads="1"/>
            </p:cNvSpPr>
            <p:nvPr/>
          </p:nvSpPr>
          <p:spPr bwMode="auto">
            <a:xfrm rot="10800000">
              <a:off x="5289208" y="4132928"/>
              <a:ext cx="18000" cy="97527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72"/>
            <p:cNvSpPr>
              <a:spLocks noChangeArrowheads="1"/>
            </p:cNvSpPr>
            <p:nvPr/>
          </p:nvSpPr>
          <p:spPr bwMode="auto">
            <a:xfrm rot="10800000">
              <a:off x="5953043" y="4366290"/>
              <a:ext cx="18000" cy="97527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Rectangle 72"/>
            <p:cNvSpPr>
              <a:spLocks noChangeArrowheads="1"/>
            </p:cNvSpPr>
            <p:nvPr/>
          </p:nvSpPr>
          <p:spPr bwMode="auto">
            <a:xfrm rot="5400000">
              <a:off x="4320304" y="4916658"/>
              <a:ext cx="36000" cy="97527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Rectangle 72"/>
            <p:cNvSpPr>
              <a:spLocks noChangeArrowheads="1"/>
            </p:cNvSpPr>
            <p:nvPr/>
          </p:nvSpPr>
          <p:spPr bwMode="auto">
            <a:xfrm rot="5400000">
              <a:off x="5422277" y="4916658"/>
              <a:ext cx="36000" cy="975272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Rectangle 72"/>
            <p:cNvSpPr>
              <a:spLocks noChangeArrowheads="1"/>
            </p:cNvSpPr>
            <p:nvPr/>
          </p:nvSpPr>
          <p:spPr bwMode="auto">
            <a:xfrm rot="10800000">
              <a:off x="5543754" y="4365104"/>
              <a:ext cx="18000" cy="114790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Rectangle 72"/>
            <p:cNvSpPr>
              <a:spLocks noChangeArrowheads="1"/>
            </p:cNvSpPr>
            <p:nvPr/>
          </p:nvSpPr>
          <p:spPr bwMode="auto">
            <a:xfrm rot="10800000">
              <a:off x="4269786" y="4365104"/>
              <a:ext cx="18000" cy="1147908"/>
            </a:xfrm>
            <a:prstGeom prst="rect">
              <a:avLst/>
            </a:prstGeom>
            <a:gradFill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0" scaled="1"/>
            </a:gradFill>
            <a:ln>
              <a:noFill/>
            </a:ln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ko-KR" altLang="en-US" sz="1333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8" name="그룹 288"/>
            <p:cNvGrpSpPr/>
            <p:nvPr/>
          </p:nvGrpSpPr>
          <p:grpSpPr>
            <a:xfrm>
              <a:off x="3713509" y="4831976"/>
              <a:ext cx="2351560" cy="1138994"/>
              <a:chOff x="3713509" y="4831976"/>
              <a:chExt cx="2351560" cy="1138994"/>
            </a:xfrm>
          </p:grpSpPr>
          <p:pic>
            <p:nvPicPr>
              <p:cNvPr id="137" name="Picture 8" descr="D:\Documents and Settings\jp\바탕 화면\아이콘 준호대리님작업\png\97.pn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4163654" y="5462188"/>
                <a:ext cx="230262" cy="350116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38" name="Picture 8" descr="D:\Documents and Settings\jp\바탕 화면\아이콘 준호대리님작업\png\97.pn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5437622" y="5462188"/>
                <a:ext cx="230262" cy="350116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39" name="Picture 8" descr="D:\Documents and Settings\jp\바탕 화면\아이콘 준호대리님작업\png\97.pn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4434270" y="4963583"/>
                <a:ext cx="172716" cy="262618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40" name="Picture 8" descr="D:\Documents and Settings\jp\바탕 화면\아이콘 준호대리님작업\png\97.pn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5205499" y="4963583"/>
                <a:ext cx="172716" cy="262618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41" name="Picture 8" descr="D:\Documents and Settings\jp\바탕 화면\아이콘 준호대리님작업\png\97.pn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4812952" y="4831976"/>
                <a:ext cx="152674" cy="232144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42" name="Picture 8" descr="D:\Documents and Settings\jp\바탕 화면\아이콘 준호대리님작업\png\97.pn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4768428" y="5603430"/>
                <a:ext cx="241722" cy="367540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43" name="Picture 8" descr="D:\Documents and Settings\jp\바탕 화면\아이콘 준호대리님작업\png\97.pn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3713509" y="5224780"/>
                <a:ext cx="206054" cy="313308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60000"/>
                  </a:prstClr>
                </a:outerShdw>
              </a:effectLst>
            </p:spPr>
          </p:pic>
          <p:pic>
            <p:nvPicPr>
              <p:cNvPr id="144" name="Picture 8" descr="D:\Documents and Settings\jp\바탕 화면\아이콘 준호대리님작업\png\97.png"/>
              <p:cNvPicPr>
                <a:picLocks noChangeAspect="1" noChangeArrowheads="1"/>
              </p:cNvPicPr>
              <p:nvPr/>
            </p:nvPicPr>
            <p:blipFill>
              <a:blip r:embed="rId28" cstate="print"/>
              <a:srcRect/>
              <a:stretch>
                <a:fillRect/>
              </a:stretch>
            </p:blipFill>
            <p:spPr bwMode="auto">
              <a:xfrm>
                <a:off x="5859015" y="5224780"/>
                <a:ext cx="206054" cy="313308"/>
              </a:xfrm>
              <a:prstGeom prst="rect">
                <a:avLst/>
              </a:prstGeom>
              <a:noFill/>
              <a:effectLst>
                <a:outerShdw blurRad="25400" dist="12700" dir="2700000" algn="tl" rotWithShape="0">
                  <a:prstClr val="black">
                    <a:alpha val="60000"/>
                  </a:prstClr>
                </a:outerShdw>
              </a:effectLst>
            </p:spPr>
          </p:pic>
        </p:grpSp>
        <p:pic>
          <p:nvPicPr>
            <p:cNvPr id="69" name="Picture 7" descr="D:\Documents and Settings\jp\바탕 화면\아이콘 준호대리님작업\png\96.png"/>
            <p:cNvPicPr>
              <a:picLocks noChangeAspect="1" noChangeArrowheads="1"/>
            </p:cNvPicPr>
            <p:nvPr/>
          </p:nvPicPr>
          <p:blipFill>
            <a:blip r:embed="rId29" cstate="print"/>
            <a:srcRect/>
            <a:stretch>
              <a:fillRect/>
            </a:stretch>
          </p:blipFill>
          <p:spPr bwMode="auto">
            <a:xfrm flipH="1">
              <a:off x="4715772" y="5154686"/>
              <a:ext cx="347034" cy="412994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70" name="Picture 3" descr="C:\Documents and Settings\Administrator\바탕 화면\asdas1d6sad.png"/>
            <p:cNvPicPr>
              <a:picLocks noChangeAspect="1" noChangeArrowheads="1"/>
            </p:cNvPicPr>
            <p:nvPr/>
          </p:nvPicPr>
          <p:blipFill>
            <a:blip r:embed="rId30" cstate="print"/>
            <a:srcRect t="28521" b="38524"/>
            <a:stretch>
              <a:fillRect/>
            </a:stretch>
          </p:blipFill>
          <p:spPr bwMode="auto">
            <a:xfrm>
              <a:off x="3078485" y="3319780"/>
              <a:ext cx="3657600" cy="1384300"/>
            </a:xfrm>
            <a:prstGeom prst="rect">
              <a:avLst/>
            </a:prstGeom>
            <a:noFill/>
          </p:spPr>
        </p:pic>
        <p:pic>
          <p:nvPicPr>
            <p:cNvPr id="71" name="Picture 10" descr="D:\Documents and Settings\jp\바탕 화면\아이콘 준호대리님작업\png\84.png"/>
            <p:cNvPicPr>
              <a:picLocks noChangeAspect="1" noChangeArrowheads="1"/>
            </p:cNvPicPr>
            <p:nvPr/>
          </p:nvPicPr>
          <p:blipFill>
            <a:blip r:embed="rId31" cstate="print"/>
            <a:srcRect/>
            <a:stretch>
              <a:fillRect/>
            </a:stretch>
          </p:blipFill>
          <p:spPr bwMode="auto">
            <a:xfrm flipH="1">
              <a:off x="3627834" y="2570063"/>
              <a:ext cx="247290" cy="442962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72" name="Picture 5" descr="D:\모스트비주얼\아이콘 작업\왜가리\27.png"/>
            <p:cNvPicPr>
              <a:picLocks noChangeAspect="1" noChangeArrowheads="1"/>
            </p:cNvPicPr>
            <p:nvPr/>
          </p:nvPicPr>
          <p:blipFill>
            <a:blip r:embed="rId32" cstate="print">
              <a:lum contrast="-6000"/>
            </a:blip>
            <a:srcRect/>
            <a:stretch>
              <a:fillRect/>
            </a:stretch>
          </p:blipFill>
          <p:spPr bwMode="auto">
            <a:xfrm rot="10800000" flipH="1" flipV="1">
              <a:off x="5842273" y="2645023"/>
              <a:ext cx="423425" cy="337046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prstClr val="black">
                  <a:alpha val="60000"/>
                </a:prstClr>
              </a:outerShdw>
            </a:effectLst>
          </p:spPr>
        </p:pic>
        <p:pic>
          <p:nvPicPr>
            <p:cNvPr id="73" name="Picture 31" descr="상황실"/>
            <p:cNvPicPr>
              <a:picLocks noChangeAspect="1" noChangeArrowheads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" t="2326" r="1215" b="1655"/>
            <a:stretch>
              <a:fillRect/>
            </a:stretch>
          </p:blipFill>
          <p:spPr bwMode="auto">
            <a:xfrm>
              <a:off x="4548150" y="2210718"/>
              <a:ext cx="578644" cy="381000"/>
            </a:xfrm>
            <a:prstGeom prst="rect">
              <a:avLst/>
            </a:prstGeom>
            <a:noFill/>
            <a:ln w="15875">
              <a:solidFill>
                <a:schemeClr val="bg1"/>
              </a:solidFill>
            </a:ln>
            <a:effectLst>
              <a:outerShdw blurRad="25400" dir="2700000" algn="tl" rotWithShape="0">
                <a:prstClr val="black">
                  <a:alpha val="6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9" descr="MCj03347060000[1]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7953" y="2475738"/>
              <a:ext cx="354685" cy="292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5" name="Picture 60"/>
            <p:cNvPicPr>
              <a:picLocks noChangeAspect="1" noChangeArrowheads="1"/>
            </p:cNvPicPr>
            <p:nvPr/>
          </p:nvPicPr>
          <p:blipFill>
            <a:blip r:embed="rId3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6229" y="2998156"/>
              <a:ext cx="187081" cy="21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6" name="Picture 63" descr="Nokia ngage - white bkg"/>
            <p:cNvPicPr>
              <a:picLocks noChangeAspect="1" noChangeArrowheads="1"/>
            </p:cNvPicPr>
            <p:nvPr/>
          </p:nvPicPr>
          <p:blipFill>
            <a:blip r:embed="rId36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11" b="20000"/>
            <a:stretch>
              <a:fillRect/>
            </a:stretch>
          </p:blipFill>
          <p:spPr bwMode="auto">
            <a:xfrm>
              <a:off x="4658233" y="2675496"/>
              <a:ext cx="324521" cy="194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7" name="Picture 27"/>
            <p:cNvPicPr>
              <a:picLocks noChangeAspect="1" noChangeArrowheads="1"/>
            </p:cNvPicPr>
            <p:nvPr/>
          </p:nvPicPr>
          <p:blipFill>
            <a:blip r:embed="rId3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9264" y="2766810"/>
              <a:ext cx="116144" cy="266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40"/>
            <p:cNvPicPr>
              <a:picLocks noChangeAspect="1" noChangeArrowheads="1"/>
            </p:cNvPicPr>
            <p:nvPr/>
          </p:nvPicPr>
          <p:blipFill>
            <a:blip r:embed="rId3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62819" y="2413068"/>
              <a:ext cx="223444" cy="2892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9" name="Picture 41"/>
            <p:cNvPicPr>
              <a:picLocks noChangeAspect="1" noChangeArrowheads="1"/>
            </p:cNvPicPr>
            <p:nvPr/>
          </p:nvPicPr>
          <p:blipFill>
            <a:blip r:embed="rId39" cstate="print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4616" y="2838649"/>
              <a:ext cx="203252" cy="334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0" name="직선 화살표 연결선 135"/>
            <p:cNvCxnSpPr/>
            <p:nvPr/>
          </p:nvCxnSpPr>
          <p:spPr>
            <a:xfrm flipV="1">
              <a:off x="3814763" y="2581275"/>
              <a:ext cx="450056" cy="80963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pic>
          <p:nvPicPr>
            <p:cNvPr id="81" name="Picture 6" descr="C:\Documents and Settings\Administrator\바탕 화면\1364370667_juk.png"/>
            <p:cNvPicPr>
              <a:picLocks noChangeAspect="1" noChangeArrowheads="1"/>
            </p:cNvPicPr>
            <p:nvPr/>
          </p:nvPicPr>
          <p:blipFill>
            <a:blip r:embed="rId40" cstate="print"/>
            <a:srcRect/>
            <a:stretch>
              <a:fillRect/>
            </a:stretch>
          </p:blipFill>
          <p:spPr bwMode="auto">
            <a:xfrm>
              <a:off x="5125594" y="2585864"/>
              <a:ext cx="276598" cy="276598"/>
            </a:xfrm>
            <a:prstGeom prst="rect">
              <a:avLst/>
            </a:prstGeom>
            <a:noFill/>
          </p:spPr>
        </p:pic>
        <p:pic>
          <p:nvPicPr>
            <p:cNvPr id="82" name="Picture 7" descr="C:\Documents and Settings\Administrator\바탕 화면\1364370784_pda.png"/>
            <p:cNvPicPr>
              <a:picLocks noChangeAspect="1" noChangeArrowheads="1"/>
            </p:cNvPicPr>
            <p:nvPr/>
          </p:nvPicPr>
          <p:blipFill>
            <a:blip r:embed="rId41" cstate="print"/>
            <a:srcRect/>
            <a:stretch>
              <a:fillRect/>
            </a:stretch>
          </p:blipFill>
          <p:spPr bwMode="auto">
            <a:xfrm>
              <a:off x="5271047" y="2881784"/>
              <a:ext cx="314325" cy="314325"/>
            </a:xfrm>
            <a:prstGeom prst="rect">
              <a:avLst/>
            </a:prstGeom>
            <a:noFill/>
          </p:spPr>
        </p:pic>
        <p:cxnSp>
          <p:nvCxnSpPr>
            <p:cNvPr id="83" name="직선 화살표 연결선 138"/>
            <p:cNvCxnSpPr/>
            <p:nvPr/>
          </p:nvCxnSpPr>
          <p:spPr>
            <a:xfrm>
              <a:off x="3800475" y="2662238"/>
              <a:ext cx="342900" cy="385762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84" name="직선 화살표 연결선 139"/>
            <p:cNvCxnSpPr/>
            <p:nvPr/>
          </p:nvCxnSpPr>
          <p:spPr>
            <a:xfrm flipH="1">
              <a:off x="4991100" y="3000375"/>
              <a:ext cx="428625" cy="10477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85" name="직선 화살표 연결선 140"/>
            <p:cNvCxnSpPr/>
            <p:nvPr/>
          </p:nvCxnSpPr>
          <p:spPr>
            <a:xfrm flipV="1">
              <a:off x="4138613" y="2914650"/>
              <a:ext cx="357187" cy="133352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grpSp>
          <p:nvGrpSpPr>
            <p:cNvPr id="86" name="그룹 381"/>
            <p:cNvGrpSpPr/>
            <p:nvPr/>
          </p:nvGrpSpPr>
          <p:grpSpPr>
            <a:xfrm>
              <a:off x="5227963" y="2734420"/>
              <a:ext cx="72000" cy="72000"/>
              <a:chOff x="3892898" y="2031813"/>
              <a:chExt cx="180000" cy="180000"/>
            </a:xfrm>
          </p:grpSpPr>
          <p:sp>
            <p:nvSpPr>
              <p:cNvPr id="135" name="AutoShape 129"/>
              <p:cNvSpPr>
                <a:spLocks noChangeArrowheads="1"/>
              </p:cNvSpPr>
              <p:nvPr/>
            </p:nvSpPr>
            <p:spPr bwMode="auto">
              <a:xfrm>
                <a:off x="3892898" y="2031813"/>
                <a:ext cx="180000" cy="180000"/>
              </a:xfrm>
              <a:prstGeom prst="ellipse">
                <a:avLst/>
              </a:prstGeom>
              <a:solidFill>
                <a:srgbClr val="A50021"/>
              </a:solidFill>
              <a:ln w="9525">
                <a:solidFill>
                  <a:schemeClr val="bg1"/>
                </a:solidFill>
              </a:ln>
              <a:effectLst>
                <a:outerShdw blurRad="12700" dist="12700" dir="246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indent="-190479" algn="ctr" defTabSz="1219072">
                  <a:lnSpc>
                    <a:spcPct val="110000"/>
                  </a:lnSpc>
                  <a:buClr>
                    <a:sysClr val="windowText" lastClr="000000"/>
                  </a:buClr>
                  <a:tabLst>
                    <a:tab pos="7530313" algn="l"/>
                  </a:tabLst>
                  <a:defRPr/>
                </a:pPr>
                <a:endParaRPr lang="ko-KR" altLang="en-US" sz="1333" dirty="0">
                  <a:latin typeface="Arial" panose="020B0604020202020204" pitchFamily="34" charset="0"/>
                  <a:ea typeface="Yoon 윤고딕 550_TT" pitchFamily="18" charset="-127"/>
                  <a:cs typeface="Arial" panose="020B0604020202020204" pitchFamily="34" charset="0"/>
                </a:endParaRPr>
              </a:p>
            </p:txBody>
          </p:sp>
          <p:sp>
            <p:nvSpPr>
              <p:cNvPr id="136" name="AutoShape 129"/>
              <p:cNvSpPr>
                <a:spLocks noChangeArrowheads="1"/>
              </p:cNvSpPr>
              <p:nvPr/>
            </p:nvSpPr>
            <p:spPr bwMode="auto">
              <a:xfrm>
                <a:off x="3892898" y="2031813"/>
                <a:ext cx="180000" cy="180000"/>
              </a:xfrm>
              <a:prstGeom prst="ellipse">
                <a:avLst/>
              </a:prstGeom>
              <a:gradFill flip="none" rotWithShape="1">
                <a:gsLst>
                  <a:gs pos="23000">
                    <a:schemeClr val="bg1">
                      <a:alpha val="77000"/>
                    </a:schemeClr>
                  </a:gs>
                  <a:gs pos="63000">
                    <a:schemeClr val="bg1">
                      <a:alpha val="12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 w="3175">
                <a:gradFill flip="none" rotWithShape="1">
                  <a:gsLst>
                    <a:gs pos="0">
                      <a:schemeClr val="bg1">
                        <a:alpha val="67000"/>
                      </a:schemeClr>
                    </a:gs>
                    <a:gs pos="74000">
                      <a:schemeClr val="bg1">
                        <a:alpha val="0"/>
                      </a:schemeClr>
                    </a:gs>
                  </a:gsLst>
                  <a:lin ang="14400000" scaled="0"/>
                  <a:tileRect/>
                </a:gra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lvl="1" indent="-190479" algn="ctr" defTabSz="1219072">
                  <a:lnSpc>
                    <a:spcPct val="110000"/>
                  </a:lnSpc>
                  <a:buClr>
                    <a:sysClr val="windowText" lastClr="000000"/>
                  </a:buClr>
                  <a:tabLst>
                    <a:tab pos="7530313" algn="l"/>
                  </a:tabLst>
                  <a:defRPr/>
                </a:pPr>
                <a:endParaRPr lang="ko-KR" altLang="en-US" sz="1333" dirty="0">
                  <a:latin typeface="Arial" panose="020B0604020202020204" pitchFamily="34" charset="0"/>
                  <a:ea typeface="나눔고딕 ExtraBold" pitchFamily="50" charset="-127"/>
                  <a:cs typeface="Arial" panose="020B0604020202020204" pitchFamily="34" charset="0"/>
                </a:endParaRPr>
              </a:p>
            </p:txBody>
          </p:sp>
        </p:grpSp>
        <p:cxnSp>
          <p:nvCxnSpPr>
            <p:cNvPr id="87" name="직선 화살표 연결선 142"/>
            <p:cNvCxnSpPr/>
            <p:nvPr/>
          </p:nvCxnSpPr>
          <p:spPr>
            <a:xfrm>
              <a:off x="4262240" y="2579367"/>
              <a:ext cx="243085" cy="335283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88" name="직선 화살표 연결선 143"/>
            <p:cNvCxnSpPr/>
            <p:nvPr/>
          </p:nvCxnSpPr>
          <p:spPr>
            <a:xfrm>
              <a:off x="4138613" y="3048000"/>
              <a:ext cx="862012" cy="6667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89" name="직선 화살표 연결선 144"/>
            <p:cNvCxnSpPr/>
            <p:nvPr/>
          </p:nvCxnSpPr>
          <p:spPr>
            <a:xfrm>
              <a:off x="4814888" y="2771775"/>
              <a:ext cx="176212" cy="347663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0" name="직선 화살표 연결선 145"/>
            <p:cNvCxnSpPr/>
            <p:nvPr/>
          </p:nvCxnSpPr>
          <p:spPr>
            <a:xfrm flipH="1">
              <a:off x="4991101" y="2771775"/>
              <a:ext cx="271462" cy="338138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1" name="직선 화살표 연결선 146"/>
            <p:cNvCxnSpPr/>
            <p:nvPr/>
          </p:nvCxnSpPr>
          <p:spPr>
            <a:xfrm flipH="1" flipV="1">
              <a:off x="4772025" y="2505075"/>
              <a:ext cx="822202" cy="6647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2" name="직선 화살표 연결선 147"/>
            <p:cNvCxnSpPr/>
            <p:nvPr/>
          </p:nvCxnSpPr>
          <p:spPr>
            <a:xfrm flipV="1">
              <a:off x="4276725" y="2500313"/>
              <a:ext cx="485775" cy="80962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3" name="직선 화살표 연결선 148"/>
            <p:cNvCxnSpPr/>
            <p:nvPr/>
          </p:nvCxnSpPr>
          <p:spPr>
            <a:xfrm flipH="1" flipV="1">
              <a:off x="4767263" y="2500314"/>
              <a:ext cx="47625" cy="271461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4" name="직선 화살표 연결선 149"/>
            <p:cNvCxnSpPr/>
            <p:nvPr/>
          </p:nvCxnSpPr>
          <p:spPr>
            <a:xfrm flipV="1">
              <a:off x="4500365" y="2776538"/>
              <a:ext cx="319285" cy="14153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5" name="직선 화살표 연결선 150"/>
            <p:cNvCxnSpPr/>
            <p:nvPr/>
          </p:nvCxnSpPr>
          <p:spPr>
            <a:xfrm>
              <a:off x="5262563" y="2776538"/>
              <a:ext cx="157162" cy="22383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6" name="직선 화살표 연결선 151"/>
            <p:cNvCxnSpPr/>
            <p:nvPr/>
          </p:nvCxnSpPr>
          <p:spPr>
            <a:xfrm flipH="1">
              <a:off x="5424488" y="2566591"/>
              <a:ext cx="166316" cy="43854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7" name="직선 화살표 연결선 152"/>
            <p:cNvCxnSpPr/>
            <p:nvPr/>
          </p:nvCxnSpPr>
          <p:spPr>
            <a:xfrm flipH="1">
              <a:off x="5419725" y="2776538"/>
              <a:ext cx="571500" cy="24288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8" name="직선 화살표 연결선 153"/>
            <p:cNvCxnSpPr/>
            <p:nvPr/>
          </p:nvCxnSpPr>
          <p:spPr>
            <a:xfrm>
              <a:off x="5586414" y="2576513"/>
              <a:ext cx="404811" cy="200025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99" name="직선 화살표 연결선 154"/>
            <p:cNvCxnSpPr/>
            <p:nvPr/>
          </p:nvCxnSpPr>
          <p:spPr>
            <a:xfrm flipH="1">
              <a:off x="5817692" y="2781300"/>
              <a:ext cx="173533" cy="285552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cxnSp>
          <p:nvCxnSpPr>
            <p:cNvPr id="100" name="직선 화살표 연결선 155"/>
            <p:cNvCxnSpPr/>
            <p:nvPr/>
          </p:nvCxnSpPr>
          <p:spPr>
            <a:xfrm flipH="1" flipV="1">
              <a:off x="5424488" y="3005138"/>
              <a:ext cx="409575" cy="52387"/>
            </a:xfrm>
            <a:prstGeom prst="straightConnector1">
              <a:avLst/>
            </a:prstGeom>
            <a:solidFill>
              <a:schemeClr val="bg1"/>
            </a:solidFill>
            <a:ln w="9525" cap="flat" cmpd="sng" algn="ctr">
              <a:gradFill>
                <a:gsLst>
                  <a:gs pos="0">
                    <a:srgbClr val="990033"/>
                  </a:gs>
                  <a:gs pos="50000">
                    <a:srgbClr val="FF0000"/>
                  </a:gs>
                  <a:gs pos="100000">
                    <a:srgbClr val="990033"/>
                  </a:gs>
                </a:gsLst>
                <a:lin ang="5400000" scaled="0"/>
              </a:gradFill>
              <a:prstDash val="sysDash"/>
              <a:headEnd type="none" w="sm" len="sm"/>
              <a:tailEnd type="none" w="sm" len="sm"/>
            </a:ln>
            <a:effectLst>
              <a:outerShdw dist="6350" dir="2700000" algn="tl" rotWithShape="0">
                <a:schemeClr val="bg1">
                  <a:alpha val="41000"/>
                </a:schemeClr>
              </a:outerShdw>
            </a:effectLst>
          </p:spPr>
        </p:cxnSp>
        <p:grpSp>
          <p:nvGrpSpPr>
            <p:cNvPr id="101" name="그룹 446"/>
            <p:cNvGrpSpPr/>
            <p:nvPr/>
          </p:nvGrpSpPr>
          <p:grpSpPr>
            <a:xfrm>
              <a:off x="3775324" y="2463131"/>
              <a:ext cx="2255705" cy="681228"/>
              <a:chOff x="3775324" y="2463131"/>
              <a:chExt cx="2255705" cy="681228"/>
            </a:xfrm>
          </p:grpSpPr>
          <p:grpSp>
            <p:nvGrpSpPr>
              <p:cNvPr id="102" name="그룹 366"/>
              <p:cNvGrpSpPr/>
              <p:nvPr/>
            </p:nvGrpSpPr>
            <p:grpSpPr>
              <a:xfrm>
                <a:off x="4227761" y="2546598"/>
                <a:ext cx="72000" cy="72000"/>
                <a:chOff x="3892898" y="2031813"/>
                <a:chExt cx="180000" cy="180000"/>
              </a:xfrm>
            </p:grpSpPr>
            <p:sp>
              <p:nvSpPr>
                <p:cNvPr id="133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4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3" name="그룹 369"/>
              <p:cNvGrpSpPr/>
              <p:nvPr/>
            </p:nvGrpSpPr>
            <p:grpSpPr>
              <a:xfrm>
                <a:off x="4104308" y="3010074"/>
                <a:ext cx="72000" cy="72000"/>
                <a:chOff x="3892898" y="2031813"/>
                <a:chExt cx="180000" cy="180000"/>
              </a:xfrm>
            </p:grpSpPr>
            <p:sp>
              <p:nvSpPr>
                <p:cNvPr id="131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2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4" name="그룹 372"/>
              <p:cNvGrpSpPr/>
              <p:nvPr/>
            </p:nvGrpSpPr>
            <p:grpSpPr>
              <a:xfrm>
                <a:off x="4469111" y="2875385"/>
                <a:ext cx="72000" cy="72000"/>
                <a:chOff x="3892898" y="2031813"/>
                <a:chExt cx="180000" cy="180000"/>
              </a:xfrm>
            </p:grpSpPr>
            <p:sp>
              <p:nvSpPr>
                <p:cNvPr id="129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30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5" name="그룹 375"/>
              <p:cNvGrpSpPr/>
              <p:nvPr/>
            </p:nvGrpSpPr>
            <p:grpSpPr>
              <a:xfrm>
                <a:off x="4786486" y="2738984"/>
                <a:ext cx="72000" cy="72000"/>
                <a:chOff x="3892898" y="2031813"/>
                <a:chExt cx="180000" cy="180000"/>
              </a:xfrm>
            </p:grpSpPr>
            <p:sp>
              <p:nvSpPr>
                <p:cNvPr id="127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8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6" name="그룹 378"/>
              <p:cNvGrpSpPr/>
              <p:nvPr/>
            </p:nvGrpSpPr>
            <p:grpSpPr>
              <a:xfrm>
                <a:off x="4957936" y="3072359"/>
                <a:ext cx="72000" cy="72000"/>
                <a:chOff x="3892898" y="2031813"/>
                <a:chExt cx="180000" cy="180000"/>
              </a:xfrm>
            </p:grpSpPr>
            <p:sp>
              <p:nvSpPr>
                <p:cNvPr id="125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6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7" name="그룹 384"/>
              <p:cNvGrpSpPr/>
              <p:nvPr/>
            </p:nvGrpSpPr>
            <p:grpSpPr>
              <a:xfrm>
                <a:off x="5558011" y="2538959"/>
                <a:ext cx="72000" cy="72000"/>
                <a:chOff x="3892898" y="2031813"/>
                <a:chExt cx="180000" cy="180000"/>
              </a:xfrm>
            </p:grpSpPr>
            <p:sp>
              <p:nvSpPr>
                <p:cNvPr id="123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4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8" name="그룹 387"/>
              <p:cNvGrpSpPr/>
              <p:nvPr/>
            </p:nvGrpSpPr>
            <p:grpSpPr>
              <a:xfrm>
                <a:off x="5391324" y="2967584"/>
                <a:ext cx="72000" cy="72000"/>
                <a:chOff x="3892898" y="2031813"/>
                <a:chExt cx="180000" cy="180000"/>
              </a:xfrm>
            </p:grpSpPr>
            <p:sp>
              <p:nvSpPr>
                <p:cNvPr id="121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2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09" name="그룹 390"/>
              <p:cNvGrpSpPr/>
              <p:nvPr/>
            </p:nvGrpSpPr>
            <p:grpSpPr>
              <a:xfrm>
                <a:off x="5959029" y="2744118"/>
                <a:ext cx="72000" cy="72000"/>
                <a:chOff x="3892898" y="2031813"/>
                <a:chExt cx="180000" cy="180000"/>
              </a:xfrm>
            </p:grpSpPr>
            <p:sp>
              <p:nvSpPr>
                <p:cNvPr id="119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20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0" name="그룹 407"/>
              <p:cNvGrpSpPr/>
              <p:nvPr/>
            </p:nvGrpSpPr>
            <p:grpSpPr>
              <a:xfrm>
                <a:off x="4734669" y="2463131"/>
                <a:ext cx="72000" cy="72000"/>
                <a:chOff x="3892898" y="2031813"/>
                <a:chExt cx="180000" cy="180000"/>
              </a:xfrm>
            </p:grpSpPr>
            <p:sp>
              <p:nvSpPr>
                <p:cNvPr id="117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8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1" name="그룹 436"/>
              <p:cNvGrpSpPr/>
              <p:nvPr/>
            </p:nvGrpSpPr>
            <p:grpSpPr>
              <a:xfrm>
                <a:off x="5788547" y="3025478"/>
                <a:ext cx="72000" cy="72000"/>
                <a:chOff x="3892898" y="2031813"/>
                <a:chExt cx="180000" cy="180000"/>
              </a:xfrm>
            </p:grpSpPr>
            <p:sp>
              <p:nvSpPr>
                <p:cNvPr id="115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6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2" name="그룹 360"/>
              <p:cNvGrpSpPr/>
              <p:nvPr/>
            </p:nvGrpSpPr>
            <p:grpSpPr>
              <a:xfrm>
                <a:off x="3775324" y="2618036"/>
                <a:ext cx="72000" cy="72000"/>
                <a:chOff x="3892898" y="2031813"/>
                <a:chExt cx="180000" cy="180000"/>
              </a:xfrm>
            </p:grpSpPr>
            <p:sp>
              <p:nvSpPr>
                <p:cNvPr id="113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solidFill>
                  <a:srgbClr val="A50021"/>
                </a:solidFill>
                <a:ln w="9525">
                  <a:solidFill>
                    <a:schemeClr val="bg1"/>
                  </a:solidFill>
                </a:ln>
                <a:effectLst>
                  <a:outerShdw blurRad="12700" dist="12700" dir="246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Yoon 윤고딕 550_TT" pitchFamily="18" charset="-127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4" name="AutoShape 129"/>
                <p:cNvSpPr>
                  <a:spLocks noChangeArrowheads="1"/>
                </p:cNvSpPr>
                <p:nvPr/>
              </p:nvSpPr>
              <p:spPr bwMode="auto">
                <a:xfrm>
                  <a:off x="3892898" y="2031813"/>
                  <a:ext cx="180000" cy="180000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chemeClr val="bg1">
                        <a:alpha val="77000"/>
                      </a:schemeClr>
                    </a:gs>
                    <a:gs pos="63000">
                      <a:schemeClr val="bg1">
                        <a:alpha val="12000"/>
                      </a:schemeClr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 w="3175">
                  <a:gradFill flip="none" rotWithShape="1">
                    <a:gsLst>
                      <a:gs pos="0">
                        <a:schemeClr val="bg1">
                          <a:alpha val="67000"/>
                        </a:schemeClr>
                      </a:gs>
                      <a:gs pos="74000">
                        <a:schemeClr val="bg1">
                          <a:alpha val="0"/>
                        </a:schemeClr>
                      </a:gs>
                    </a:gsLst>
                    <a:lin ang="14400000" scaled="0"/>
                    <a:tileRect/>
                  </a:gra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lvl="1" indent="-190479" algn="ctr" defTabSz="1219072">
                    <a:lnSpc>
                      <a:spcPct val="110000"/>
                    </a:lnSpc>
                    <a:buClr>
                      <a:sysClr val="windowText" lastClr="000000"/>
                    </a:buClr>
                    <a:tabLst>
                      <a:tab pos="7530313" algn="l"/>
                    </a:tabLst>
                    <a:defRPr/>
                  </a:pPr>
                  <a:endParaRPr lang="ko-KR" altLang="en-US" sz="1333" dirty="0">
                    <a:latin typeface="Arial" panose="020B0604020202020204" pitchFamily="34" charset="0"/>
                    <a:ea typeface="나눔고딕 ExtraBold" pitchFamily="50" charset="-127"/>
                    <a:cs typeface="Arial" panose="020B0604020202020204" pitchFamily="34" charset="0"/>
                  </a:endParaRPr>
                </a:p>
              </p:txBody>
            </p:sp>
          </p:grpSp>
        </p:grpSp>
      </p:grpSp>
      <p:pic>
        <p:nvPicPr>
          <p:cNvPr id="161" name="Picture 12" descr="ÐÐ°ÑÑÐ¸Ð½ÐºÐ¸ Ð¿Ð¾ Ð·Ð°Ð¿ÑÐ¾ÑÑ ozon Ð»Ð¾Ð³Ð¾"/>
          <p:cNvPicPr>
            <a:picLocks noChangeAspect="1" noChangeArrowheads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8939" y="2502042"/>
            <a:ext cx="1247683" cy="623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" name="TextBox 161"/>
          <p:cNvSpPr txBox="1"/>
          <p:nvPr/>
        </p:nvSpPr>
        <p:spPr>
          <a:xfrm>
            <a:off x="7905359" y="5891042"/>
            <a:ext cx="3409685" cy="33855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 b="1">
                <a:solidFill>
                  <a:srgbClr val="303E4A"/>
                </a:solidFill>
                <a:latin typeface="+mj-lt"/>
              </a:defRPr>
            </a:lvl1pPr>
          </a:lstStyle>
          <a:p>
            <a:r>
              <a:rPr lang="ru-RU" cap="all" dirty="0" smtClean="0"/>
              <a:t>Развитие сервисов = новые ЦОДы</a:t>
            </a:r>
            <a:endParaRPr lang="ru-RU" cap="all" dirty="0"/>
          </a:p>
        </p:txBody>
      </p:sp>
    </p:spTree>
    <p:extLst>
      <p:ext uri="{BB962C8B-B14F-4D97-AF65-F5344CB8AC3E}">
        <p14:creationId xmlns:p14="http://schemas.microsoft.com/office/powerpoint/2010/main" val="303233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1" r="-101" b="18273"/>
          <a:stretch/>
        </p:blipFill>
        <p:spPr>
          <a:xfrm>
            <a:off x="-63500" y="0"/>
            <a:ext cx="122682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488121" y="2799529"/>
            <a:ext cx="32111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/>
              <a:t>Кадры </a:t>
            </a:r>
          </a:p>
          <a:p>
            <a:pPr algn="l"/>
            <a:r>
              <a:rPr lang="ru-RU" sz="3000" dirty="0"/>
              <a:t>Для цифровой</a:t>
            </a:r>
          </a:p>
          <a:p>
            <a:pPr algn="l"/>
            <a:r>
              <a:rPr lang="ru-RU" sz="3000" dirty="0"/>
              <a:t>трансформации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29116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1" r="-101" b="18273"/>
          <a:stretch/>
        </p:blipFill>
        <p:spPr>
          <a:xfrm>
            <a:off x="-63500" y="0"/>
            <a:ext cx="12268200" cy="6858000"/>
          </a:xfrm>
          <a:prstGeom prst="rect">
            <a:avLst/>
          </a:prstGeom>
          <a:noFill/>
        </p:spPr>
      </p:pic>
      <p:sp>
        <p:nvSpPr>
          <p:cNvPr id="49" name="TextBox 48"/>
          <p:cNvSpPr txBox="1"/>
          <p:nvPr/>
        </p:nvSpPr>
        <p:spPr>
          <a:xfrm>
            <a:off x="469273" y="129999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600" dirty="0" smtClean="0"/>
              <a:t>Федеральный проект</a:t>
            </a:r>
          </a:p>
          <a:p>
            <a:pPr algn="r"/>
            <a:r>
              <a:rPr lang="ru-RU" sz="3600" dirty="0" smtClean="0"/>
              <a:t>«Кадры для ЦЭ»</a:t>
            </a:r>
            <a:endParaRPr lang="ru-RU" sz="3600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5" name="Объект 2"/>
          <p:cNvSpPr txBox="1">
            <a:spLocks/>
          </p:cNvSpPr>
          <p:nvPr/>
        </p:nvSpPr>
        <p:spPr>
          <a:xfrm>
            <a:off x="469273" y="1680412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 ключевых направления: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grpSp>
        <p:nvGrpSpPr>
          <p:cNvPr id="36" name="Группа 35"/>
          <p:cNvGrpSpPr/>
          <p:nvPr/>
        </p:nvGrpSpPr>
        <p:grpSpPr>
          <a:xfrm>
            <a:off x="-718047" y="2433621"/>
            <a:ext cx="6463211" cy="3057283"/>
            <a:chOff x="-167368" y="2325645"/>
            <a:chExt cx="6463211" cy="3057283"/>
          </a:xfrm>
        </p:grpSpPr>
        <p:graphicFrame>
          <p:nvGraphicFramePr>
            <p:cNvPr id="37" name="Схема 36"/>
            <p:cNvGraphicFramePr/>
            <p:nvPr>
              <p:extLst>
                <p:ext uri="{D42A27DB-BD31-4B8C-83A1-F6EECF244321}">
                  <p14:modId xmlns:p14="http://schemas.microsoft.com/office/powerpoint/2010/main" val="3790181470"/>
                </p:ext>
              </p:extLst>
            </p:nvPr>
          </p:nvGraphicFramePr>
          <p:xfrm>
            <a:off x="-167368" y="2327429"/>
            <a:ext cx="6463211" cy="305549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38" name="TextBox 37"/>
            <p:cNvSpPr txBox="1"/>
            <p:nvPr/>
          </p:nvSpPr>
          <p:spPr>
            <a:xfrm>
              <a:off x="928599" y="2325645"/>
              <a:ext cx="365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928599" y="3408792"/>
              <a:ext cx="365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28599" y="4504017"/>
              <a:ext cx="365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4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cs typeface="Calibri" panose="020F0502020204030204" pitchFamily="34" charset="0"/>
                </a:rPr>
                <a:t>3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5138418" y="1926379"/>
            <a:ext cx="4906852" cy="4418716"/>
            <a:chOff x="5472641" y="1926379"/>
            <a:chExt cx="4906852" cy="4418716"/>
          </a:xfrm>
        </p:grpSpPr>
        <p:sp>
          <p:nvSpPr>
            <p:cNvPr id="42" name="TextBox 41"/>
            <p:cNvSpPr txBox="1"/>
            <p:nvPr/>
          </p:nvSpPr>
          <p:spPr>
            <a:xfrm>
              <a:off x="5477749" y="1926379"/>
              <a:ext cx="3191376" cy="18774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36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270</a:t>
              </a:r>
              <a:r>
                <a:rPr lang="ru-RU" sz="44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 </a:t>
              </a:r>
              <a:r>
                <a:rPr lang="ru-RU" b="1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тыс.</a:t>
              </a:r>
              <a:endParaRPr lang="ru-RU" sz="2000" b="1" dirty="0" smtClean="0">
                <a:solidFill>
                  <a:srgbClr val="0070C0"/>
                </a:solidFill>
                <a:cs typeface="Calibri" panose="020F0502020204030204" pitchFamily="34" charset="0"/>
              </a:endParaRPr>
            </a:p>
            <a:p>
              <a:pPr defTabSz="457200"/>
              <a:r>
                <a:rPr lang="ru-RU" dirty="0" smtClean="0">
                  <a:solidFill>
                    <a:srgbClr val="2C2C2C"/>
                  </a:solidFill>
                  <a:cs typeface="Calibri" panose="020F0502020204030204" pitchFamily="34" charset="0"/>
                </a:rPr>
                <a:t>Специалистов, руководителей и представителей органов исполнительной власти будут обучены к 2024 году</a:t>
              </a:r>
              <a:endParaRPr lang="ru-RU" dirty="0">
                <a:solidFill>
                  <a:srgbClr val="2C2C2C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5472641" y="3856600"/>
              <a:ext cx="3985172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36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50%</a:t>
              </a:r>
              <a:r>
                <a:rPr lang="ru-RU" sz="40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 </a:t>
              </a:r>
              <a:r>
                <a:rPr lang="ru-RU" b="1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ускоренной подготовки</a:t>
              </a:r>
              <a:endParaRPr lang="ru-RU" sz="2000" b="1" dirty="0" smtClean="0">
                <a:solidFill>
                  <a:srgbClr val="0070C0"/>
                </a:solidFill>
                <a:cs typeface="Calibri" panose="020F0502020204030204" pitchFamily="34" charset="0"/>
              </a:endParaRPr>
            </a:p>
            <a:p>
              <a:pPr defTabSz="457200"/>
              <a:r>
                <a:rPr lang="ru-RU" dirty="0" smtClean="0">
                  <a:solidFill>
                    <a:srgbClr val="2C2C2C"/>
                  </a:solidFill>
                  <a:cs typeface="Calibri" panose="020F0502020204030204" pitchFamily="34" charset="0"/>
                </a:rPr>
                <a:t>Откроется для специалистов программ «прикладного бакалавриата»</a:t>
              </a:r>
              <a:endParaRPr lang="ru-RU" dirty="0">
                <a:solidFill>
                  <a:srgbClr val="2C2C2C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472641" y="5298655"/>
              <a:ext cx="4906852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36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1350</a:t>
              </a:r>
              <a:r>
                <a:rPr lang="ru-RU" sz="44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 </a:t>
              </a:r>
              <a:r>
                <a:rPr lang="ru-RU" b="1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научно-технических проектов</a:t>
              </a:r>
              <a:endParaRPr lang="ru-RU" sz="2000" b="1" dirty="0" smtClean="0">
                <a:solidFill>
                  <a:srgbClr val="0070C0"/>
                </a:solidFill>
                <a:cs typeface="Calibri" panose="020F0502020204030204" pitchFamily="34" charset="0"/>
              </a:endParaRPr>
            </a:p>
            <a:p>
              <a:pPr defTabSz="457200"/>
              <a:r>
                <a:rPr lang="ru-RU" dirty="0" smtClean="0">
                  <a:solidFill>
                    <a:srgbClr val="2C2C2C"/>
                  </a:solidFill>
                  <a:cs typeface="Calibri" panose="020F0502020204030204" pitchFamily="34" charset="0"/>
                </a:rPr>
                <a:t>Получат грантовую поддержку</a:t>
              </a:r>
              <a:endParaRPr lang="ru-RU" dirty="0">
                <a:solidFill>
                  <a:srgbClr val="2C2C2C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8776884" y="1904457"/>
            <a:ext cx="3274850" cy="3503192"/>
            <a:chOff x="8917150" y="1926379"/>
            <a:chExt cx="3274850" cy="3503192"/>
          </a:xfrm>
        </p:grpSpPr>
        <p:sp>
          <p:nvSpPr>
            <p:cNvPr id="56" name="TextBox 55"/>
            <p:cNvSpPr txBox="1"/>
            <p:nvPr/>
          </p:nvSpPr>
          <p:spPr>
            <a:xfrm>
              <a:off x="8917150" y="1926379"/>
              <a:ext cx="3274850" cy="16004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ru-RU" sz="36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2</a:t>
              </a:r>
              <a:r>
                <a:rPr lang="ru-RU" sz="44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 </a:t>
              </a:r>
              <a:r>
                <a:rPr lang="ru-RU" b="1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тыс. учебных заведений</a:t>
              </a:r>
              <a:endParaRPr lang="ru-RU" sz="2000" b="1" dirty="0" smtClean="0">
                <a:solidFill>
                  <a:srgbClr val="0070C0"/>
                </a:solidFill>
                <a:cs typeface="Calibri" panose="020F0502020204030204" pitchFamily="34" charset="0"/>
              </a:endParaRPr>
            </a:p>
            <a:p>
              <a:pPr defTabSz="457200"/>
              <a:r>
                <a:rPr lang="ru-RU" dirty="0" smtClean="0">
                  <a:solidFill>
                    <a:srgbClr val="2C2C2C"/>
                  </a:solidFill>
                  <a:cs typeface="Calibri" panose="020F0502020204030204" pitchFamily="34" charset="0"/>
                </a:rPr>
                <a:t>Обеспечат грантовой поддержкой </a:t>
              </a:r>
              <a:endParaRPr lang="ru-RU" dirty="0" smtClean="0">
                <a:solidFill>
                  <a:srgbClr val="2C2C2C"/>
                </a:solidFill>
                <a:cs typeface="Calibri" panose="020F0502020204030204" pitchFamily="34" charset="0"/>
              </a:endParaRPr>
            </a:p>
            <a:p>
              <a:pPr defTabSz="457200"/>
              <a:r>
                <a:rPr lang="ru-RU" dirty="0" smtClean="0">
                  <a:solidFill>
                    <a:srgbClr val="2C2C2C"/>
                  </a:solidFill>
                  <a:cs typeface="Calibri" panose="020F0502020204030204" pitchFamily="34" charset="0"/>
                </a:rPr>
                <a:t>накопительным </a:t>
              </a:r>
              <a:r>
                <a:rPr lang="ru-RU" dirty="0" smtClean="0">
                  <a:solidFill>
                    <a:srgbClr val="2C2C2C"/>
                  </a:solidFill>
                  <a:cs typeface="Calibri" panose="020F0502020204030204" pitchFamily="34" charset="0"/>
                </a:rPr>
                <a:t>итогом</a:t>
              </a:r>
              <a:endParaRPr lang="ru-RU" dirty="0">
                <a:solidFill>
                  <a:srgbClr val="2C2C2C"/>
                </a:solidFill>
                <a:cs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9358820" y="3890688"/>
              <a:ext cx="2743092" cy="15388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38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&gt;</a:t>
              </a:r>
              <a:r>
                <a:rPr lang="ru-RU" sz="3800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30 </a:t>
              </a:r>
              <a:r>
                <a:rPr lang="ru-RU" b="1" dirty="0" smtClean="0">
                  <a:solidFill>
                    <a:srgbClr val="0070C0"/>
                  </a:solidFill>
                  <a:cs typeface="Calibri" panose="020F0502020204030204" pitchFamily="34" charset="0"/>
                </a:rPr>
                <a:t>тыс.</a:t>
              </a:r>
              <a:endParaRPr lang="ru-RU" sz="2000" b="1" dirty="0" smtClean="0">
                <a:solidFill>
                  <a:srgbClr val="0070C0"/>
                </a:solidFill>
                <a:cs typeface="Calibri" panose="020F0502020204030204" pitchFamily="34" charset="0"/>
              </a:endParaRPr>
            </a:p>
            <a:p>
              <a:pPr defTabSz="457200"/>
              <a:r>
                <a:rPr lang="ru-RU" dirty="0" smtClean="0">
                  <a:solidFill>
                    <a:srgbClr val="2C2C2C"/>
                  </a:solidFill>
                  <a:cs typeface="Calibri" panose="020F0502020204030204" pitchFamily="34" charset="0"/>
                </a:rPr>
                <a:t>Одаренных школьников получат финансовую поддержку</a:t>
              </a:r>
              <a:endParaRPr lang="ru-RU" dirty="0">
                <a:solidFill>
                  <a:srgbClr val="2C2C2C"/>
                </a:solidFill>
                <a:cs typeface="Calibri" panose="020F0502020204030204" pitchFamily="34" charset="0"/>
              </a:endParaRP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8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648" y="179130"/>
            <a:ext cx="1744970" cy="109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7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1" r="-101" b="18273"/>
          <a:stretch/>
        </p:blipFill>
        <p:spPr>
          <a:xfrm>
            <a:off x="-63500" y="0"/>
            <a:ext cx="12268200" cy="6858000"/>
          </a:xfrm>
          <a:prstGeom prst="rect">
            <a:avLst/>
          </a:prstGeom>
          <a:noFill/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325746"/>
            <a:ext cx="751454" cy="94963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753029" y="158237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600" dirty="0" smtClean="0"/>
              <a:t>Наука</a:t>
            </a:r>
          </a:p>
          <a:p>
            <a:pPr algn="r"/>
            <a:r>
              <a:rPr lang="ru-RU" sz="3600" dirty="0" smtClean="0"/>
              <a:t>образование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460" t="38499" r="7533" b="9443"/>
          <a:stretch/>
        </p:blipFill>
        <p:spPr>
          <a:xfrm>
            <a:off x="785552" y="2800058"/>
            <a:ext cx="3403600" cy="3496733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120696" y="1601545"/>
            <a:ext cx="2669429" cy="666967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lvl="0" algn="ctr"/>
            <a:r>
              <a:rPr lang="ru-RU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СТРУКТУРА</a:t>
            </a: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 </a:t>
            </a:r>
            <a:r>
              <a:rPr lang="ru-RU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КАДРОВОГО</a:t>
            </a:r>
          </a:p>
          <a:p>
            <a:pPr lvl="0" algn="ctr"/>
            <a:r>
              <a:rPr lang="ru-RU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«ГОЛОДА» В ИТ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1367014" y="2186310"/>
            <a:ext cx="2176794" cy="523210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lvl="0"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Источник: Фонд развития </a:t>
            </a:r>
          </a:p>
          <a:p>
            <a:pPr lvl="0" algn="ctr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Интернет-инициатив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345854" y="1585611"/>
            <a:ext cx="5822472" cy="369322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algn="ctr"/>
            <a:r>
              <a:rPr lang="ru-RU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Подготовка</a:t>
            </a:r>
            <a:r>
              <a:rPr 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ahoma" pitchFamily="34" charset="0"/>
              </a:rPr>
              <a:t> </a:t>
            </a:r>
            <a:r>
              <a:rPr lang="ru-RU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ИТ-кадров в Новосибирской области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007" t="64617" r="7903" b="2886"/>
          <a:stretch/>
        </p:blipFill>
        <p:spPr>
          <a:xfrm>
            <a:off x="9405244" y="4816082"/>
            <a:ext cx="1549642" cy="1485711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096" t="19469" r="7472" b="38870"/>
          <a:stretch/>
        </p:blipFill>
        <p:spPr>
          <a:xfrm>
            <a:off x="7868873" y="2054029"/>
            <a:ext cx="2995236" cy="1904720"/>
          </a:xfrm>
          <a:prstGeom prst="rect">
            <a:avLst/>
          </a:prstGeom>
        </p:spPr>
      </p:pic>
      <p:sp>
        <p:nvSpPr>
          <p:cNvPr id="55" name="Прямоугольник 54"/>
          <p:cNvSpPr/>
          <p:nvPr/>
        </p:nvSpPr>
        <p:spPr>
          <a:xfrm>
            <a:off x="4584289" y="4196691"/>
            <a:ext cx="245783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50000"/>
                </a:schemeClr>
              </a:buClr>
              <a:buSzPct val="80000"/>
              <a:defRPr/>
            </a:pPr>
            <a:r>
              <a:rPr lang="ru-RU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компьютерные </a:t>
            </a:r>
          </a:p>
          <a:p>
            <a:pPr algn="ctr">
              <a:spcBef>
                <a:spcPct val="20000"/>
              </a:spcBef>
              <a:buClr>
                <a:schemeClr val="tx2">
                  <a:lumMod val="50000"/>
                </a:schemeClr>
              </a:buClr>
              <a:buSzPct val="80000"/>
              <a:defRPr/>
            </a:pPr>
            <a:r>
              <a:rPr lang="ru-RU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и информационные науки</a:t>
            </a:r>
          </a:p>
        </p:txBody>
      </p:sp>
      <p:sp>
        <p:nvSpPr>
          <p:cNvPr id="58" name="Прямоугольник 57"/>
          <p:cNvSpPr/>
          <p:nvPr/>
        </p:nvSpPr>
        <p:spPr>
          <a:xfrm>
            <a:off x="4640308" y="3200739"/>
            <a:ext cx="3066845" cy="954097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none" lIns="91430" tIns="45715" rIns="91430" bIns="45715">
            <a:spAutoFit/>
          </a:bodyPr>
          <a:lstStyle/>
          <a:p>
            <a:r>
              <a:rPr lang="ru-RU" sz="1400" cap="all" dirty="0">
                <a:solidFill>
                  <a:schemeClr val="bg1"/>
                </a:solidFill>
                <a:latin typeface="Tahoma" pitchFamily="34" charset="0"/>
              </a:rPr>
              <a:t>Число выпускников </a:t>
            </a:r>
            <a:endParaRPr lang="ru-RU" sz="1400" cap="all" dirty="0" smtClean="0">
              <a:solidFill>
                <a:schemeClr val="bg1"/>
              </a:solidFill>
              <a:latin typeface="Tahoma" pitchFamily="34" charset="0"/>
            </a:endParaRPr>
          </a:p>
          <a:p>
            <a:r>
              <a:rPr lang="ru-RU" sz="1400" cap="all" dirty="0" smtClean="0">
                <a:solidFill>
                  <a:schemeClr val="bg1"/>
                </a:solidFill>
                <a:latin typeface="Tahoma" pitchFamily="34" charset="0"/>
              </a:rPr>
              <a:t>по </a:t>
            </a:r>
            <a:r>
              <a:rPr lang="ru-RU" sz="1400" cap="all" dirty="0">
                <a:solidFill>
                  <a:schemeClr val="bg1"/>
                </a:solidFill>
                <a:latin typeface="Tahoma" pitchFamily="34" charset="0"/>
              </a:rPr>
              <a:t>ИТ-специальностям </a:t>
            </a:r>
            <a:r>
              <a:rPr lang="ru-RU" sz="1400" cap="all" dirty="0" smtClean="0">
                <a:solidFill>
                  <a:schemeClr val="bg1"/>
                </a:solidFill>
                <a:latin typeface="Tahoma" pitchFamily="34" charset="0"/>
              </a:rPr>
              <a:t>– </a:t>
            </a:r>
          </a:p>
          <a:p>
            <a:r>
              <a:rPr lang="ru-RU" sz="1400" cap="all" dirty="0" smtClean="0">
                <a:solidFill>
                  <a:schemeClr val="bg1"/>
                </a:solidFill>
                <a:latin typeface="Tahoma" pitchFamily="34" charset="0"/>
              </a:rPr>
              <a:t>около </a:t>
            </a:r>
            <a:r>
              <a:rPr lang="ru-RU" sz="1400" cap="all" dirty="0">
                <a:solidFill>
                  <a:schemeClr val="bg1"/>
                </a:solidFill>
                <a:latin typeface="Tahoma" pitchFamily="34" charset="0"/>
              </a:rPr>
              <a:t>2 тысяч </a:t>
            </a:r>
            <a:r>
              <a:rPr lang="ru-RU" sz="1400" cap="all" dirty="0" smtClean="0">
                <a:solidFill>
                  <a:schemeClr val="bg1"/>
                </a:solidFill>
                <a:latin typeface="Tahoma" pitchFamily="34" charset="0"/>
              </a:rPr>
              <a:t>ежегодно</a:t>
            </a:r>
          </a:p>
          <a:p>
            <a:r>
              <a:rPr lang="ru-RU" sz="1400" b="1" cap="all" dirty="0" smtClean="0">
                <a:solidFill>
                  <a:srgbClr val="FFFF00"/>
                </a:solidFill>
                <a:latin typeface="Tahoma" pitchFamily="34" charset="0"/>
              </a:rPr>
              <a:t>При потребности – 5 тысяч</a:t>
            </a:r>
            <a:endParaRPr lang="ru-RU" sz="1400" b="1" cap="all" dirty="0">
              <a:solidFill>
                <a:srgbClr val="FFFF00"/>
              </a:solidFill>
              <a:latin typeface="Tahoma" pitchFamily="34" charset="0"/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24" t="25578" r="59197" b="59630"/>
          <a:stretch/>
        </p:blipFill>
        <p:spPr>
          <a:xfrm>
            <a:off x="5892436" y="2317315"/>
            <a:ext cx="1976437" cy="676274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997" t="64381" r="67550" b="2778"/>
          <a:stretch/>
        </p:blipFill>
        <p:spPr>
          <a:xfrm>
            <a:off x="5027632" y="4816082"/>
            <a:ext cx="1571144" cy="1501438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3144" t="64887" r="34266" b="1569"/>
          <a:stretch/>
        </p:blipFill>
        <p:spPr>
          <a:xfrm>
            <a:off x="7100690" y="4816082"/>
            <a:ext cx="1935601" cy="1533549"/>
          </a:xfrm>
          <a:prstGeom prst="rect">
            <a:avLst/>
          </a:prstGeom>
        </p:spPr>
      </p:pic>
      <p:sp>
        <p:nvSpPr>
          <p:cNvPr id="62" name="Прямоугольник 61"/>
          <p:cNvSpPr/>
          <p:nvPr/>
        </p:nvSpPr>
        <p:spPr>
          <a:xfrm>
            <a:off x="6725149" y="4185542"/>
            <a:ext cx="245783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50000"/>
                </a:schemeClr>
              </a:buClr>
              <a:buSzPct val="80000"/>
              <a:defRPr/>
            </a:pPr>
            <a:r>
              <a:rPr lang="ru-RU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информатика </a:t>
            </a:r>
            <a:endParaRPr lang="ru-RU" sz="12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>
              <a:spcBef>
                <a:spcPct val="20000"/>
              </a:spcBef>
              <a:buClr>
                <a:schemeClr val="tx2">
                  <a:lumMod val="50000"/>
                </a:schemeClr>
              </a:buClr>
              <a:buSzPct val="80000"/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</a:t>
            </a:r>
            <a:r>
              <a:rPr lang="ru-RU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вычислительная техника</a:t>
            </a:r>
          </a:p>
        </p:txBody>
      </p:sp>
      <p:sp>
        <p:nvSpPr>
          <p:cNvPr id="63" name="Прямоугольник 62"/>
          <p:cNvSpPr/>
          <p:nvPr/>
        </p:nvSpPr>
        <p:spPr>
          <a:xfrm>
            <a:off x="8951150" y="4200027"/>
            <a:ext cx="2457830" cy="49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chemeClr val="tx2">
                  <a:lumMod val="50000"/>
                </a:schemeClr>
              </a:buClr>
              <a:buSzPct val="80000"/>
              <a:defRPr/>
            </a:pPr>
            <a:r>
              <a:rPr lang="ru-RU" sz="1200" b="1" dirty="0">
                <a:solidFill>
                  <a:prstClr val="black">
                    <a:lumMod val="75000"/>
                    <a:lumOff val="25000"/>
                  </a:prstClr>
                </a:solidFill>
              </a:rPr>
              <a:t>информационная </a:t>
            </a:r>
            <a:endParaRPr lang="ru-RU" sz="1200" b="1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>
              <a:spcBef>
                <a:spcPct val="20000"/>
              </a:spcBef>
              <a:buClr>
                <a:schemeClr val="tx2">
                  <a:lumMod val="50000"/>
                </a:schemeClr>
              </a:buClr>
              <a:buSzPct val="80000"/>
              <a:defRPr/>
            </a:pPr>
            <a:r>
              <a:rPr lang="ru-RU" sz="1200" b="1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безопасность</a:t>
            </a:r>
            <a:endParaRPr lang="ru-RU" sz="1200" b="1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864109" y="6189133"/>
            <a:ext cx="90777" cy="1126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51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" t="1" r="-101" b="18273"/>
          <a:stretch/>
        </p:blipFill>
        <p:spPr>
          <a:xfrm>
            <a:off x="-63500" y="0"/>
            <a:ext cx="12268200" cy="6858000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325746"/>
            <a:ext cx="751454" cy="94963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3029" y="158237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600" dirty="0" smtClean="0"/>
              <a:t>Наука</a:t>
            </a:r>
          </a:p>
          <a:p>
            <a:pPr algn="r"/>
            <a:r>
              <a:rPr lang="ru-RU" sz="3600" dirty="0" smtClean="0"/>
              <a:t>образование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803" y="1597938"/>
            <a:ext cx="5392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проекты</a:t>
            </a:r>
            <a:endParaRPr lang="ru-RU" sz="3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26951"/>
          <a:stretch/>
        </p:blipFill>
        <p:spPr>
          <a:xfrm>
            <a:off x="4472375" y="2696134"/>
            <a:ext cx="3170277" cy="204519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369621" y="2294784"/>
            <a:ext cx="2957969" cy="3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межвузовский кампус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8"/>
          <a:stretch/>
        </p:blipFill>
        <p:spPr>
          <a:xfrm>
            <a:off x="8161049" y="2736519"/>
            <a:ext cx="3277263" cy="203142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8102828" y="2328596"/>
            <a:ext cx="1417580" cy="3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Школа 21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7836" y="5215720"/>
            <a:ext cx="3507415" cy="810533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ru-RU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Проект ИТ-бизнес-школы</a:t>
            </a:r>
          </a:p>
          <a:p>
            <a:pPr lvl="0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обособленная межвузовская магистратура </a:t>
            </a:r>
          </a:p>
          <a:p>
            <a:pPr lvl="0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рамках Айтигородка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5703" y="2310636"/>
            <a:ext cx="4720103" cy="379646"/>
          </a:xfrm>
          <a:prstGeom prst="rect">
            <a:avLst/>
          </a:prstGeom>
        </p:spPr>
        <p:txBody>
          <a:bodyPr wrap="square" lIns="91430" tIns="45715" rIns="91430" bIns="45715">
            <a:spAutoFit/>
          </a:bodyPr>
          <a:lstStyle/>
          <a:p>
            <a:r>
              <a:rPr lang="ru-RU" sz="1867" b="1" cap="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Айтигородок </a:t>
            </a:r>
            <a:endParaRPr lang="ru-RU" sz="1867" b="1" cap="all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535367" y="5215720"/>
            <a:ext cx="2698539" cy="666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67" b="1" cap="al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Хаб</a:t>
            </a:r>
            <a:r>
              <a:rPr lang="ru-RU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инновационных </a:t>
            </a:r>
          </a:p>
          <a:p>
            <a:r>
              <a:rPr lang="ru-RU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лабораторий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03021" y="5241340"/>
            <a:ext cx="2532596" cy="379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sz="1867" b="1" cap="all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Учитель для России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/>
          <a:srcRect l="20954"/>
          <a:stretch/>
        </p:blipFill>
        <p:spPr>
          <a:xfrm>
            <a:off x="753029" y="2692307"/>
            <a:ext cx="3167228" cy="2045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0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1"/>
          <a:stretch/>
        </p:blipFill>
        <p:spPr>
          <a:xfrm>
            <a:off x="0" y="0"/>
            <a:ext cx="1221717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2221" y="3091629"/>
            <a:ext cx="404630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dirty="0" smtClean="0"/>
              <a:t>Цифровое </a:t>
            </a:r>
          </a:p>
          <a:p>
            <a:pPr algn="l"/>
            <a:r>
              <a:rPr lang="ru-RU" sz="3000" dirty="0" smtClean="0"/>
              <a:t>Госуправление</a:t>
            </a:r>
            <a:r>
              <a:rPr lang="ru-RU" sz="3000" dirty="0" smtClean="0"/>
              <a:t> 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141531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1"/>
          <a:stretch/>
        </p:blipFill>
        <p:spPr>
          <a:xfrm>
            <a:off x="0" y="0"/>
            <a:ext cx="1221717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9" name="TextBox 8"/>
          <p:cNvSpPr txBox="1"/>
          <p:nvPr/>
        </p:nvSpPr>
        <p:spPr>
          <a:xfrm>
            <a:off x="469273" y="129999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600" dirty="0" smtClean="0"/>
              <a:t>Федеральный проект</a:t>
            </a:r>
          </a:p>
          <a:p>
            <a:pPr algn="r"/>
            <a:r>
              <a:rPr lang="ru-RU" sz="3600" dirty="0" smtClean="0"/>
              <a:t>«цифровое госуправление»</a:t>
            </a:r>
            <a:endParaRPr lang="ru-RU" sz="36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201" y="184860"/>
            <a:ext cx="1744970" cy="1090606"/>
          </a:xfrm>
          <a:prstGeom prst="rect">
            <a:avLst/>
          </a:prstGeom>
        </p:spPr>
      </p:pic>
      <p:sp>
        <p:nvSpPr>
          <p:cNvPr id="37" name="Скругленный прямоугольник 36"/>
          <p:cNvSpPr/>
          <p:nvPr/>
        </p:nvSpPr>
        <p:spPr>
          <a:xfrm>
            <a:off x="4362449" y="1479918"/>
            <a:ext cx="7206273" cy="5003021"/>
          </a:xfrm>
          <a:prstGeom prst="roundRect">
            <a:avLst/>
          </a:prstGeom>
          <a:solidFill>
            <a:srgbClr val="2C2C2C">
              <a:lumMod val="10000"/>
              <a:lumOff val="90000"/>
            </a:srgbClr>
          </a:solidFill>
          <a:ln w="12700" cap="flat" cmpd="sng" algn="ctr">
            <a:solidFill>
              <a:srgbClr val="2C2C2C">
                <a:lumMod val="25000"/>
                <a:lumOff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38" name="Объект 2"/>
          <p:cNvSpPr txBox="1">
            <a:spLocks/>
          </p:cNvSpPr>
          <p:nvPr/>
        </p:nvSpPr>
        <p:spPr>
          <a:xfrm>
            <a:off x="984520" y="1797214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4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00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6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728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6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8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9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62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Цель: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endParaRPr kumimoji="0" lang="ru-RU" sz="19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Цифровая трансформация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системы взаимодействия граждан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бизнеса и государства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Задачи: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Создание условий для подачи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заявления и получения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результатов в электронном виде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Автоматический запрос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необходимой информации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из цифрового профиля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Гражданина и ГИС организаций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endParaRPr kumimoji="0" lang="ru-RU" sz="1900" b="0" i="0" u="none" strike="noStrike" kern="1200" cap="none" spc="0" normalizeH="0" baseline="0" noProof="0" dirty="0" smtClean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Оказание услуг по «реестровой»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модели без бумажного результата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ru-RU" sz="19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оказания услуги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804929" y="1632754"/>
            <a:ext cx="4001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16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Сервисы </a:t>
            </a:r>
            <a:r>
              <a:rPr lang="ru-RU" sz="16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электронного правительства</a:t>
            </a:r>
            <a:r>
              <a:rPr lang="ru-RU" sz="1600" b="1" dirty="0" smtClean="0">
                <a:solidFill>
                  <a:srgbClr val="0070C0"/>
                </a:solidFill>
                <a:cs typeface="Calibri" panose="020F0502020204030204" pitchFamily="34" charset="0"/>
              </a:rPr>
              <a:t>:</a:t>
            </a:r>
            <a:endParaRPr lang="ru-RU" sz="1600" b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grpSp>
        <p:nvGrpSpPr>
          <p:cNvPr id="40" name="Группа 39"/>
          <p:cNvGrpSpPr/>
          <p:nvPr/>
        </p:nvGrpSpPr>
        <p:grpSpPr>
          <a:xfrm>
            <a:off x="4864695" y="1875992"/>
            <a:ext cx="8189105" cy="4467325"/>
            <a:chOff x="4677578" y="2146535"/>
            <a:chExt cx="8189105" cy="4467325"/>
          </a:xfrm>
        </p:grpSpPr>
        <p:grpSp>
          <p:nvGrpSpPr>
            <p:cNvPr id="41" name="Группа 40"/>
            <p:cNvGrpSpPr/>
            <p:nvPr/>
          </p:nvGrpSpPr>
          <p:grpSpPr>
            <a:xfrm>
              <a:off x="4677578" y="2189029"/>
              <a:ext cx="3214318" cy="3057367"/>
              <a:chOff x="5646333" y="1736986"/>
              <a:chExt cx="3214318" cy="3057367"/>
            </a:xfrm>
          </p:grpSpPr>
          <p:sp>
            <p:nvSpPr>
              <p:cNvPr id="49" name="TextBox 48"/>
              <p:cNvSpPr txBox="1"/>
              <p:nvPr/>
            </p:nvSpPr>
            <p:spPr>
              <a:xfrm>
                <a:off x="5646333" y="1736986"/>
                <a:ext cx="319137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28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&gt;90</a:t>
                </a:r>
                <a:r>
                  <a:rPr lang="ru-RU" sz="36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млн чел</a:t>
                </a:r>
                <a:endParaRPr lang="ru-RU" b="1" dirty="0" smtClean="0">
                  <a:solidFill>
                    <a:srgbClr val="0070C0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Пользуется</a:t>
                </a: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сервисами</a:t>
                </a:r>
                <a:endParaRPr lang="ru-RU" sz="1400" dirty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5669275" y="3193915"/>
                <a:ext cx="3191376" cy="1600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28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&gt;</a:t>
                </a:r>
                <a:r>
                  <a:rPr lang="ru-RU" sz="28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25 </a:t>
                </a:r>
                <a:endParaRPr lang="ru-RU" sz="2800" b="1" dirty="0">
                  <a:solidFill>
                    <a:srgbClr val="0070C0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прототипов </a:t>
                </a:r>
              </a:p>
              <a:p>
                <a:pPr defTabSz="457200"/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суперсервисов</a:t>
                </a:r>
              </a:p>
              <a:p>
                <a:pPr defTabSz="457200"/>
                <a:endParaRPr lang="ru-RU" sz="1400" dirty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Будут представлены </a:t>
                </a:r>
                <a:endParaRPr lang="ru-RU" sz="1400" dirty="0" smtClean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пользователям </a:t>
                </a:r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в 2019 году</a:t>
                </a:r>
              </a:p>
            </p:txBody>
          </p:sp>
        </p:grpSp>
        <p:grpSp>
          <p:nvGrpSpPr>
            <p:cNvPr id="42" name="Группа 41"/>
            <p:cNvGrpSpPr/>
            <p:nvPr/>
          </p:nvGrpSpPr>
          <p:grpSpPr>
            <a:xfrm>
              <a:off x="5091115" y="2146535"/>
              <a:ext cx="7775568" cy="4467325"/>
              <a:chOff x="3190244" y="1766722"/>
              <a:chExt cx="7775568" cy="4467325"/>
            </a:xfrm>
          </p:grpSpPr>
          <p:sp>
            <p:nvSpPr>
              <p:cNvPr id="43" name="TextBox 42"/>
              <p:cNvSpPr txBox="1"/>
              <p:nvPr/>
            </p:nvSpPr>
            <p:spPr>
              <a:xfrm>
                <a:off x="4388291" y="1805557"/>
                <a:ext cx="319137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ru-RU" sz="28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65</a:t>
                </a:r>
                <a:r>
                  <a:rPr lang="ru-RU" sz="36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млн</a:t>
                </a:r>
                <a:endParaRPr lang="ru-RU" sz="1600" b="1" dirty="0" smtClean="0">
                  <a:solidFill>
                    <a:srgbClr val="0070C0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Заявлений </a:t>
                </a:r>
                <a:endParaRPr lang="ru-RU" sz="1400" dirty="0" smtClean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подано</a:t>
                </a:r>
                <a:endParaRPr lang="ru-RU" sz="1400" dirty="0" smtClean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5864608" y="3240014"/>
                <a:ext cx="3693086" cy="16312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en-US" sz="28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&gt;</a:t>
                </a:r>
                <a:r>
                  <a:rPr lang="ru-RU" sz="2800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5</a:t>
                </a:r>
                <a:r>
                  <a:rPr lang="ru-RU" sz="28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 </a:t>
                </a:r>
                <a:endParaRPr lang="ru-RU" sz="2800" b="1" dirty="0">
                  <a:solidFill>
                    <a:srgbClr val="0070C0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прототипов суперсервисов</a:t>
                </a:r>
                <a:r>
                  <a:rPr lang="ru-RU" sz="1400" b="1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проектов </a:t>
                </a:r>
                <a:endParaRPr lang="ru-RU" sz="1400" b="1" dirty="0" smtClean="0">
                  <a:solidFill>
                    <a:srgbClr val="0070C0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на </a:t>
                </a:r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основании прототипов суперсервисов</a:t>
                </a:r>
              </a:p>
              <a:p>
                <a:pPr defTabSz="457200"/>
                <a:endParaRPr lang="ru-RU" sz="1600" dirty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Будут представлены</a:t>
                </a: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пользователям в 2019 году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5755350" y="1768733"/>
                <a:ext cx="2228547" cy="12926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ru-RU" sz="28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1,2</a:t>
                </a:r>
                <a:r>
                  <a:rPr lang="ru-RU" sz="36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млрд</a:t>
                </a: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Запросов информации </a:t>
                </a: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о штрафах и задолженностях</a:t>
                </a:r>
                <a:endParaRPr lang="ru-RU" sz="1400" dirty="0" smtClean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7774436" y="1766722"/>
                <a:ext cx="319137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ru-RU" sz="2800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40</a:t>
                </a:r>
                <a:r>
                  <a:rPr lang="ru-RU" sz="3600" dirty="0">
                    <a:solidFill>
                      <a:srgbClr val="0070C0"/>
                    </a:solidFill>
                    <a:cs typeface="Calibri" panose="020F0502020204030204" pitchFamily="34" charset="0"/>
                  </a:rPr>
                  <a:t> </a:t>
                </a:r>
                <a:r>
                  <a:rPr lang="ru-RU" sz="1400" b="1" dirty="0" smtClean="0">
                    <a:solidFill>
                      <a:srgbClr val="0070C0"/>
                    </a:solidFill>
                    <a:cs typeface="Calibri" panose="020F0502020204030204" pitchFamily="34" charset="0"/>
                  </a:rPr>
                  <a:t>млн</a:t>
                </a:r>
                <a:endParaRPr lang="ru-RU" sz="1600" b="1" dirty="0" smtClean="0">
                  <a:solidFill>
                    <a:srgbClr val="0070C0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Платежей </a:t>
                </a:r>
              </a:p>
              <a:p>
                <a:pPr defTabSz="457200"/>
                <a:r>
                  <a:rPr lang="ru-RU" sz="14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осуществлено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3190244" y="5403050"/>
                <a:ext cx="319137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Единый портал государственных </a:t>
                </a:r>
                <a:endParaRPr lang="ru-RU" sz="1200" dirty="0" smtClean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Услуг входит </a:t>
                </a:r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в тройку самых </a:t>
                </a:r>
                <a:endParaRPr lang="ru-RU" sz="1200" dirty="0" smtClean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посещаемых </a:t>
                </a:r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государственных </a:t>
                </a:r>
                <a:endParaRPr lang="ru-RU" sz="1200" dirty="0" smtClean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ресурсов </a:t>
                </a:r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в мире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246928" y="5384783"/>
                <a:ext cx="349471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Мобильное приложение Госуслуги стало победителем международной премии </a:t>
                </a:r>
                <a:endParaRPr lang="ru-RU" sz="1200" dirty="0" smtClean="0">
                  <a:solidFill>
                    <a:srgbClr val="2C2C2C"/>
                  </a:solidFill>
                  <a:cs typeface="Calibri" panose="020F0502020204030204" pitchFamily="34" charset="0"/>
                </a:endParaRPr>
              </a:p>
              <a:p>
                <a:pPr defTabSz="457200"/>
                <a:r>
                  <a:rPr lang="en-US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Best </a:t>
                </a:r>
                <a:r>
                  <a:rPr lang="en-US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m-Government Service Award </a:t>
                </a:r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в</a:t>
                </a:r>
              </a:p>
              <a:p>
                <a:pPr defTabSz="457200"/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номинации </a:t>
                </a:r>
                <a:r>
                  <a:rPr lang="ru-RU" sz="1200" dirty="0" smtClean="0">
                    <a:solidFill>
                      <a:srgbClr val="2C2C2C"/>
                    </a:solidFill>
                    <a:cs typeface="Calibri" panose="020F0502020204030204" pitchFamily="34" charset="0"/>
                  </a:rPr>
                  <a:t>«Доступное правительство»</a:t>
                </a:r>
              </a:p>
            </p:txBody>
          </p:sp>
        </p:grpSp>
      </p:grpSp>
      <p:grpSp>
        <p:nvGrpSpPr>
          <p:cNvPr id="52" name="Группа 51"/>
          <p:cNvGrpSpPr/>
          <p:nvPr/>
        </p:nvGrpSpPr>
        <p:grpSpPr>
          <a:xfrm>
            <a:off x="469273" y="1691953"/>
            <a:ext cx="518650" cy="4842956"/>
            <a:chOff x="228010" y="1513580"/>
            <a:chExt cx="518650" cy="4842956"/>
          </a:xfrm>
        </p:grpSpPr>
        <p:cxnSp>
          <p:nvCxnSpPr>
            <p:cNvPr id="54" name="Прямая соединительная линия 53"/>
            <p:cNvCxnSpPr/>
            <p:nvPr/>
          </p:nvCxnSpPr>
          <p:spPr>
            <a:xfrm>
              <a:off x="469273" y="2072291"/>
              <a:ext cx="0" cy="696655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</a:ln>
            <a:effectLst/>
          </p:spPr>
        </p:cxnSp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66" b="47691"/>
            <a:stretch/>
          </p:blipFill>
          <p:spPr>
            <a:xfrm>
              <a:off x="228010" y="2768946"/>
              <a:ext cx="518650" cy="486218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524" y="1513580"/>
              <a:ext cx="479498" cy="558711"/>
            </a:xfrm>
            <a:prstGeom prst="rect">
              <a:avLst/>
            </a:prstGeom>
          </p:spPr>
        </p:pic>
        <p:cxnSp>
          <p:nvCxnSpPr>
            <p:cNvPr id="57" name="Прямая соединительная линия 56"/>
            <p:cNvCxnSpPr/>
            <p:nvPr/>
          </p:nvCxnSpPr>
          <p:spPr>
            <a:xfrm>
              <a:off x="487335" y="3223346"/>
              <a:ext cx="0" cy="3133190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olid"/>
            </a:ln>
            <a:effectLst/>
          </p:spPr>
        </p:cxnSp>
        <p:sp>
          <p:nvSpPr>
            <p:cNvPr id="58" name="Овал 57"/>
            <p:cNvSpPr/>
            <p:nvPr/>
          </p:nvSpPr>
          <p:spPr>
            <a:xfrm>
              <a:off x="394446" y="3415105"/>
              <a:ext cx="183777" cy="156569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59" name="Овал 58"/>
            <p:cNvSpPr/>
            <p:nvPr/>
          </p:nvSpPr>
          <p:spPr>
            <a:xfrm>
              <a:off x="377384" y="4255539"/>
              <a:ext cx="183777" cy="156569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60" name="Овал 59"/>
            <p:cNvSpPr/>
            <p:nvPr/>
          </p:nvSpPr>
          <p:spPr>
            <a:xfrm>
              <a:off x="388469" y="5218428"/>
              <a:ext cx="183777" cy="156569"/>
            </a:xfrm>
            <a:prstGeom prst="ellipse">
              <a:avLst/>
            </a:prstGeom>
            <a:solidFill>
              <a:srgbClr val="0070C0"/>
            </a:solidFill>
            <a:ln w="127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pic>
        <p:nvPicPr>
          <p:cNvPr id="61" name="Рисунок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77" y="5663444"/>
            <a:ext cx="431163" cy="419036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81" t="25621" r="34967" b="27713"/>
          <a:stretch/>
        </p:blipFill>
        <p:spPr>
          <a:xfrm>
            <a:off x="7993382" y="5603336"/>
            <a:ext cx="288520" cy="49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69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1"/>
          <a:stretch/>
        </p:blipFill>
        <p:spPr>
          <a:xfrm>
            <a:off x="0" y="0"/>
            <a:ext cx="12217171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325746"/>
            <a:ext cx="751454" cy="94963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9" name="TextBox 8"/>
          <p:cNvSpPr txBox="1"/>
          <p:nvPr/>
        </p:nvSpPr>
        <p:spPr>
          <a:xfrm>
            <a:off x="469273" y="129999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600" dirty="0" smtClean="0"/>
              <a:t>региональный проект</a:t>
            </a:r>
          </a:p>
          <a:p>
            <a:pPr algn="r"/>
            <a:r>
              <a:rPr lang="ru-RU" sz="3600" dirty="0" smtClean="0"/>
              <a:t>«цифровое госуправление»</a:t>
            </a:r>
            <a:endParaRPr lang="ru-RU" sz="3600" dirty="0"/>
          </a:p>
        </p:txBody>
      </p:sp>
      <p:sp>
        <p:nvSpPr>
          <p:cNvPr id="28" name="Скругленный прямоугольник 4"/>
          <p:cNvSpPr txBox="1"/>
          <p:nvPr/>
        </p:nvSpPr>
        <p:spPr>
          <a:xfrm>
            <a:off x="8038993" y="2791289"/>
            <a:ext cx="3306491" cy="15719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72000" rIns="72000" bIns="0" numCol="1" spcCol="1270" anchor="t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Сайты органов власти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Электронная </a:t>
            </a: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демократия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Электронные приемные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ФГИС ДО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3632246970"/>
              </p:ext>
            </p:extLst>
          </p:nvPr>
        </p:nvGraphicFramePr>
        <p:xfrm>
          <a:off x="2914434" y="1756497"/>
          <a:ext cx="6388301" cy="4475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Прямоугольник 29"/>
          <p:cNvSpPr/>
          <p:nvPr/>
        </p:nvSpPr>
        <p:spPr>
          <a:xfrm>
            <a:off x="1928828" y="1911733"/>
            <a:ext cx="27576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УЛУЧШЕНИЕ</a:t>
            </a:r>
          </a:p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ЭЛЕКТРОННЫХ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ГОСУСЛУГ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8309699" y="1847111"/>
            <a:ext cx="3464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СОВЕРШЕНСТВОВАНИЕ</a:t>
            </a:r>
          </a:p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ПРИЕМА ЭЛЕКТРОННЫХ ОБРАЩЕНИЙ ГРАЖДАН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1899389" y="4222223"/>
            <a:ext cx="3290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РАЗВИТИЕ </a:t>
            </a:r>
          </a:p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ЭЛЕКТРОННЫХ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СЕРВИСОВ </a:t>
            </a:r>
            <a:endParaRPr lang="ru-RU" sz="16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ВЗАИМОДЕЙСТВИЯ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3" name="Скругленный прямоугольник 4"/>
          <p:cNvSpPr txBox="1"/>
          <p:nvPr/>
        </p:nvSpPr>
        <p:spPr>
          <a:xfrm>
            <a:off x="1935996" y="2812428"/>
            <a:ext cx="2660739" cy="155020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1" defTabSz="711200">
              <a:lnSpc>
                <a:spcPct val="110000"/>
              </a:lnSpc>
              <a:spcBef>
                <a:spcPct val="0"/>
              </a:spcBef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Образование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711200">
              <a:lnSpc>
                <a:spcPct val="110000"/>
              </a:lnSpc>
              <a:spcBef>
                <a:spcPct val="0"/>
              </a:spcBef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Здравоохранение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711200">
              <a:lnSpc>
                <a:spcPct val="110000"/>
              </a:lnSpc>
              <a:spcBef>
                <a:spcPct val="0"/>
              </a:spcBef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Услуги МВД/ГИБДД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711200">
              <a:lnSpc>
                <a:spcPct val="110000"/>
              </a:lnSpc>
              <a:spcBef>
                <a:spcPct val="0"/>
              </a:spcBef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Услуги в сфере охоты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2008569" y="2797371"/>
            <a:ext cx="176211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8406614" y="2737799"/>
            <a:ext cx="176211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Прямоугольник 35"/>
          <p:cNvSpPr/>
          <p:nvPr/>
        </p:nvSpPr>
        <p:spPr>
          <a:xfrm>
            <a:off x="4513933" y="3554427"/>
            <a:ext cx="31573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</a:rPr>
              <a:t>НАПРАВЛЕНИЯ РАБОТЫ</a:t>
            </a:r>
            <a:endParaRPr lang="ru-RU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7" name="Скругленный прямоугольник 4"/>
          <p:cNvSpPr txBox="1"/>
          <p:nvPr/>
        </p:nvSpPr>
        <p:spPr>
          <a:xfrm>
            <a:off x="1654246" y="5424209"/>
            <a:ext cx="3177003" cy="15719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60000" tIns="72000" rIns="72000" bIns="0" numCol="1" spcCol="1270" anchor="t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Господдержка АПК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Портал службы занятости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Электронная школа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104" y="2320857"/>
            <a:ext cx="759855" cy="758948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72" y="4601637"/>
            <a:ext cx="973649" cy="973649"/>
          </a:xfrm>
          <a:prstGeom prst="rect">
            <a:avLst/>
          </a:prstGeom>
        </p:spPr>
      </p:pic>
      <p:sp>
        <p:nvSpPr>
          <p:cNvPr id="40" name="Прямоугольник 39"/>
          <p:cNvSpPr/>
          <p:nvPr/>
        </p:nvSpPr>
        <p:spPr>
          <a:xfrm>
            <a:off x="8344597" y="4251015"/>
            <a:ext cx="346432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МАСШАТИБИРОВАНИЕ</a:t>
            </a:r>
          </a:p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ЭЛЕКТРОННОГО</a:t>
            </a:r>
          </a:p>
          <a:p>
            <a:pPr lvl="0"/>
            <a:r>
              <a:rPr lang="ru-RU" sz="1600" b="1" dirty="0" smtClean="0">
                <a:solidFill>
                  <a:schemeClr val="accent3">
                    <a:lumMod val="50000"/>
                  </a:schemeClr>
                </a:solidFill>
              </a:rPr>
              <a:t>ДОКУМЕНТООБОРОТА</a:t>
            </a:r>
            <a:endParaRPr lang="ru-RU" sz="1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>
            <a:off x="8427929" y="5112789"/>
            <a:ext cx="176211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1992118" y="5351487"/>
            <a:ext cx="1762111" cy="0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Скругленный прямоугольник 4"/>
          <p:cNvSpPr txBox="1"/>
          <p:nvPr/>
        </p:nvSpPr>
        <p:spPr>
          <a:xfrm>
            <a:off x="8385525" y="5233397"/>
            <a:ext cx="2293996" cy="69652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960" tIns="60960" rIns="60960" bIns="60960" numCol="1" spcCol="1270" anchor="t" anchorCtr="0">
            <a:noAutofit/>
          </a:bodyPr>
          <a:lstStyle/>
          <a:p>
            <a:pPr marL="0" lvl="1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Внедрение и </a:t>
            </a:r>
            <a:endParaRPr lang="ru-RU" sz="1200" b="1" kern="12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lvl="1" defTabSz="711200">
              <a:lnSpc>
                <a:spcPct val="110000"/>
              </a:lnSpc>
              <a:spcBef>
                <a:spcPct val="0"/>
              </a:spcBef>
              <a:spcAft>
                <a:spcPct val="15000"/>
              </a:spcAft>
            </a:pP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масштабирование </a:t>
            </a:r>
            <a:r>
              <a:rPr lang="ru-RU" sz="1200" b="1" kern="12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СЭДД</a:t>
            </a:r>
            <a:endParaRPr lang="ru-RU" sz="1200" b="1" kern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1629" y="4508534"/>
            <a:ext cx="997391" cy="998229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83" y="2250517"/>
            <a:ext cx="973847" cy="9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72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13550" b="16706"/>
          <a:stretch/>
        </p:blipFill>
        <p:spPr>
          <a:xfrm>
            <a:off x="-17040" y="-57150"/>
            <a:ext cx="12209040" cy="6962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72050" y="3168940"/>
            <a:ext cx="528542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cap="all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компетенции</a:t>
            </a:r>
          </a:p>
        </p:txBody>
      </p:sp>
    </p:spTree>
    <p:extLst>
      <p:ext uri="{BB962C8B-B14F-4D97-AF65-F5344CB8AC3E}">
        <p14:creationId xmlns:p14="http://schemas.microsoft.com/office/powerpoint/2010/main" val="288637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71"/>
          <a:stretch/>
        </p:blipFill>
        <p:spPr>
          <a:xfrm>
            <a:off x="0" y="0"/>
            <a:ext cx="12217171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6150" y="325746"/>
            <a:ext cx="751454" cy="9496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1247" y="150112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r"/>
            <a:r>
              <a:rPr lang="ru-RU" sz="3600" dirty="0" smtClean="0"/>
              <a:t>Сервисы Электронного </a:t>
            </a:r>
          </a:p>
          <a:p>
            <a:pPr algn="r"/>
            <a:r>
              <a:rPr lang="ru-RU" sz="3600" dirty="0" smtClean="0"/>
              <a:t>правительства</a:t>
            </a:r>
            <a:endParaRPr lang="ru-RU" sz="3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31247" y="1736250"/>
            <a:ext cx="9925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cap="all" dirty="0">
                <a:solidFill>
                  <a:schemeClr val="accent3">
                    <a:lumMod val="50000"/>
                  </a:schemeClr>
                </a:solidFill>
              </a:rPr>
              <a:t>Доля граждан, зарегистрированных </a:t>
            </a:r>
            <a:endParaRPr lang="ru-RU" sz="2000" b="1" cap="all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2000" b="1" cap="all" dirty="0" smtClean="0">
                <a:solidFill>
                  <a:schemeClr val="accent3">
                    <a:lumMod val="50000"/>
                  </a:schemeClr>
                </a:solidFill>
              </a:rPr>
              <a:t>на </a:t>
            </a:r>
            <a:r>
              <a:rPr lang="ru-RU" sz="2000" b="1" cap="all" dirty="0">
                <a:solidFill>
                  <a:schemeClr val="accent3">
                    <a:lumMod val="50000"/>
                  </a:schemeClr>
                </a:solidFill>
              </a:rPr>
              <a:t>Едином портале государственных услуг и функций, %</a:t>
            </a: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5286405"/>
              </p:ext>
            </p:extLst>
          </p:nvPr>
        </p:nvGraphicFramePr>
        <p:xfrm>
          <a:off x="531247" y="2510938"/>
          <a:ext cx="7588906" cy="3994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212478" y="2427552"/>
            <a:ext cx="350874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  <a:cs typeface="Calibri" panose="020F0502020204030204" pitchFamily="34" charset="0"/>
              </a:rPr>
              <a:t>1,9</a:t>
            </a:r>
            <a:r>
              <a:rPr lang="ru-RU" sz="6000" b="1" dirty="0" smtClean="0">
                <a:solidFill>
                  <a:srgbClr val="293472"/>
                </a:solidFill>
              </a:rPr>
              <a:t> </a:t>
            </a:r>
            <a:r>
              <a:rPr lang="ru-RU" sz="2800" b="1" dirty="0">
                <a:solidFill>
                  <a:srgbClr val="C00000"/>
                </a:solidFill>
                <a:cs typeface="Calibri" panose="020F0502020204030204" pitchFamily="34" charset="0"/>
              </a:rPr>
              <a:t>млн</a:t>
            </a:r>
            <a:r>
              <a:rPr lang="ru-RU" sz="4400" b="1" dirty="0" smtClean="0">
                <a:solidFill>
                  <a:srgbClr val="293472"/>
                </a:solidFill>
              </a:rPr>
              <a:t> </a:t>
            </a:r>
          </a:p>
          <a:p>
            <a:pPr defTabSz="457200"/>
            <a:r>
              <a:rPr lang="ru-RU" sz="2400" dirty="0">
                <a:solidFill>
                  <a:srgbClr val="2C2C2C"/>
                </a:solidFill>
                <a:cs typeface="Calibri" panose="020F0502020204030204" pitchFamily="34" charset="0"/>
              </a:rPr>
              <a:t>г</a:t>
            </a:r>
            <a:r>
              <a:rPr lang="ru-RU" sz="2400" dirty="0" smtClean="0">
                <a:solidFill>
                  <a:srgbClr val="2C2C2C"/>
                </a:solidFill>
                <a:cs typeface="Calibri" panose="020F0502020204030204" pitchFamily="34" charset="0"/>
              </a:rPr>
              <a:t>раждан пользуются сервисами</a:t>
            </a:r>
            <a:endParaRPr lang="ru-RU" sz="2400" dirty="0">
              <a:solidFill>
                <a:srgbClr val="2C2C2C"/>
              </a:solidFill>
              <a:cs typeface="Calibri" panose="020F05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16531" y="4490187"/>
            <a:ext cx="31913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</a:rPr>
              <a:t>2,5</a:t>
            </a: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</a:rPr>
              <a:t>млн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defTabSz="457200"/>
            <a:r>
              <a:rPr lang="ru-RU" sz="2400" dirty="0" smtClean="0">
                <a:solidFill>
                  <a:srgbClr val="2C2C2C"/>
                </a:solidFill>
                <a:cs typeface="Calibri" panose="020F0502020204030204" pitchFamily="34" charset="0"/>
              </a:rPr>
              <a:t>заявлений подано</a:t>
            </a:r>
          </a:p>
          <a:p>
            <a:pPr defTabSz="457200"/>
            <a:r>
              <a:rPr lang="ru-RU" sz="2400" dirty="0" smtClean="0">
                <a:solidFill>
                  <a:srgbClr val="2C2C2C"/>
                </a:solidFill>
                <a:cs typeface="Calibri" panose="020F0502020204030204" pitchFamily="34" charset="0"/>
              </a:rPr>
              <a:t>на ЕПГУ</a:t>
            </a:r>
            <a:endParaRPr lang="ru-RU" sz="2400" dirty="0">
              <a:solidFill>
                <a:srgbClr val="2C2C2C"/>
              </a:solidFill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06662" y="4490186"/>
            <a:ext cx="31913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ru-RU" sz="4400" dirty="0" smtClean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</a:rPr>
              <a:t>700</a:t>
            </a:r>
            <a:r>
              <a:rPr lang="ru-RU" sz="5400" dirty="0" smtClean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cs typeface="Calibri" panose="020F0502020204030204" pitchFamily="34" charset="0"/>
              </a:rPr>
              <a:t>тыс.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cs typeface="Calibri" panose="020F0502020204030204" pitchFamily="34" charset="0"/>
            </a:endParaRPr>
          </a:p>
          <a:p>
            <a:pPr defTabSz="457200"/>
            <a:r>
              <a:rPr lang="ru-RU" sz="2400" dirty="0" smtClean="0">
                <a:solidFill>
                  <a:srgbClr val="2C2C2C"/>
                </a:solidFill>
                <a:cs typeface="Calibri" panose="020F0502020204030204" pitchFamily="34" charset="0"/>
              </a:rPr>
              <a:t>платежей</a:t>
            </a:r>
          </a:p>
          <a:p>
            <a:pPr defTabSz="457200"/>
            <a:r>
              <a:rPr lang="ru-RU" sz="2400" dirty="0" smtClean="0">
                <a:solidFill>
                  <a:srgbClr val="2C2C2C"/>
                </a:solidFill>
                <a:cs typeface="Calibri" panose="020F0502020204030204" pitchFamily="34" charset="0"/>
              </a:rPr>
              <a:t>осуществлено</a:t>
            </a:r>
            <a:endParaRPr lang="ru-RU" sz="2400" dirty="0">
              <a:solidFill>
                <a:srgbClr val="2C2C2C"/>
              </a:solidFill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35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12733" y="3973057"/>
            <a:ext cx="6166533" cy="1015663"/>
          </a:xfrm>
          <a:prstGeom prst="rect">
            <a:avLst/>
          </a:prstGeom>
          <a:solidFill>
            <a:srgbClr val="FFFFFF">
              <a:alpha val="85098"/>
            </a:srgbClr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4650" b="1" cap="all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z="6000" dirty="0">
                <a:solidFill>
                  <a:schemeClr val="tx1"/>
                </a:solidFill>
                <a:latin typeface="+mj-lt"/>
              </a:rPr>
              <a:t>Кейсы проектов</a:t>
            </a:r>
          </a:p>
        </p:txBody>
      </p:sp>
    </p:spTree>
    <p:extLst>
      <p:ext uri="{BB962C8B-B14F-4D97-AF65-F5344CB8AC3E}">
        <p14:creationId xmlns:p14="http://schemas.microsoft.com/office/powerpoint/2010/main" val="3519202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8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0" name="Прямоугольник 89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TextBox 5"/>
          <p:cNvSpPr txBox="1"/>
          <p:nvPr/>
        </p:nvSpPr>
        <p:spPr>
          <a:xfrm>
            <a:off x="547384" y="368963"/>
            <a:ext cx="107869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atin typeface="+mj-lt"/>
                <a:cs typeface="Arial" panose="020B0604020202020204" pitchFamily="34" charset="0"/>
              </a:rPr>
              <a:t>РЕГИОНАЛЬНЫЙ ОПЫТ: </a:t>
            </a:r>
            <a:r>
              <a:rPr lang="ru-RU" sz="2800" cap="all" dirty="0">
                <a:latin typeface="+mj-lt"/>
                <a:cs typeface="Arial" panose="020B0604020202020204" pitchFamily="34" charset="0"/>
              </a:rPr>
              <a:t>РЕЕСТРОВАЯ МОДЕЛЬ / ЦИФРОВОЙ </a:t>
            </a:r>
            <a:r>
              <a:rPr lang="ru-RU" sz="2800" cap="all" dirty="0" smtClean="0">
                <a:latin typeface="+mj-lt"/>
                <a:cs typeface="Arial" panose="020B0604020202020204" pitchFamily="34" charset="0"/>
              </a:rPr>
              <a:t>ПРОФИЛЬ</a:t>
            </a:r>
            <a:endParaRPr lang="ru-RU" sz="2000" cap="all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40017" y="1084050"/>
            <a:ext cx="8401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cap="all" dirty="0">
                <a:latin typeface="Tahoma" pitchFamily="34" charset="0"/>
              </a:rPr>
              <a:t>РЕЕСТРЫ ЮРИДИЧЕСКИ ЗНАЧИМЫХ ДАННЫХ -  </a:t>
            </a:r>
          </a:p>
          <a:p>
            <a:pPr algn="ctr"/>
            <a:r>
              <a:rPr lang="ru-RU" sz="2000" cap="all" dirty="0">
                <a:latin typeface="Tahoma" pitchFamily="34" charset="0"/>
              </a:rPr>
              <a:t>ОСНОВА «СУПЕРСЕРВИСОВ» и ЦИФРОВОГО ПРОФИЛЯ ГРАЖДАНИНА</a:t>
            </a: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72" b="99104" l="8617" r="95692">
                        <a14:foregroundMark x1="19955" y1="20597" x2="72562" y2="79701"/>
                        <a14:foregroundMark x1="61224" y1="20000" x2="18141" y2="731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1676" y="986475"/>
            <a:ext cx="1755968" cy="1333898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638110" y="2413892"/>
            <a:ext cx="1981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/>
              <a:t>Социальные реестры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736764" y="3497309"/>
            <a:ext cx="17378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/>
              <a:t>Реестры в сфере охоты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791654" y="4505414"/>
            <a:ext cx="15933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/>
              <a:t>Реестр выплат пособий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10108" y="5581291"/>
            <a:ext cx="1756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kern="0" dirty="0" smtClean="0"/>
              <a:t>Реестр госсобственности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grpSp>
        <p:nvGrpSpPr>
          <p:cNvPr id="46" name="Группа 45"/>
          <p:cNvGrpSpPr/>
          <p:nvPr/>
        </p:nvGrpSpPr>
        <p:grpSpPr>
          <a:xfrm>
            <a:off x="802052" y="2173232"/>
            <a:ext cx="2990658" cy="3999222"/>
            <a:chOff x="6716643" y="2225794"/>
            <a:chExt cx="2990658" cy="3999222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6716643" y="2225794"/>
              <a:ext cx="2672559" cy="870314"/>
              <a:chOff x="7144945" y="5460010"/>
              <a:chExt cx="2775350" cy="870314"/>
            </a:xfrm>
          </p:grpSpPr>
          <p:grpSp>
            <p:nvGrpSpPr>
              <p:cNvPr id="79" name="Группа 78"/>
              <p:cNvGrpSpPr/>
              <p:nvPr/>
            </p:nvGrpSpPr>
            <p:grpSpPr>
              <a:xfrm>
                <a:off x="7215171" y="5498032"/>
                <a:ext cx="2705124" cy="832292"/>
                <a:chOff x="7215171" y="5498032"/>
                <a:chExt cx="2705124" cy="832292"/>
              </a:xfrm>
            </p:grpSpPr>
            <p:sp>
              <p:nvSpPr>
                <p:cNvPr id="81" name="Google Shape;532;p11"/>
                <p:cNvSpPr/>
                <p:nvPr/>
              </p:nvSpPr>
              <p:spPr>
                <a:xfrm>
                  <a:off x="7865861" y="6022323"/>
                  <a:ext cx="2054434" cy="27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945" h="259079" extrusionOk="0">
                      <a:moveTo>
                        <a:pt x="3623945" y="258775"/>
                      </a:moveTo>
                      <a:lnTo>
                        <a:pt x="261747" y="2587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175" cap="flat" cmpd="sng">
                  <a:solidFill>
                    <a:srgbClr val="29347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2" name="Google Shape;533;p11"/>
                <p:cNvSpPr/>
                <p:nvPr/>
              </p:nvSpPr>
              <p:spPr>
                <a:xfrm>
                  <a:off x="7240323" y="5748541"/>
                  <a:ext cx="752056" cy="37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579" h="350520" extrusionOk="0">
                      <a:moveTo>
                        <a:pt x="703579" y="0"/>
                      </a:moveTo>
                      <a:lnTo>
                        <a:pt x="700404" y="47485"/>
                      </a:lnTo>
                      <a:lnTo>
                        <a:pt x="691006" y="93027"/>
                      </a:lnTo>
                      <a:lnTo>
                        <a:pt x="675893" y="136207"/>
                      </a:lnTo>
                      <a:lnTo>
                        <a:pt x="655573" y="176606"/>
                      </a:lnTo>
                      <a:lnTo>
                        <a:pt x="630300" y="213829"/>
                      </a:lnTo>
                      <a:lnTo>
                        <a:pt x="600582" y="247434"/>
                      </a:lnTo>
                      <a:lnTo>
                        <a:pt x="566673" y="277012"/>
                      </a:lnTo>
                      <a:lnTo>
                        <a:pt x="529335" y="302145"/>
                      </a:lnTo>
                      <a:lnTo>
                        <a:pt x="488695" y="322427"/>
                      </a:lnTo>
                      <a:lnTo>
                        <a:pt x="445261" y="337426"/>
                      </a:lnTo>
                      <a:lnTo>
                        <a:pt x="399541" y="346735"/>
                      </a:lnTo>
                      <a:lnTo>
                        <a:pt x="351789" y="349923"/>
                      </a:lnTo>
                      <a:lnTo>
                        <a:pt x="304037" y="346735"/>
                      </a:lnTo>
                      <a:lnTo>
                        <a:pt x="258317" y="337426"/>
                      </a:lnTo>
                      <a:lnTo>
                        <a:pt x="214883" y="322427"/>
                      </a:lnTo>
                      <a:lnTo>
                        <a:pt x="174243" y="302145"/>
                      </a:lnTo>
                      <a:lnTo>
                        <a:pt x="136778" y="277012"/>
                      </a:lnTo>
                      <a:lnTo>
                        <a:pt x="102996" y="247434"/>
                      </a:lnTo>
                      <a:lnTo>
                        <a:pt x="73278" y="213829"/>
                      </a:lnTo>
                      <a:lnTo>
                        <a:pt x="48005" y="176606"/>
                      </a:lnTo>
                      <a:lnTo>
                        <a:pt x="27685" y="136207"/>
                      </a:lnTo>
                      <a:lnTo>
                        <a:pt x="12572" y="93027"/>
                      </a:lnTo>
                      <a:lnTo>
                        <a:pt x="3174" y="4748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175" cap="flat" cmpd="sng">
                  <a:solidFill>
                    <a:srgbClr val="29347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" name="Google Shape;529;p11"/>
                <p:cNvSpPr/>
                <p:nvPr/>
              </p:nvSpPr>
              <p:spPr>
                <a:xfrm>
                  <a:off x="7341384" y="5498032"/>
                  <a:ext cx="568793" cy="564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129" h="530860" extrusionOk="0">
                      <a:moveTo>
                        <a:pt x="288671" y="0"/>
                      </a:moveTo>
                      <a:lnTo>
                        <a:pt x="243205" y="0"/>
                      </a:lnTo>
                      <a:lnTo>
                        <a:pt x="198247" y="7747"/>
                      </a:lnTo>
                      <a:lnTo>
                        <a:pt x="154813" y="23113"/>
                      </a:lnTo>
                      <a:lnTo>
                        <a:pt x="114173" y="46228"/>
                      </a:lnTo>
                      <a:lnTo>
                        <a:pt x="77216" y="76962"/>
                      </a:lnTo>
                      <a:lnTo>
                        <a:pt x="46355" y="113792"/>
                      </a:lnTo>
                      <a:lnTo>
                        <a:pt x="23114" y="154432"/>
                      </a:lnTo>
                      <a:lnTo>
                        <a:pt x="7747" y="197612"/>
                      </a:lnTo>
                      <a:lnTo>
                        <a:pt x="0" y="242443"/>
                      </a:lnTo>
                      <a:lnTo>
                        <a:pt x="0" y="287909"/>
                      </a:lnTo>
                      <a:lnTo>
                        <a:pt x="7747" y="332740"/>
                      </a:lnTo>
                      <a:lnTo>
                        <a:pt x="23114" y="375920"/>
                      </a:lnTo>
                      <a:lnTo>
                        <a:pt x="46355" y="416433"/>
                      </a:lnTo>
                      <a:lnTo>
                        <a:pt x="77216" y="453390"/>
                      </a:lnTo>
                      <a:lnTo>
                        <a:pt x="114173" y="484123"/>
                      </a:lnTo>
                      <a:lnTo>
                        <a:pt x="154813" y="507238"/>
                      </a:lnTo>
                      <a:lnTo>
                        <a:pt x="198247" y="522605"/>
                      </a:lnTo>
                      <a:lnTo>
                        <a:pt x="243205" y="530352"/>
                      </a:lnTo>
                      <a:lnTo>
                        <a:pt x="288671" y="530352"/>
                      </a:lnTo>
                      <a:lnTo>
                        <a:pt x="333629" y="522605"/>
                      </a:lnTo>
                      <a:lnTo>
                        <a:pt x="376936" y="507238"/>
                      </a:lnTo>
                      <a:lnTo>
                        <a:pt x="417703" y="484123"/>
                      </a:lnTo>
                      <a:lnTo>
                        <a:pt x="454660" y="453390"/>
                      </a:lnTo>
                      <a:lnTo>
                        <a:pt x="485521" y="416433"/>
                      </a:lnTo>
                      <a:lnTo>
                        <a:pt x="508635" y="375920"/>
                      </a:lnTo>
                      <a:lnTo>
                        <a:pt x="524129" y="332740"/>
                      </a:lnTo>
                      <a:lnTo>
                        <a:pt x="531876" y="287909"/>
                      </a:lnTo>
                      <a:lnTo>
                        <a:pt x="531876" y="242443"/>
                      </a:lnTo>
                      <a:lnTo>
                        <a:pt x="524129" y="197612"/>
                      </a:lnTo>
                      <a:lnTo>
                        <a:pt x="508635" y="154432"/>
                      </a:lnTo>
                      <a:lnTo>
                        <a:pt x="485521" y="113792"/>
                      </a:lnTo>
                      <a:lnTo>
                        <a:pt x="454660" y="76962"/>
                      </a:lnTo>
                      <a:lnTo>
                        <a:pt x="417703" y="46228"/>
                      </a:lnTo>
                      <a:lnTo>
                        <a:pt x="376936" y="23113"/>
                      </a:lnTo>
                      <a:lnTo>
                        <a:pt x="333629" y="7746"/>
                      </a:lnTo>
                      <a:lnTo>
                        <a:pt x="288671" y="0"/>
                      </a:lnTo>
                      <a:close/>
                    </a:path>
                  </a:pathLst>
                </a:custGeom>
                <a:solidFill>
                  <a:srgbClr val="293472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" name="Овал 83"/>
                <p:cNvSpPr/>
                <p:nvPr/>
              </p:nvSpPr>
              <p:spPr>
                <a:xfrm>
                  <a:off x="8116794" y="6254961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5" name="Овал 84"/>
                <p:cNvSpPr/>
                <p:nvPr/>
              </p:nvSpPr>
              <p:spPr>
                <a:xfrm>
                  <a:off x="7961028" y="5691140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86" name="Овал 85"/>
                <p:cNvSpPr/>
                <p:nvPr/>
              </p:nvSpPr>
              <p:spPr>
                <a:xfrm>
                  <a:off x="7215171" y="5691140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80" name="Picture 16" descr="ÐÐ°ÑÑÐ¸Ð½ÐºÐ¸ Ð¿Ð¾ Ð·Ð°Ð¿ÑÐ¾ÑÑ data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4945" y="5460010"/>
                <a:ext cx="971849" cy="607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8" name="Группа 47"/>
            <p:cNvGrpSpPr/>
            <p:nvPr/>
          </p:nvGrpSpPr>
          <p:grpSpPr>
            <a:xfrm>
              <a:off x="6716643" y="3282908"/>
              <a:ext cx="2672559" cy="870314"/>
              <a:chOff x="7144945" y="5460010"/>
              <a:chExt cx="2775350" cy="870314"/>
            </a:xfrm>
          </p:grpSpPr>
          <p:grpSp>
            <p:nvGrpSpPr>
              <p:cNvPr id="71" name="Группа 70"/>
              <p:cNvGrpSpPr/>
              <p:nvPr/>
            </p:nvGrpSpPr>
            <p:grpSpPr>
              <a:xfrm>
                <a:off x="7215171" y="5498032"/>
                <a:ext cx="2705124" cy="832292"/>
                <a:chOff x="7215171" y="5498032"/>
                <a:chExt cx="2705124" cy="832292"/>
              </a:xfrm>
            </p:grpSpPr>
            <p:sp>
              <p:nvSpPr>
                <p:cNvPr id="73" name="Google Shape;532;p11"/>
                <p:cNvSpPr/>
                <p:nvPr/>
              </p:nvSpPr>
              <p:spPr>
                <a:xfrm>
                  <a:off x="7865861" y="6022323"/>
                  <a:ext cx="2054434" cy="27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945" h="259079" extrusionOk="0">
                      <a:moveTo>
                        <a:pt x="3623945" y="258775"/>
                      </a:moveTo>
                      <a:lnTo>
                        <a:pt x="261747" y="2587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175" cap="flat" cmpd="sng">
                  <a:solidFill>
                    <a:srgbClr val="29347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" name="Google Shape;533;p11"/>
                <p:cNvSpPr/>
                <p:nvPr/>
              </p:nvSpPr>
              <p:spPr>
                <a:xfrm>
                  <a:off x="7240323" y="5748541"/>
                  <a:ext cx="752056" cy="37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579" h="350520" extrusionOk="0">
                      <a:moveTo>
                        <a:pt x="703579" y="0"/>
                      </a:moveTo>
                      <a:lnTo>
                        <a:pt x="700404" y="47485"/>
                      </a:lnTo>
                      <a:lnTo>
                        <a:pt x="691006" y="93027"/>
                      </a:lnTo>
                      <a:lnTo>
                        <a:pt x="675893" y="136207"/>
                      </a:lnTo>
                      <a:lnTo>
                        <a:pt x="655573" y="176606"/>
                      </a:lnTo>
                      <a:lnTo>
                        <a:pt x="630300" y="213829"/>
                      </a:lnTo>
                      <a:lnTo>
                        <a:pt x="600582" y="247434"/>
                      </a:lnTo>
                      <a:lnTo>
                        <a:pt x="566673" y="277012"/>
                      </a:lnTo>
                      <a:lnTo>
                        <a:pt x="529335" y="302145"/>
                      </a:lnTo>
                      <a:lnTo>
                        <a:pt x="488695" y="322427"/>
                      </a:lnTo>
                      <a:lnTo>
                        <a:pt x="445261" y="337426"/>
                      </a:lnTo>
                      <a:lnTo>
                        <a:pt x="399541" y="346735"/>
                      </a:lnTo>
                      <a:lnTo>
                        <a:pt x="351789" y="349923"/>
                      </a:lnTo>
                      <a:lnTo>
                        <a:pt x="304037" y="346735"/>
                      </a:lnTo>
                      <a:lnTo>
                        <a:pt x="258317" y="337426"/>
                      </a:lnTo>
                      <a:lnTo>
                        <a:pt x="214883" y="322427"/>
                      </a:lnTo>
                      <a:lnTo>
                        <a:pt x="174243" y="302145"/>
                      </a:lnTo>
                      <a:lnTo>
                        <a:pt x="136778" y="277012"/>
                      </a:lnTo>
                      <a:lnTo>
                        <a:pt x="102996" y="247434"/>
                      </a:lnTo>
                      <a:lnTo>
                        <a:pt x="73278" y="213829"/>
                      </a:lnTo>
                      <a:lnTo>
                        <a:pt x="48005" y="176606"/>
                      </a:lnTo>
                      <a:lnTo>
                        <a:pt x="27685" y="136207"/>
                      </a:lnTo>
                      <a:lnTo>
                        <a:pt x="12572" y="93027"/>
                      </a:lnTo>
                      <a:lnTo>
                        <a:pt x="3174" y="4748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175" cap="flat" cmpd="sng">
                  <a:solidFill>
                    <a:srgbClr val="29347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" name="Google Shape;529;p11"/>
                <p:cNvSpPr/>
                <p:nvPr/>
              </p:nvSpPr>
              <p:spPr>
                <a:xfrm>
                  <a:off x="7341384" y="5498032"/>
                  <a:ext cx="568793" cy="564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129" h="530860" extrusionOk="0">
                      <a:moveTo>
                        <a:pt x="288671" y="0"/>
                      </a:moveTo>
                      <a:lnTo>
                        <a:pt x="243205" y="0"/>
                      </a:lnTo>
                      <a:lnTo>
                        <a:pt x="198247" y="7747"/>
                      </a:lnTo>
                      <a:lnTo>
                        <a:pt x="154813" y="23113"/>
                      </a:lnTo>
                      <a:lnTo>
                        <a:pt x="114173" y="46228"/>
                      </a:lnTo>
                      <a:lnTo>
                        <a:pt x="77216" y="76962"/>
                      </a:lnTo>
                      <a:lnTo>
                        <a:pt x="46355" y="113792"/>
                      </a:lnTo>
                      <a:lnTo>
                        <a:pt x="23114" y="154432"/>
                      </a:lnTo>
                      <a:lnTo>
                        <a:pt x="7747" y="197612"/>
                      </a:lnTo>
                      <a:lnTo>
                        <a:pt x="0" y="242443"/>
                      </a:lnTo>
                      <a:lnTo>
                        <a:pt x="0" y="287909"/>
                      </a:lnTo>
                      <a:lnTo>
                        <a:pt x="7747" y="332740"/>
                      </a:lnTo>
                      <a:lnTo>
                        <a:pt x="23114" y="375920"/>
                      </a:lnTo>
                      <a:lnTo>
                        <a:pt x="46355" y="416433"/>
                      </a:lnTo>
                      <a:lnTo>
                        <a:pt x="77216" y="453390"/>
                      </a:lnTo>
                      <a:lnTo>
                        <a:pt x="114173" y="484123"/>
                      </a:lnTo>
                      <a:lnTo>
                        <a:pt x="154813" y="507238"/>
                      </a:lnTo>
                      <a:lnTo>
                        <a:pt x="198247" y="522605"/>
                      </a:lnTo>
                      <a:lnTo>
                        <a:pt x="243205" y="530352"/>
                      </a:lnTo>
                      <a:lnTo>
                        <a:pt x="288671" y="530352"/>
                      </a:lnTo>
                      <a:lnTo>
                        <a:pt x="333629" y="522605"/>
                      </a:lnTo>
                      <a:lnTo>
                        <a:pt x="376936" y="507238"/>
                      </a:lnTo>
                      <a:lnTo>
                        <a:pt x="417703" y="484123"/>
                      </a:lnTo>
                      <a:lnTo>
                        <a:pt x="454660" y="453390"/>
                      </a:lnTo>
                      <a:lnTo>
                        <a:pt x="485521" y="416433"/>
                      </a:lnTo>
                      <a:lnTo>
                        <a:pt x="508635" y="375920"/>
                      </a:lnTo>
                      <a:lnTo>
                        <a:pt x="524129" y="332740"/>
                      </a:lnTo>
                      <a:lnTo>
                        <a:pt x="531876" y="287909"/>
                      </a:lnTo>
                      <a:lnTo>
                        <a:pt x="531876" y="242443"/>
                      </a:lnTo>
                      <a:lnTo>
                        <a:pt x="524129" y="197612"/>
                      </a:lnTo>
                      <a:lnTo>
                        <a:pt x="508635" y="154432"/>
                      </a:lnTo>
                      <a:lnTo>
                        <a:pt x="485521" y="113792"/>
                      </a:lnTo>
                      <a:lnTo>
                        <a:pt x="454660" y="76962"/>
                      </a:lnTo>
                      <a:lnTo>
                        <a:pt x="417703" y="46228"/>
                      </a:lnTo>
                      <a:lnTo>
                        <a:pt x="376936" y="23113"/>
                      </a:lnTo>
                      <a:lnTo>
                        <a:pt x="333629" y="7746"/>
                      </a:lnTo>
                      <a:lnTo>
                        <a:pt x="288671" y="0"/>
                      </a:lnTo>
                      <a:close/>
                    </a:path>
                  </a:pathLst>
                </a:custGeom>
                <a:solidFill>
                  <a:srgbClr val="293472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" name="Овал 75"/>
                <p:cNvSpPr/>
                <p:nvPr/>
              </p:nvSpPr>
              <p:spPr>
                <a:xfrm>
                  <a:off x="8116794" y="6254961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7" name="Овал 76"/>
                <p:cNvSpPr/>
                <p:nvPr/>
              </p:nvSpPr>
              <p:spPr>
                <a:xfrm>
                  <a:off x="7961028" y="5691140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8" name="Овал 77"/>
                <p:cNvSpPr/>
                <p:nvPr/>
              </p:nvSpPr>
              <p:spPr>
                <a:xfrm>
                  <a:off x="7215171" y="5691140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72" name="Picture 16" descr="ÐÐ°ÑÑÐ¸Ð½ÐºÐ¸ Ð¿Ð¾ Ð·Ð°Ð¿ÑÐ¾ÑÑ data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4945" y="5460010"/>
                <a:ext cx="971849" cy="607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9" name="Группа 48"/>
            <p:cNvGrpSpPr/>
            <p:nvPr/>
          </p:nvGrpSpPr>
          <p:grpSpPr>
            <a:xfrm>
              <a:off x="6743018" y="5354702"/>
              <a:ext cx="2672560" cy="870314"/>
              <a:chOff x="7144945" y="5460010"/>
              <a:chExt cx="2775352" cy="870314"/>
            </a:xfrm>
          </p:grpSpPr>
          <p:grpSp>
            <p:nvGrpSpPr>
              <p:cNvPr id="63" name="Группа 62"/>
              <p:cNvGrpSpPr/>
              <p:nvPr/>
            </p:nvGrpSpPr>
            <p:grpSpPr>
              <a:xfrm>
                <a:off x="7215171" y="5498032"/>
                <a:ext cx="2705126" cy="832292"/>
                <a:chOff x="7215171" y="5498032"/>
                <a:chExt cx="2705126" cy="832292"/>
              </a:xfrm>
            </p:grpSpPr>
            <p:sp>
              <p:nvSpPr>
                <p:cNvPr id="65" name="Google Shape;532;p11"/>
                <p:cNvSpPr/>
                <p:nvPr/>
              </p:nvSpPr>
              <p:spPr>
                <a:xfrm>
                  <a:off x="7865862" y="6022323"/>
                  <a:ext cx="2054435" cy="27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945" h="259079" extrusionOk="0">
                      <a:moveTo>
                        <a:pt x="3623945" y="258775"/>
                      </a:moveTo>
                      <a:lnTo>
                        <a:pt x="261747" y="2587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175" cap="flat" cmpd="sng">
                  <a:solidFill>
                    <a:srgbClr val="29347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" name="Google Shape;533;p11"/>
                <p:cNvSpPr/>
                <p:nvPr/>
              </p:nvSpPr>
              <p:spPr>
                <a:xfrm>
                  <a:off x="7240323" y="5748541"/>
                  <a:ext cx="752056" cy="37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579" h="350520" extrusionOk="0">
                      <a:moveTo>
                        <a:pt x="703579" y="0"/>
                      </a:moveTo>
                      <a:lnTo>
                        <a:pt x="700404" y="47485"/>
                      </a:lnTo>
                      <a:lnTo>
                        <a:pt x="691006" y="93027"/>
                      </a:lnTo>
                      <a:lnTo>
                        <a:pt x="675893" y="136207"/>
                      </a:lnTo>
                      <a:lnTo>
                        <a:pt x="655573" y="176606"/>
                      </a:lnTo>
                      <a:lnTo>
                        <a:pt x="630300" y="213829"/>
                      </a:lnTo>
                      <a:lnTo>
                        <a:pt x="600582" y="247434"/>
                      </a:lnTo>
                      <a:lnTo>
                        <a:pt x="566673" y="277012"/>
                      </a:lnTo>
                      <a:lnTo>
                        <a:pt x="529335" y="302145"/>
                      </a:lnTo>
                      <a:lnTo>
                        <a:pt x="488695" y="322427"/>
                      </a:lnTo>
                      <a:lnTo>
                        <a:pt x="445261" y="337426"/>
                      </a:lnTo>
                      <a:lnTo>
                        <a:pt x="399541" y="346735"/>
                      </a:lnTo>
                      <a:lnTo>
                        <a:pt x="351789" y="349923"/>
                      </a:lnTo>
                      <a:lnTo>
                        <a:pt x="304037" y="346735"/>
                      </a:lnTo>
                      <a:lnTo>
                        <a:pt x="258317" y="337426"/>
                      </a:lnTo>
                      <a:lnTo>
                        <a:pt x="214883" y="322427"/>
                      </a:lnTo>
                      <a:lnTo>
                        <a:pt x="174243" y="302145"/>
                      </a:lnTo>
                      <a:lnTo>
                        <a:pt x="136778" y="277012"/>
                      </a:lnTo>
                      <a:lnTo>
                        <a:pt x="102996" y="247434"/>
                      </a:lnTo>
                      <a:lnTo>
                        <a:pt x="73278" y="213829"/>
                      </a:lnTo>
                      <a:lnTo>
                        <a:pt x="48005" y="176606"/>
                      </a:lnTo>
                      <a:lnTo>
                        <a:pt x="27685" y="136207"/>
                      </a:lnTo>
                      <a:lnTo>
                        <a:pt x="12572" y="93027"/>
                      </a:lnTo>
                      <a:lnTo>
                        <a:pt x="3174" y="4748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175" cap="flat" cmpd="sng">
                  <a:solidFill>
                    <a:srgbClr val="29347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" name="Google Shape;529;p11"/>
                <p:cNvSpPr/>
                <p:nvPr/>
              </p:nvSpPr>
              <p:spPr>
                <a:xfrm>
                  <a:off x="7341384" y="5498032"/>
                  <a:ext cx="568793" cy="564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129" h="530860" extrusionOk="0">
                      <a:moveTo>
                        <a:pt x="288671" y="0"/>
                      </a:moveTo>
                      <a:lnTo>
                        <a:pt x="243205" y="0"/>
                      </a:lnTo>
                      <a:lnTo>
                        <a:pt x="198247" y="7747"/>
                      </a:lnTo>
                      <a:lnTo>
                        <a:pt x="154813" y="23113"/>
                      </a:lnTo>
                      <a:lnTo>
                        <a:pt x="114173" y="46228"/>
                      </a:lnTo>
                      <a:lnTo>
                        <a:pt x="77216" y="76962"/>
                      </a:lnTo>
                      <a:lnTo>
                        <a:pt x="46355" y="113792"/>
                      </a:lnTo>
                      <a:lnTo>
                        <a:pt x="23114" y="154432"/>
                      </a:lnTo>
                      <a:lnTo>
                        <a:pt x="7747" y="197612"/>
                      </a:lnTo>
                      <a:lnTo>
                        <a:pt x="0" y="242443"/>
                      </a:lnTo>
                      <a:lnTo>
                        <a:pt x="0" y="287909"/>
                      </a:lnTo>
                      <a:lnTo>
                        <a:pt x="7747" y="332740"/>
                      </a:lnTo>
                      <a:lnTo>
                        <a:pt x="23114" y="375920"/>
                      </a:lnTo>
                      <a:lnTo>
                        <a:pt x="46355" y="416433"/>
                      </a:lnTo>
                      <a:lnTo>
                        <a:pt x="77216" y="453390"/>
                      </a:lnTo>
                      <a:lnTo>
                        <a:pt x="114173" y="484123"/>
                      </a:lnTo>
                      <a:lnTo>
                        <a:pt x="154813" y="507238"/>
                      </a:lnTo>
                      <a:lnTo>
                        <a:pt x="198247" y="522605"/>
                      </a:lnTo>
                      <a:lnTo>
                        <a:pt x="243205" y="530352"/>
                      </a:lnTo>
                      <a:lnTo>
                        <a:pt x="288671" y="530352"/>
                      </a:lnTo>
                      <a:lnTo>
                        <a:pt x="333629" y="522605"/>
                      </a:lnTo>
                      <a:lnTo>
                        <a:pt x="376936" y="507238"/>
                      </a:lnTo>
                      <a:lnTo>
                        <a:pt x="417703" y="484123"/>
                      </a:lnTo>
                      <a:lnTo>
                        <a:pt x="454660" y="453390"/>
                      </a:lnTo>
                      <a:lnTo>
                        <a:pt x="485521" y="416433"/>
                      </a:lnTo>
                      <a:lnTo>
                        <a:pt x="508635" y="375920"/>
                      </a:lnTo>
                      <a:lnTo>
                        <a:pt x="524129" y="332740"/>
                      </a:lnTo>
                      <a:lnTo>
                        <a:pt x="531876" y="287909"/>
                      </a:lnTo>
                      <a:lnTo>
                        <a:pt x="531876" y="242443"/>
                      </a:lnTo>
                      <a:lnTo>
                        <a:pt x="524129" y="197612"/>
                      </a:lnTo>
                      <a:lnTo>
                        <a:pt x="508635" y="154432"/>
                      </a:lnTo>
                      <a:lnTo>
                        <a:pt x="485521" y="113792"/>
                      </a:lnTo>
                      <a:lnTo>
                        <a:pt x="454660" y="76962"/>
                      </a:lnTo>
                      <a:lnTo>
                        <a:pt x="417703" y="46228"/>
                      </a:lnTo>
                      <a:lnTo>
                        <a:pt x="376936" y="23113"/>
                      </a:lnTo>
                      <a:lnTo>
                        <a:pt x="333629" y="7746"/>
                      </a:lnTo>
                      <a:lnTo>
                        <a:pt x="288671" y="0"/>
                      </a:lnTo>
                      <a:close/>
                    </a:path>
                  </a:pathLst>
                </a:custGeom>
                <a:solidFill>
                  <a:srgbClr val="293472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" name="Овал 67"/>
                <p:cNvSpPr/>
                <p:nvPr/>
              </p:nvSpPr>
              <p:spPr>
                <a:xfrm>
                  <a:off x="8116794" y="6254961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9" name="Овал 68"/>
                <p:cNvSpPr/>
                <p:nvPr/>
              </p:nvSpPr>
              <p:spPr>
                <a:xfrm>
                  <a:off x="7961028" y="5691140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70" name="Овал 69"/>
                <p:cNvSpPr/>
                <p:nvPr/>
              </p:nvSpPr>
              <p:spPr>
                <a:xfrm>
                  <a:off x="7215171" y="5691140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64" name="Picture 16" descr="ÐÐ°ÑÑÐ¸Ð½ÐºÐ¸ Ð¿Ð¾ Ð·Ð°Ð¿ÑÐ¾ÑÑ data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4945" y="5460010"/>
                <a:ext cx="971849" cy="607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50" name="Группа 49"/>
            <p:cNvGrpSpPr/>
            <p:nvPr/>
          </p:nvGrpSpPr>
          <p:grpSpPr>
            <a:xfrm>
              <a:off x="6716643" y="4296433"/>
              <a:ext cx="2672559" cy="870314"/>
              <a:chOff x="7144945" y="5460010"/>
              <a:chExt cx="2775350" cy="870314"/>
            </a:xfrm>
          </p:grpSpPr>
          <p:grpSp>
            <p:nvGrpSpPr>
              <p:cNvPr id="55" name="Группа 54"/>
              <p:cNvGrpSpPr/>
              <p:nvPr/>
            </p:nvGrpSpPr>
            <p:grpSpPr>
              <a:xfrm>
                <a:off x="7215171" y="5498032"/>
                <a:ext cx="2705124" cy="832292"/>
                <a:chOff x="7215171" y="5498032"/>
                <a:chExt cx="2705124" cy="832292"/>
              </a:xfrm>
            </p:grpSpPr>
            <p:sp>
              <p:nvSpPr>
                <p:cNvPr id="57" name="Google Shape;532;p11"/>
                <p:cNvSpPr/>
                <p:nvPr/>
              </p:nvSpPr>
              <p:spPr>
                <a:xfrm>
                  <a:off x="7865861" y="6022323"/>
                  <a:ext cx="2054434" cy="27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3945" h="259079" extrusionOk="0">
                      <a:moveTo>
                        <a:pt x="3623945" y="258775"/>
                      </a:moveTo>
                      <a:lnTo>
                        <a:pt x="261747" y="25877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175" cap="flat" cmpd="sng">
                  <a:solidFill>
                    <a:srgbClr val="29347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" name="Google Shape;533;p11"/>
                <p:cNvSpPr/>
                <p:nvPr/>
              </p:nvSpPr>
              <p:spPr>
                <a:xfrm>
                  <a:off x="7240323" y="5748541"/>
                  <a:ext cx="752056" cy="3726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3579" h="350520" extrusionOk="0">
                      <a:moveTo>
                        <a:pt x="703579" y="0"/>
                      </a:moveTo>
                      <a:lnTo>
                        <a:pt x="700404" y="47485"/>
                      </a:lnTo>
                      <a:lnTo>
                        <a:pt x="691006" y="93027"/>
                      </a:lnTo>
                      <a:lnTo>
                        <a:pt x="675893" y="136207"/>
                      </a:lnTo>
                      <a:lnTo>
                        <a:pt x="655573" y="176606"/>
                      </a:lnTo>
                      <a:lnTo>
                        <a:pt x="630300" y="213829"/>
                      </a:lnTo>
                      <a:lnTo>
                        <a:pt x="600582" y="247434"/>
                      </a:lnTo>
                      <a:lnTo>
                        <a:pt x="566673" y="277012"/>
                      </a:lnTo>
                      <a:lnTo>
                        <a:pt x="529335" y="302145"/>
                      </a:lnTo>
                      <a:lnTo>
                        <a:pt x="488695" y="322427"/>
                      </a:lnTo>
                      <a:lnTo>
                        <a:pt x="445261" y="337426"/>
                      </a:lnTo>
                      <a:lnTo>
                        <a:pt x="399541" y="346735"/>
                      </a:lnTo>
                      <a:lnTo>
                        <a:pt x="351789" y="349923"/>
                      </a:lnTo>
                      <a:lnTo>
                        <a:pt x="304037" y="346735"/>
                      </a:lnTo>
                      <a:lnTo>
                        <a:pt x="258317" y="337426"/>
                      </a:lnTo>
                      <a:lnTo>
                        <a:pt x="214883" y="322427"/>
                      </a:lnTo>
                      <a:lnTo>
                        <a:pt x="174243" y="302145"/>
                      </a:lnTo>
                      <a:lnTo>
                        <a:pt x="136778" y="277012"/>
                      </a:lnTo>
                      <a:lnTo>
                        <a:pt x="102996" y="247434"/>
                      </a:lnTo>
                      <a:lnTo>
                        <a:pt x="73278" y="213829"/>
                      </a:lnTo>
                      <a:lnTo>
                        <a:pt x="48005" y="176606"/>
                      </a:lnTo>
                      <a:lnTo>
                        <a:pt x="27685" y="136207"/>
                      </a:lnTo>
                      <a:lnTo>
                        <a:pt x="12572" y="93027"/>
                      </a:lnTo>
                      <a:lnTo>
                        <a:pt x="3174" y="47485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175" cap="flat" cmpd="sng">
                  <a:solidFill>
                    <a:srgbClr val="29347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" name="Google Shape;529;p11"/>
                <p:cNvSpPr/>
                <p:nvPr/>
              </p:nvSpPr>
              <p:spPr>
                <a:xfrm>
                  <a:off x="7341384" y="5498032"/>
                  <a:ext cx="568793" cy="564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2129" h="530860" extrusionOk="0">
                      <a:moveTo>
                        <a:pt x="288671" y="0"/>
                      </a:moveTo>
                      <a:lnTo>
                        <a:pt x="243205" y="0"/>
                      </a:lnTo>
                      <a:lnTo>
                        <a:pt x="198247" y="7747"/>
                      </a:lnTo>
                      <a:lnTo>
                        <a:pt x="154813" y="23113"/>
                      </a:lnTo>
                      <a:lnTo>
                        <a:pt x="114173" y="46228"/>
                      </a:lnTo>
                      <a:lnTo>
                        <a:pt x="77216" y="76962"/>
                      </a:lnTo>
                      <a:lnTo>
                        <a:pt x="46355" y="113792"/>
                      </a:lnTo>
                      <a:lnTo>
                        <a:pt x="23114" y="154432"/>
                      </a:lnTo>
                      <a:lnTo>
                        <a:pt x="7747" y="197612"/>
                      </a:lnTo>
                      <a:lnTo>
                        <a:pt x="0" y="242443"/>
                      </a:lnTo>
                      <a:lnTo>
                        <a:pt x="0" y="287909"/>
                      </a:lnTo>
                      <a:lnTo>
                        <a:pt x="7747" y="332740"/>
                      </a:lnTo>
                      <a:lnTo>
                        <a:pt x="23114" y="375920"/>
                      </a:lnTo>
                      <a:lnTo>
                        <a:pt x="46355" y="416433"/>
                      </a:lnTo>
                      <a:lnTo>
                        <a:pt x="77216" y="453390"/>
                      </a:lnTo>
                      <a:lnTo>
                        <a:pt x="114173" y="484123"/>
                      </a:lnTo>
                      <a:lnTo>
                        <a:pt x="154813" y="507238"/>
                      </a:lnTo>
                      <a:lnTo>
                        <a:pt x="198247" y="522605"/>
                      </a:lnTo>
                      <a:lnTo>
                        <a:pt x="243205" y="530352"/>
                      </a:lnTo>
                      <a:lnTo>
                        <a:pt x="288671" y="530352"/>
                      </a:lnTo>
                      <a:lnTo>
                        <a:pt x="333629" y="522605"/>
                      </a:lnTo>
                      <a:lnTo>
                        <a:pt x="376936" y="507238"/>
                      </a:lnTo>
                      <a:lnTo>
                        <a:pt x="417703" y="484123"/>
                      </a:lnTo>
                      <a:lnTo>
                        <a:pt x="454660" y="453390"/>
                      </a:lnTo>
                      <a:lnTo>
                        <a:pt x="485521" y="416433"/>
                      </a:lnTo>
                      <a:lnTo>
                        <a:pt x="508635" y="375920"/>
                      </a:lnTo>
                      <a:lnTo>
                        <a:pt x="524129" y="332740"/>
                      </a:lnTo>
                      <a:lnTo>
                        <a:pt x="531876" y="287909"/>
                      </a:lnTo>
                      <a:lnTo>
                        <a:pt x="531876" y="242443"/>
                      </a:lnTo>
                      <a:lnTo>
                        <a:pt x="524129" y="197612"/>
                      </a:lnTo>
                      <a:lnTo>
                        <a:pt x="508635" y="154432"/>
                      </a:lnTo>
                      <a:lnTo>
                        <a:pt x="485521" y="113792"/>
                      </a:lnTo>
                      <a:lnTo>
                        <a:pt x="454660" y="76962"/>
                      </a:lnTo>
                      <a:lnTo>
                        <a:pt x="417703" y="46228"/>
                      </a:lnTo>
                      <a:lnTo>
                        <a:pt x="376936" y="23113"/>
                      </a:lnTo>
                      <a:lnTo>
                        <a:pt x="333629" y="7746"/>
                      </a:lnTo>
                      <a:lnTo>
                        <a:pt x="288671" y="0"/>
                      </a:lnTo>
                      <a:close/>
                    </a:path>
                  </a:pathLst>
                </a:custGeom>
                <a:solidFill>
                  <a:srgbClr val="293472"/>
                </a:solidFill>
                <a:ln>
                  <a:noFill/>
                </a:ln>
              </p:spPr>
              <p:txBody>
                <a:bodyPr spcFirstLastPara="1" wrap="square" lIns="0" tIns="0" rIns="0" bIns="0" anchor="t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" name="Овал 59"/>
                <p:cNvSpPr/>
                <p:nvPr/>
              </p:nvSpPr>
              <p:spPr>
                <a:xfrm>
                  <a:off x="8116794" y="6254961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1" name="Овал 60"/>
                <p:cNvSpPr/>
                <p:nvPr/>
              </p:nvSpPr>
              <p:spPr>
                <a:xfrm>
                  <a:off x="7961028" y="5691140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62" name="Овал 61"/>
                <p:cNvSpPr/>
                <p:nvPr/>
              </p:nvSpPr>
              <p:spPr>
                <a:xfrm>
                  <a:off x="7215171" y="5691140"/>
                  <a:ext cx="75363" cy="75363"/>
                </a:xfrm>
                <a:prstGeom prst="ellipse">
                  <a:avLst/>
                </a:prstGeom>
                <a:solidFill>
                  <a:srgbClr val="29347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pic>
            <p:nvPicPr>
              <p:cNvPr id="56" name="Picture 16" descr="ÐÐ°ÑÑÐ¸Ð½ÐºÐ¸ Ð¿Ð¾ Ð·Ð°Ð¿ÑÐ¾ÑÑ data 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biLevel thresh="25000"/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1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44945" y="5460010"/>
                <a:ext cx="971849" cy="6074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51" name="Прямая соединительная линия 50"/>
            <p:cNvCxnSpPr/>
            <p:nvPr/>
          </p:nvCxnSpPr>
          <p:spPr>
            <a:xfrm>
              <a:off x="9392907" y="3059682"/>
              <a:ext cx="314394" cy="1505562"/>
            </a:xfrm>
            <a:prstGeom prst="line">
              <a:avLst/>
            </a:prstGeom>
            <a:ln w="12700">
              <a:solidFill>
                <a:srgbClr val="2934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9389202" y="4115540"/>
              <a:ext cx="318099" cy="449704"/>
            </a:xfrm>
            <a:prstGeom prst="line">
              <a:avLst/>
            </a:prstGeom>
            <a:ln w="12700">
              <a:solidFill>
                <a:srgbClr val="2934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H="1">
              <a:off x="9388623" y="4560561"/>
              <a:ext cx="318678" cy="576171"/>
            </a:xfrm>
            <a:prstGeom prst="line">
              <a:avLst/>
            </a:prstGeom>
            <a:ln w="12700">
              <a:solidFill>
                <a:srgbClr val="2934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 flipV="1">
              <a:off x="9412527" y="4565245"/>
              <a:ext cx="294774" cy="1622089"/>
            </a:xfrm>
            <a:prstGeom prst="line">
              <a:avLst/>
            </a:prstGeom>
            <a:ln w="12700">
              <a:solidFill>
                <a:srgbClr val="29347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7" name="Овал 86"/>
          <p:cNvSpPr/>
          <p:nvPr/>
        </p:nvSpPr>
        <p:spPr>
          <a:xfrm>
            <a:off x="3755845" y="4474796"/>
            <a:ext cx="72572" cy="75363"/>
          </a:xfrm>
          <a:prstGeom prst="ellipse">
            <a:avLst/>
          </a:prstGeom>
          <a:solidFill>
            <a:schemeClr val="bg1"/>
          </a:solidFill>
          <a:ln>
            <a:solidFill>
              <a:srgbClr val="E503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3812330" y="3429000"/>
            <a:ext cx="6642868" cy="1861482"/>
            <a:chOff x="2562146" y="1024049"/>
            <a:chExt cx="6642868" cy="1861482"/>
          </a:xfrm>
        </p:grpSpPr>
        <p:sp>
          <p:nvSpPr>
            <p:cNvPr id="121" name="Прямоугольник 120"/>
            <p:cNvSpPr/>
            <p:nvPr/>
          </p:nvSpPr>
          <p:spPr>
            <a:xfrm>
              <a:off x="3593643" y="1024049"/>
              <a:ext cx="5611371" cy="17851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ru-RU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  <a:p>
              <a:pPr algn="ctr"/>
              <a:r>
                <a:rPr lang="ru-RU" sz="2000" b="1" cap="all" dirty="0">
                  <a:latin typeface="Tahoma" pitchFamily="34" charset="0"/>
                </a:rPr>
                <a:t>СУПЕРСЕРВИСЫ</a:t>
              </a:r>
            </a:p>
            <a:p>
              <a:pPr marL="285750" indent="-285750">
                <a:buFont typeface="Tahoma" panose="020B0604030504040204" pitchFamily="34" charset="0"/>
                <a:buChar char="−"/>
              </a:pPr>
              <a:r>
                <a:rPr lang="ru-RU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Получение услуг в один шаг (онлайн-услуги)</a:t>
              </a:r>
            </a:p>
            <a:p>
              <a:pPr marL="285750" indent="-285750">
                <a:buFont typeface="Tahoma" panose="020B0604030504040204" pitchFamily="34" charset="0"/>
                <a:buChar char="−"/>
              </a:pPr>
              <a:r>
                <a:rPr lang="ru-RU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Автоматические услуги (без участия человека)</a:t>
              </a:r>
            </a:p>
            <a:p>
              <a:pPr marL="285750" indent="-285750">
                <a:buFont typeface="Tahoma" panose="020B0604030504040204" pitchFamily="34" charset="0"/>
                <a:buChar char="−"/>
              </a:pPr>
              <a:r>
                <a:rPr lang="ru-RU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Предоставление услуг полностью дистанционно</a:t>
              </a:r>
            </a:p>
            <a:p>
              <a:pPr marL="285750" indent="-285750">
                <a:buFont typeface="Tahoma" panose="020B0604030504040204" pitchFamily="34" charset="0"/>
                <a:buChar char="−"/>
              </a:pPr>
              <a:r>
                <a:rPr lang="ru-RU" dirty="0">
                  <a:solidFill>
                    <a:prstClr val="black">
                      <a:lumMod val="75000"/>
                      <a:lumOff val="25000"/>
                    </a:prstClr>
                  </a:solidFill>
                </a:rPr>
                <a:t>Проактивные услуги</a:t>
              </a:r>
            </a:p>
          </p:txBody>
        </p:sp>
        <p:grpSp>
          <p:nvGrpSpPr>
            <p:cNvPr id="122" name="Группа 121"/>
            <p:cNvGrpSpPr/>
            <p:nvPr/>
          </p:nvGrpSpPr>
          <p:grpSpPr>
            <a:xfrm>
              <a:off x="2562146" y="1230732"/>
              <a:ext cx="6560399" cy="1654799"/>
              <a:chOff x="5631599" y="2193434"/>
              <a:chExt cx="6560399" cy="1773759"/>
            </a:xfrm>
          </p:grpSpPr>
          <p:pic>
            <p:nvPicPr>
              <p:cNvPr id="123" name="Picture 8" descr="ÐÐ°ÑÑÐ¸Ð½ÐºÐ¸ Ð¿Ð¾ Ð·Ð°Ð¿ÑÐ¾ÑÑ Ð³Ð¾ÑÑÑÐ»ÑÐ³Ð¸ 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8810" y="2314201"/>
                <a:ext cx="734571" cy="8068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4" name="Скругленный прямоугольник 123"/>
              <p:cNvSpPr/>
              <p:nvPr/>
            </p:nvSpPr>
            <p:spPr>
              <a:xfrm>
                <a:off x="5631599" y="2193434"/>
                <a:ext cx="6560399" cy="1773759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031" y1="18026" x2="7031" y2="57082"/>
                        <a14:foregroundMark x1="14453" y1="8584" x2="84766" y2="9013"/>
                        <a14:foregroundMark x1="92969" y1="18026" x2="92188" y2="61373"/>
                        <a14:foregroundMark x1="87500" y1="69528" x2="62500" y2="69099"/>
                        <a14:foregroundMark x1="62109" y1="53648" x2="64063" y2="82403"/>
                        <a14:foregroundMark x1="72656" y1="51502" x2="72266" y2="94850"/>
                        <a14:foregroundMark x1="51953" y1="95279" x2="91016" y2="90987"/>
                        <a14:foregroundMark x1="58594" y1="85837" x2="53906" y2="95708"/>
                        <a14:foregroundMark x1="51172" y1="88841" x2="37109" y2="96567"/>
                        <a14:foregroundMark x1="75391" y1="96996" x2="96484" y2="95708"/>
                        <a14:foregroundMark x1="89844" y1="64378" x2="94531" y2="77682"/>
                        <a14:foregroundMark x1="91797" y1="61373" x2="87109" y2="65665"/>
                        <a14:foregroundMark x1="94531" y1="61803" x2="99219" y2="65236"/>
                        <a14:foregroundMark x1="99219" y1="66094" x2="99219" y2="72961"/>
                        <a14:foregroundMark x1="38281" y1="67382" x2="45703" y2="73820"/>
                        <a14:foregroundMark x1="52344" y1="69528" x2="50781" y2="77253"/>
                        <a14:foregroundMark x1="61719" y1="75536" x2="41406" y2="74249"/>
                        <a14:foregroundMark x1="39844" y1="75966" x2="32031" y2="62232"/>
                        <a14:foregroundMark x1="32422" y1="82403" x2="32422" y2="82403"/>
                        <a14:foregroundMark x1="39844" y1="82833" x2="53125" y2="82833"/>
                        <a14:foregroundMark x1="58594" y1="81545" x2="59375" y2="80258"/>
                        <a14:foregroundMark x1="8594" y1="69099" x2="32422" y2="69099"/>
                        <a14:foregroundMark x1="5859" y1="68240" x2="5859" y2="68240"/>
                        <a14:foregroundMark x1="3906" y1="66094" x2="5469" y2="70815"/>
                        <a14:foregroundMark x1="6641" y1="60944" x2="1563" y2="63948"/>
                        <a14:foregroundMark x1="1172" y1="66094" x2="781" y2="72532"/>
                        <a14:foregroundMark x1="1953" y1="72961" x2="6641" y2="76824"/>
                        <a14:foregroundMark x1="8984" y1="76824" x2="14063" y2="72961"/>
                        <a14:foregroundMark x1="3516" y1="3004" x2="10938" y2="17167"/>
                        <a14:foregroundMark x1="1172" y1="5150" x2="781" y2="12446"/>
                        <a14:foregroundMark x1="7031" y1="1288" x2="13281" y2="4721"/>
                        <a14:foregroundMark x1="92578" y1="858" x2="92969" y2="19742"/>
                        <a14:foregroundMark x1="98438" y1="6438" x2="98828" y2="6438"/>
                        <a14:foregroundMark x1="91016" y1="1717" x2="84766" y2="6438"/>
                        <a14:foregroundMark x1="89453" y1="5579" x2="90234" y2="11588"/>
                        <a14:backgroundMark x1="83594" y1="78112" x2="91406" y2="8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2585" y="1942321"/>
            <a:ext cx="1766948" cy="1608199"/>
          </a:xfrm>
          <a:prstGeom prst="rect">
            <a:avLst/>
          </a:prstGeom>
        </p:spPr>
      </p:pic>
      <p:pic>
        <p:nvPicPr>
          <p:cNvPr id="135" name="Рисунок 13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7674" y1="15254" x2="43721" y2="4237"/>
                        <a14:foregroundMark x1="46047" y1="25000" x2="26977" y2="38136"/>
                        <a14:foregroundMark x1="40930" y1="52119" x2="40930" y2="52119"/>
                        <a14:backgroundMark x1="32093" y1="18220" x2="56279" y2="12712"/>
                        <a14:backgroundMark x1="49302" y1="13983" x2="86512" y2="32203"/>
                        <a14:backgroundMark x1="86512" y1="41525" x2="86512" y2="76271"/>
                        <a14:backgroundMark x1="5116" y1="10169" x2="5116" y2="10169"/>
                        <a14:backgroundMark x1="81860" y1="6356" x2="81860" y2="6356"/>
                        <a14:backgroundMark x1="86512" y1="88136" x2="86512" y2="88136"/>
                        <a14:backgroundMark x1="42791" y1="38983" x2="58140" y2="36864"/>
                      </a14:backgroundRemoval>
                    </a14:imgEffect>
                  </a14:imgLayer>
                </a14:imgProps>
              </a:ext>
            </a:extLst>
          </a:blip>
          <a:srcRect t="1272"/>
          <a:stretch/>
        </p:blipFill>
        <p:spPr>
          <a:xfrm>
            <a:off x="6263916" y="5570951"/>
            <a:ext cx="747371" cy="809942"/>
          </a:xfrm>
          <a:prstGeom prst="rect">
            <a:avLst/>
          </a:prstGeom>
        </p:spPr>
      </p:pic>
      <p:pic>
        <p:nvPicPr>
          <p:cNvPr id="137" name="Picture 10" descr="ÐÐ°ÑÑÐ¸Ð½ÐºÐ¸ Ð¿Ð¾ Ð·Ð°Ð¿ÑÐ¾ÑÑ Ð³Ð¾ÑÑÑÐ»ÑÐ³Ð¸ 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10" y="5550894"/>
            <a:ext cx="791129" cy="85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Рисунок 137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077" b="98462" l="820" r="98361">
                        <a14:foregroundMark x1="46721" y1="36154" x2="46721" y2="36154"/>
                        <a14:foregroundMark x1="57377" y1="51538" x2="57377" y2="51538"/>
                        <a14:foregroundMark x1="43443" y1="52308" x2="43443" y2="52308"/>
                        <a14:foregroundMark x1="49180" y1="64615" x2="49180" y2="64615"/>
                      </a14:backgroundRemoval>
                    </a14:imgEffect>
                  </a14:imgLayer>
                </a14:imgProps>
              </a:ext>
            </a:extLst>
          </a:blip>
          <a:srcRect t="8114" b="6372"/>
          <a:stretch/>
        </p:blipFill>
        <p:spPr>
          <a:xfrm>
            <a:off x="4669329" y="5539793"/>
            <a:ext cx="957244" cy="872257"/>
          </a:xfrm>
          <a:prstGeom prst="rect">
            <a:avLst/>
          </a:prstGeom>
        </p:spPr>
      </p:pic>
      <p:pic>
        <p:nvPicPr>
          <p:cNvPr id="139" name="Picture 12" descr="https://encrypted-tbn0.gstatic.com/images?q=tbn:ANd9GcT5X2nRGlMl0QGKEU0MSpKMgZlPhPi-Nh7QZhDzCFaPhNfBe7gDIw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436" l="0" r="100000">
                        <a14:foregroundMark x1="31628" y1="9829" x2="16279" y2="15812"/>
                        <a14:foregroundMark x1="41395" y1="56410" x2="41395" y2="56410"/>
                        <a14:foregroundMark x1="58140" y1="56410" x2="58140" y2="56410"/>
                        <a14:foregroundMark x1="49302" y1="68803" x2="49302" y2="688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2063" y="5570951"/>
            <a:ext cx="732513" cy="79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26185" y1="11816" x2="26185" y2="1181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1169" y="2272430"/>
            <a:ext cx="822559" cy="810150"/>
          </a:xfrm>
          <a:prstGeom prst="rect">
            <a:avLst/>
          </a:prstGeom>
        </p:spPr>
      </p:pic>
      <p:pic>
        <p:nvPicPr>
          <p:cNvPr id="141" name="Рисунок 140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27" b="93130" l="0" r="93590">
                        <a14:foregroundMark x1="55769" y1="43511" x2="55769" y2="43511"/>
                        <a14:foregroundMark x1="51923" y1="37405" x2="51923" y2="37405"/>
                      </a14:backgroundRemoval>
                    </a14:imgEffect>
                  </a14:imgLayer>
                </a14:imgProps>
              </a:ext>
            </a:extLst>
          </a:blip>
          <a:srcRect l="15669" t="5982" r="16876" b="4764"/>
          <a:stretch/>
        </p:blipFill>
        <p:spPr>
          <a:xfrm>
            <a:off x="9059309" y="2189582"/>
            <a:ext cx="825267" cy="91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1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92625" y="323091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6742055" y="5860173"/>
            <a:ext cx="499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 конца 2020 года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16559" y="1010522"/>
            <a:ext cx="78413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</a:t>
            </a:r>
            <a:r>
              <a:rPr lang="ru-RU" sz="2000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ИФРОВАЯ</a:t>
            </a:r>
            <a:r>
              <a:rPr kumimoji="0" lang="ru-RU" sz="2000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ПЛАТФОРМА «ОХОТА +»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668919" y="1725907"/>
            <a:ext cx="2672559" cy="870314"/>
            <a:chOff x="7144945" y="5460010"/>
            <a:chExt cx="2775350" cy="870314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7215171" y="5498032"/>
              <a:ext cx="2705124" cy="832292"/>
              <a:chOff x="7215171" y="5498032"/>
              <a:chExt cx="2705124" cy="832292"/>
            </a:xfrm>
          </p:grpSpPr>
          <p:sp>
            <p:nvSpPr>
              <p:cNvPr id="47" name="Google Shape;532;p11"/>
              <p:cNvSpPr/>
              <p:nvPr/>
            </p:nvSpPr>
            <p:spPr>
              <a:xfrm>
                <a:off x="7865861" y="6022323"/>
                <a:ext cx="2054434" cy="275401"/>
              </a:xfrm>
              <a:custGeom>
                <a:avLst/>
                <a:gdLst/>
                <a:ahLst/>
                <a:cxnLst/>
                <a:rect l="l" t="t" r="r" b="b"/>
                <a:pathLst>
                  <a:path w="3623945" h="259079" extrusionOk="0">
                    <a:moveTo>
                      <a:pt x="3623945" y="258775"/>
                    </a:moveTo>
                    <a:lnTo>
                      <a:pt x="261747" y="258775"/>
                    </a:lnTo>
                    <a:lnTo>
                      <a:pt x="0" y="0"/>
                    </a:lnTo>
                  </a:path>
                </a:pathLst>
              </a:custGeom>
              <a:noFill/>
              <a:ln w="12175" cap="flat" cmpd="sng">
                <a:solidFill>
                  <a:srgbClr val="2934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533;p11"/>
              <p:cNvSpPr/>
              <p:nvPr/>
            </p:nvSpPr>
            <p:spPr>
              <a:xfrm>
                <a:off x="7240323" y="5748541"/>
                <a:ext cx="752056" cy="372603"/>
              </a:xfrm>
              <a:custGeom>
                <a:avLst/>
                <a:gdLst/>
                <a:ahLst/>
                <a:cxnLst/>
                <a:rect l="l" t="t" r="r" b="b"/>
                <a:pathLst>
                  <a:path w="703579" h="350520" extrusionOk="0">
                    <a:moveTo>
                      <a:pt x="703579" y="0"/>
                    </a:moveTo>
                    <a:lnTo>
                      <a:pt x="700404" y="47485"/>
                    </a:lnTo>
                    <a:lnTo>
                      <a:pt x="691006" y="93027"/>
                    </a:lnTo>
                    <a:lnTo>
                      <a:pt x="675893" y="136207"/>
                    </a:lnTo>
                    <a:lnTo>
                      <a:pt x="655573" y="176606"/>
                    </a:lnTo>
                    <a:lnTo>
                      <a:pt x="630300" y="213829"/>
                    </a:lnTo>
                    <a:lnTo>
                      <a:pt x="600582" y="247434"/>
                    </a:lnTo>
                    <a:lnTo>
                      <a:pt x="566673" y="277012"/>
                    </a:lnTo>
                    <a:lnTo>
                      <a:pt x="529335" y="302145"/>
                    </a:lnTo>
                    <a:lnTo>
                      <a:pt x="488695" y="322427"/>
                    </a:lnTo>
                    <a:lnTo>
                      <a:pt x="445261" y="337426"/>
                    </a:lnTo>
                    <a:lnTo>
                      <a:pt x="399541" y="346735"/>
                    </a:lnTo>
                    <a:lnTo>
                      <a:pt x="351789" y="349923"/>
                    </a:lnTo>
                    <a:lnTo>
                      <a:pt x="304037" y="346735"/>
                    </a:lnTo>
                    <a:lnTo>
                      <a:pt x="258317" y="337426"/>
                    </a:lnTo>
                    <a:lnTo>
                      <a:pt x="214883" y="322427"/>
                    </a:lnTo>
                    <a:lnTo>
                      <a:pt x="174243" y="302145"/>
                    </a:lnTo>
                    <a:lnTo>
                      <a:pt x="136778" y="277012"/>
                    </a:lnTo>
                    <a:lnTo>
                      <a:pt x="102996" y="247434"/>
                    </a:lnTo>
                    <a:lnTo>
                      <a:pt x="73278" y="213829"/>
                    </a:lnTo>
                    <a:lnTo>
                      <a:pt x="48005" y="176606"/>
                    </a:lnTo>
                    <a:lnTo>
                      <a:pt x="27685" y="136207"/>
                    </a:lnTo>
                    <a:lnTo>
                      <a:pt x="12572" y="93027"/>
                    </a:lnTo>
                    <a:lnTo>
                      <a:pt x="3174" y="47485"/>
                    </a:lnTo>
                    <a:lnTo>
                      <a:pt x="0" y="0"/>
                    </a:lnTo>
                  </a:path>
                </a:pathLst>
              </a:custGeom>
              <a:noFill/>
              <a:ln w="12175" cap="flat" cmpd="sng">
                <a:solidFill>
                  <a:srgbClr val="2934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529;p11"/>
              <p:cNvSpPr/>
              <p:nvPr/>
            </p:nvSpPr>
            <p:spPr>
              <a:xfrm>
                <a:off x="7341384" y="5498032"/>
                <a:ext cx="568793" cy="564304"/>
              </a:xfrm>
              <a:custGeom>
                <a:avLst/>
                <a:gdLst/>
                <a:ahLst/>
                <a:cxnLst/>
                <a:rect l="l" t="t" r="r" b="b"/>
                <a:pathLst>
                  <a:path w="532129" h="530860" extrusionOk="0">
                    <a:moveTo>
                      <a:pt x="288671" y="0"/>
                    </a:moveTo>
                    <a:lnTo>
                      <a:pt x="243205" y="0"/>
                    </a:lnTo>
                    <a:lnTo>
                      <a:pt x="198247" y="7747"/>
                    </a:lnTo>
                    <a:lnTo>
                      <a:pt x="154813" y="23113"/>
                    </a:lnTo>
                    <a:lnTo>
                      <a:pt x="114173" y="46228"/>
                    </a:lnTo>
                    <a:lnTo>
                      <a:pt x="77216" y="76962"/>
                    </a:lnTo>
                    <a:lnTo>
                      <a:pt x="46355" y="113792"/>
                    </a:lnTo>
                    <a:lnTo>
                      <a:pt x="23114" y="154432"/>
                    </a:lnTo>
                    <a:lnTo>
                      <a:pt x="7747" y="197612"/>
                    </a:lnTo>
                    <a:lnTo>
                      <a:pt x="0" y="242443"/>
                    </a:lnTo>
                    <a:lnTo>
                      <a:pt x="0" y="287909"/>
                    </a:lnTo>
                    <a:lnTo>
                      <a:pt x="7747" y="332740"/>
                    </a:lnTo>
                    <a:lnTo>
                      <a:pt x="23114" y="375920"/>
                    </a:lnTo>
                    <a:lnTo>
                      <a:pt x="46355" y="416433"/>
                    </a:lnTo>
                    <a:lnTo>
                      <a:pt x="77216" y="453390"/>
                    </a:lnTo>
                    <a:lnTo>
                      <a:pt x="114173" y="484123"/>
                    </a:lnTo>
                    <a:lnTo>
                      <a:pt x="154813" y="507238"/>
                    </a:lnTo>
                    <a:lnTo>
                      <a:pt x="198247" y="522605"/>
                    </a:lnTo>
                    <a:lnTo>
                      <a:pt x="243205" y="530352"/>
                    </a:lnTo>
                    <a:lnTo>
                      <a:pt x="288671" y="530352"/>
                    </a:lnTo>
                    <a:lnTo>
                      <a:pt x="333629" y="522605"/>
                    </a:lnTo>
                    <a:lnTo>
                      <a:pt x="376936" y="507238"/>
                    </a:lnTo>
                    <a:lnTo>
                      <a:pt x="417703" y="484123"/>
                    </a:lnTo>
                    <a:lnTo>
                      <a:pt x="454660" y="453390"/>
                    </a:lnTo>
                    <a:lnTo>
                      <a:pt x="485521" y="416433"/>
                    </a:lnTo>
                    <a:lnTo>
                      <a:pt x="508635" y="375920"/>
                    </a:lnTo>
                    <a:lnTo>
                      <a:pt x="524129" y="332740"/>
                    </a:lnTo>
                    <a:lnTo>
                      <a:pt x="531876" y="287909"/>
                    </a:lnTo>
                    <a:lnTo>
                      <a:pt x="531876" y="242443"/>
                    </a:lnTo>
                    <a:lnTo>
                      <a:pt x="524129" y="197612"/>
                    </a:lnTo>
                    <a:lnTo>
                      <a:pt x="508635" y="154432"/>
                    </a:lnTo>
                    <a:lnTo>
                      <a:pt x="485521" y="113792"/>
                    </a:lnTo>
                    <a:lnTo>
                      <a:pt x="454660" y="76962"/>
                    </a:lnTo>
                    <a:lnTo>
                      <a:pt x="417703" y="46228"/>
                    </a:lnTo>
                    <a:lnTo>
                      <a:pt x="376936" y="23113"/>
                    </a:lnTo>
                    <a:lnTo>
                      <a:pt x="333629" y="7746"/>
                    </a:lnTo>
                    <a:lnTo>
                      <a:pt x="288671" y="0"/>
                    </a:lnTo>
                    <a:close/>
                  </a:path>
                </a:pathLst>
              </a:custGeom>
              <a:solidFill>
                <a:srgbClr val="29347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8116794" y="6254961"/>
                <a:ext cx="75363" cy="75363"/>
              </a:xfrm>
              <a:prstGeom prst="ellipse">
                <a:avLst/>
              </a:prstGeom>
              <a:solidFill>
                <a:srgbClr val="2934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7961028" y="5691140"/>
                <a:ext cx="75363" cy="75363"/>
              </a:xfrm>
              <a:prstGeom prst="ellipse">
                <a:avLst/>
              </a:prstGeom>
              <a:solidFill>
                <a:srgbClr val="2934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7215171" y="5691140"/>
                <a:ext cx="75363" cy="75363"/>
              </a:xfrm>
              <a:prstGeom prst="ellipse">
                <a:avLst/>
              </a:prstGeom>
              <a:solidFill>
                <a:srgbClr val="2934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46" name="Picture 16" descr="ÐÐ°ÑÑÐ¸Ð½ÐºÐ¸ Ð¿Ð¾ Ð·Ð°Ð¿ÑÐ¾ÑÑ data 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45" y="5460010"/>
              <a:ext cx="971849" cy="60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668919" y="2783021"/>
            <a:ext cx="2672559" cy="870314"/>
            <a:chOff x="7144945" y="5460010"/>
            <a:chExt cx="2775350" cy="870314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7215171" y="5498032"/>
              <a:ext cx="2705124" cy="832292"/>
              <a:chOff x="7215171" y="5498032"/>
              <a:chExt cx="2705124" cy="832292"/>
            </a:xfrm>
          </p:grpSpPr>
          <p:sp>
            <p:nvSpPr>
              <p:cNvPr id="38" name="Google Shape;532;p11"/>
              <p:cNvSpPr/>
              <p:nvPr/>
            </p:nvSpPr>
            <p:spPr>
              <a:xfrm>
                <a:off x="7865861" y="6022323"/>
                <a:ext cx="2054434" cy="275401"/>
              </a:xfrm>
              <a:custGeom>
                <a:avLst/>
                <a:gdLst/>
                <a:ahLst/>
                <a:cxnLst/>
                <a:rect l="l" t="t" r="r" b="b"/>
                <a:pathLst>
                  <a:path w="3623945" h="259079" extrusionOk="0">
                    <a:moveTo>
                      <a:pt x="3623945" y="258775"/>
                    </a:moveTo>
                    <a:lnTo>
                      <a:pt x="261747" y="258775"/>
                    </a:lnTo>
                    <a:lnTo>
                      <a:pt x="0" y="0"/>
                    </a:lnTo>
                  </a:path>
                </a:pathLst>
              </a:custGeom>
              <a:noFill/>
              <a:ln w="12175" cap="flat" cmpd="sng">
                <a:solidFill>
                  <a:srgbClr val="2934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" name="Google Shape;533;p11"/>
              <p:cNvSpPr/>
              <p:nvPr/>
            </p:nvSpPr>
            <p:spPr>
              <a:xfrm>
                <a:off x="7240323" y="5748541"/>
                <a:ext cx="752056" cy="372603"/>
              </a:xfrm>
              <a:custGeom>
                <a:avLst/>
                <a:gdLst/>
                <a:ahLst/>
                <a:cxnLst/>
                <a:rect l="l" t="t" r="r" b="b"/>
                <a:pathLst>
                  <a:path w="703579" h="350520" extrusionOk="0">
                    <a:moveTo>
                      <a:pt x="703579" y="0"/>
                    </a:moveTo>
                    <a:lnTo>
                      <a:pt x="700404" y="47485"/>
                    </a:lnTo>
                    <a:lnTo>
                      <a:pt x="691006" y="93027"/>
                    </a:lnTo>
                    <a:lnTo>
                      <a:pt x="675893" y="136207"/>
                    </a:lnTo>
                    <a:lnTo>
                      <a:pt x="655573" y="176606"/>
                    </a:lnTo>
                    <a:lnTo>
                      <a:pt x="630300" y="213829"/>
                    </a:lnTo>
                    <a:lnTo>
                      <a:pt x="600582" y="247434"/>
                    </a:lnTo>
                    <a:lnTo>
                      <a:pt x="566673" y="277012"/>
                    </a:lnTo>
                    <a:lnTo>
                      <a:pt x="529335" y="302145"/>
                    </a:lnTo>
                    <a:lnTo>
                      <a:pt x="488695" y="322427"/>
                    </a:lnTo>
                    <a:lnTo>
                      <a:pt x="445261" y="337426"/>
                    </a:lnTo>
                    <a:lnTo>
                      <a:pt x="399541" y="346735"/>
                    </a:lnTo>
                    <a:lnTo>
                      <a:pt x="351789" y="349923"/>
                    </a:lnTo>
                    <a:lnTo>
                      <a:pt x="304037" y="346735"/>
                    </a:lnTo>
                    <a:lnTo>
                      <a:pt x="258317" y="337426"/>
                    </a:lnTo>
                    <a:lnTo>
                      <a:pt x="214883" y="322427"/>
                    </a:lnTo>
                    <a:lnTo>
                      <a:pt x="174243" y="302145"/>
                    </a:lnTo>
                    <a:lnTo>
                      <a:pt x="136778" y="277012"/>
                    </a:lnTo>
                    <a:lnTo>
                      <a:pt x="102996" y="247434"/>
                    </a:lnTo>
                    <a:lnTo>
                      <a:pt x="73278" y="213829"/>
                    </a:lnTo>
                    <a:lnTo>
                      <a:pt x="48005" y="176606"/>
                    </a:lnTo>
                    <a:lnTo>
                      <a:pt x="27685" y="136207"/>
                    </a:lnTo>
                    <a:lnTo>
                      <a:pt x="12572" y="93027"/>
                    </a:lnTo>
                    <a:lnTo>
                      <a:pt x="3174" y="47485"/>
                    </a:lnTo>
                    <a:lnTo>
                      <a:pt x="0" y="0"/>
                    </a:lnTo>
                  </a:path>
                </a:pathLst>
              </a:custGeom>
              <a:noFill/>
              <a:ln w="12175" cap="flat" cmpd="sng">
                <a:solidFill>
                  <a:srgbClr val="2934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529;p11"/>
              <p:cNvSpPr/>
              <p:nvPr/>
            </p:nvSpPr>
            <p:spPr>
              <a:xfrm>
                <a:off x="7341384" y="5498032"/>
                <a:ext cx="568793" cy="564304"/>
              </a:xfrm>
              <a:custGeom>
                <a:avLst/>
                <a:gdLst/>
                <a:ahLst/>
                <a:cxnLst/>
                <a:rect l="l" t="t" r="r" b="b"/>
                <a:pathLst>
                  <a:path w="532129" h="530860" extrusionOk="0">
                    <a:moveTo>
                      <a:pt x="288671" y="0"/>
                    </a:moveTo>
                    <a:lnTo>
                      <a:pt x="243205" y="0"/>
                    </a:lnTo>
                    <a:lnTo>
                      <a:pt x="198247" y="7747"/>
                    </a:lnTo>
                    <a:lnTo>
                      <a:pt x="154813" y="23113"/>
                    </a:lnTo>
                    <a:lnTo>
                      <a:pt x="114173" y="46228"/>
                    </a:lnTo>
                    <a:lnTo>
                      <a:pt x="77216" y="76962"/>
                    </a:lnTo>
                    <a:lnTo>
                      <a:pt x="46355" y="113792"/>
                    </a:lnTo>
                    <a:lnTo>
                      <a:pt x="23114" y="154432"/>
                    </a:lnTo>
                    <a:lnTo>
                      <a:pt x="7747" y="197612"/>
                    </a:lnTo>
                    <a:lnTo>
                      <a:pt x="0" y="242443"/>
                    </a:lnTo>
                    <a:lnTo>
                      <a:pt x="0" y="287909"/>
                    </a:lnTo>
                    <a:lnTo>
                      <a:pt x="7747" y="332740"/>
                    </a:lnTo>
                    <a:lnTo>
                      <a:pt x="23114" y="375920"/>
                    </a:lnTo>
                    <a:lnTo>
                      <a:pt x="46355" y="416433"/>
                    </a:lnTo>
                    <a:lnTo>
                      <a:pt x="77216" y="453390"/>
                    </a:lnTo>
                    <a:lnTo>
                      <a:pt x="114173" y="484123"/>
                    </a:lnTo>
                    <a:lnTo>
                      <a:pt x="154813" y="507238"/>
                    </a:lnTo>
                    <a:lnTo>
                      <a:pt x="198247" y="522605"/>
                    </a:lnTo>
                    <a:lnTo>
                      <a:pt x="243205" y="530352"/>
                    </a:lnTo>
                    <a:lnTo>
                      <a:pt x="288671" y="530352"/>
                    </a:lnTo>
                    <a:lnTo>
                      <a:pt x="333629" y="522605"/>
                    </a:lnTo>
                    <a:lnTo>
                      <a:pt x="376936" y="507238"/>
                    </a:lnTo>
                    <a:lnTo>
                      <a:pt x="417703" y="484123"/>
                    </a:lnTo>
                    <a:lnTo>
                      <a:pt x="454660" y="453390"/>
                    </a:lnTo>
                    <a:lnTo>
                      <a:pt x="485521" y="416433"/>
                    </a:lnTo>
                    <a:lnTo>
                      <a:pt x="508635" y="375920"/>
                    </a:lnTo>
                    <a:lnTo>
                      <a:pt x="524129" y="332740"/>
                    </a:lnTo>
                    <a:lnTo>
                      <a:pt x="531876" y="287909"/>
                    </a:lnTo>
                    <a:lnTo>
                      <a:pt x="531876" y="242443"/>
                    </a:lnTo>
                    <a:lnTo>
                      <a:pt x="524129" y="197612"/>
                    </a:lnTo>
                    <a:lnTo>
                      <a:pt x="508635" y="154432"/>
                    </a:lnTo>
                    <a:lnTo>
                      <a:pt x="485521" y="113792"/>
                    </a:lnTo>
                    <a:lnTo>
                      <a:pt x="454660" y="76962"/>
                    </a:lnTo>
                    <a:lnTo>
                      <a:pt x="417703" y="46228"/>
                    </a:lnTo>
                    <a:lnTo>
                      <a:pt x="376936" y="23113"/>
                    </a:lnTo>
                    <a:lnTo>
                      <a:pt x="333629" y="7746"/>
                    </a:lnTo>
                    <a:lnTo>
                      <a:pt x="288671" y="0"/>
                    </a:lnTo>
                    <a:close/>
                  </a:path>
                </a:pathLst>
              </a:custGeom>
              <a:solidFill>
                <a:srgbClr val="29347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Овал 41"/>
              <p:cNvSpPr/>
              <p:nvPr/>
            </p:nvSpPr>
            <p:spPr>
              <a:xfrm>
                <a:off x="8116794" y="6254961"/>
                <a:ext cx="75363" cy="75363"/>
              </a:xfrm>
              <a:prstGeom prst="ellipse">
                <a:avLst/>
              </a:prstGeom>
              <a:solidFill>
                <a:srgbClr val="2934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3" name="Овал 42"/>
              <p:cNvSpPr/>
              <p:nvPr/>
            </p:nvSpPr>
            <p:spPr>
              <a:xfrm>
                <a:off x="7961028" y="5691140"/>
                <a:ext cx="75363" cy="75363"/>
              </a:xfrm>
              <a:prstGeom prst="ellipse">
                <a:avLst/>
              </a:prstGeom>
              <a:solidFill>
                <a:srgbClr val="2934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4" name="Овал 43"/>
              <p:cNvSpPr/>
              <p:nvPr/>
            </p:nvSpPr>
            <p:spPr>
              <a:xfrm>
                <a:off x="7215171" y="5691140"/>
                <a:ext cx="75363" cy="75363"/>
              </a:xfrm>
              <a:prstGeom prst="ellipse">
                <a:avLst/>
              </a:prstGeom>
              <a:solidFill>
                <a:srgbClr val="2934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37" name="Picture 16" descr="ÐÐ°ÑÑÐ¸Ð½ÐºÐ¸ Ð¿Ð¾ Ð·Ð°Ð¿ÑÐ¾ÑÑ data 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45" y="5460010"/>
              <a:ext cx="971849" cy="60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668919" y="3796546"/>
            <a:ext cx="2672559" cy="870314"/>
            <a:chOff x="7144945" y="5460010"/>
            <a:chExt cx="2775350" cy="870314"/>
          </a:xfrm>
        </p:grpSpPr>
        <p:grpSp>
          <p:nvGrpSpPr>
            <p:cNvPr id="20" name="Группа 19"/>
            <p:cNvGrpSpPr/>
            <p:nvPr/>
          </p:nvGrpSpPr>
          <p:grpSpPr>
            <a:xfrm>
              <a:off x="7215171" y="5498032"/>
              <a:ext cx="2705124" cy="832292"/>
              <a:chOff x="7215171" y="5498032"/>
              <a:chExt cx="2705124" cy="832292"/>
            </a:xfrm>
          </p:grpSpPr>
          <p:sp>
            <p:nvSpPr>
              <p:cNvPr id="22" name="Google Shape;532;p11"/>
              <p:cNvSpPr/>
              <p:nvPr/>
            </p:nvSpPr>
            <p:spPr>
              <a:xfrm>
                <a:off x="7865861" y="6022323"/>
                <a:ext cx="2054434" cy="275401"/>
              </a:xfrm>
              <a:custGeom>
                <a:avLst/>
                <a:gdLst/>
                <a:ahLst/>
                <a:cxnLst/>
                <a:rect l="l" t="t" r="r" b="b"/>
                <a:pathLst>
                  <a:path w="3623945" h="259079" extrusionOk="0">
                    <a:moveTo>
                      <a:pt x="3623945" y="258775"/>
                    </a:moveTo>
                    <a:lnTo>
                      <a:pt x="261747" y="258775"/>
                    </a:lnTo>
                    <a:lnTo>
                      <a:pt x="0" y="0"/>
                    </a:lnTo>
                  </a:path>
                </a:pathLst>
              </a:custGeom>
              <a:noFill/>
              <a:ln w="12175" cap="flat" cmpd="sng">
                <a:solidFill>
                  <a:srgbClr val="2934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533;p11"/>
              <p:cNvSpPr/>
              <p:nvPr/>
            </p:nvSpPr>
            <p:spPr>
              <a:xfrm>
                <a:off x="7240323" y="5748541"/>
                <a:ext cx="752056" cy="372603"/>
              </a:xfrm>
              <a:custGeom>
                <a:avLst/>
                <a:gdLst/>
                <a:ahLst/>
                <a:cxnLst/>
                <a:rect l="l" t="t" r="r" b="b"/>
                <a:pathLst>
                  <a:path w="703579" h="350520" extrusionOk="0">
                    <a:moveTo>
                      <a:pt x="703579" y="0"/>
                    </a:moveTo>
                    <a:lnTo>
                      <a:pt x="700404" y="47485"/>
                    </a:lnTo>
                    <a:lnTo>
                      <a:pt x="691006" y="93027"/>
                    </a:lnTo>
                    <a:lnTo>
                      <a:pt x="675893" y="136207"/>
                    </a:lnTo>
                    <a:lnTo>
                      <a:pt x="655573" y="176606"/>
                    </a:lnTo>
                    <a:lnTo>
                      <a:pt x="630300" y="213829"/>
                    </a:lnTo>
                    <a:lnTo>
                      <a:pt x="600582" y="247434"/>
                    </a:lnTo>
                    <a:lnTo>
                      <a:pt x="566673" y="277012"/>
                    </a:lnTo>
                    <a:lnTo>
                      <a:pt x="529335" y="302145"/>
                    </a:lnTo>
                    <a:lnTo>
                      <a:pt x="488695" y="322427"/>
                    </a:lnTo>
                    <a:lnTo>
                      <a:pt x="445261" y="337426"/>
                    </a:lnTo>
                    <a:lnTo>
                      <a:pt x="399541" y="346735"/>
                    </a:lnTo>
                    <a:lnTo>
                      <a:pt x="351789" y="349923"/>
                    </a:lnTo>
                    <a:lnTo>
                      <a:pt x="304037" y="346735"/>
                    </a:lnTo>
                    <a:lnTo>
                      <a:pt x="258317" y="337426"/>
                    </a:lnTo>
                    <a:lnTo>
                      <a:pt x="214883" y="322427"/>
                    </a:lnTo>
                    <a:lnTo>
                      <a:pt x="174243" y="302145"/>
                    </a:lnTo>
                    <a:lnTo>
                      <a:pt x="136778" y="277012"/>
                    </a:lnTo>
                    <a:lnTo>
                      <a:pt x="102996" y="247434"/>
                    </a:lnTo>
                    <a:lnTo>
                      <a:pt x="73278" y="213829"/>
                    </a:lnTo>
                    <a:lnTo>
                      <a:pt x="48005" y="176606"/>
                    </a:lnTo>
                    <a:lnTo>
                      <a:pt x="27685" y="136207"/>
                    </a:lnTo>
                    <a:lnTo>
                      <a:pt x="12572" y="93027"/>
                    </a:lnTo>
                    <a:lnTo>
                      <a:pt x="3174" y="47485"/>
                    </a:lnTo>
                    <a:lnTo>
                      <a:pt x="0" y="0"/>
                    </a:lnTo>
                  </a:path>
                </a:pathLst>
              </a:custGeom>
              <a:noFill/>
              <a:ln w="12175" cap="flat" cmpd="sng">
                <a:solidFill>
                  <a:srgbClr val="29347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529;p11"/>
              <p:cNvSpPr/>
              <p:nvPr/>
            </p:nvSpPr>
            <p:spPr>
              <a:xfrm>
                <a:off x="7341384" y="5498032"/>
                <a:ext cx="568793" cy="564304"/>
              </a:xfrm>
              <a:custGeom>
                <a:avLst/>
                <a:gdLst/>
                <a:ahLst/>
                <a:cxnLst/>
                <a:rect l="l" t="t" r="r" b="b"/>
                <a:pathLst>
                  <a:path w="532129" h="530860" extrusionOk="0">
                    <a:moveTo>
                      <a:pt x="288671" y="0"/>
                    </a:moveTo>
                    <a:lnTo>
                      <a:pt x="243205" y="0"/>
                    </a:lnTo>
                    <a:lnTo>
                      <a:pt x="198247" y="7747"/>
                    </a:lnTo>
                    <a:lnTo>
                      <a:pt x="154813" y="23113"/>
                    </a:lnTo>
                    <a:lnTo>
                      <a:pt x="114173" y="46228"/>
                    </a:lnTo>
                    <a:lnTo>
                      <a:pt x="77216" y="76962"/>
                    </a:lnTo>
                    <a:lnTo>
                      <a:pt x="46355" y="113792"/>
                    </a:lnTo>
                    <a:lnTo>
                      <a:pt x="23114" y="154432"/>
                    </a:lnTo>
                    <a:lnTo>
                      <a:pt x="7747" y="197612"/>
                    </a:lnTo>
                    <a:lnTo>
                      <a:pt x="0" y="242443"/>
                    </a:lnTo>
                    <a:lnTo>
                      <a:pt x="0" y="287909"/>
                    </a:lnTo>
                    <a:lnTo>
                      <a:pt x="7747" y="332740"/>
                    </a:lnTo>
                    <a:lnTo>
                      <a:pt x="23114" y="375920"/>
                    </a:lnTo>
                    <a:lnTo>
                      <a:pt x="46355" y="416433"/>
                    </a:lnTo>
                    <a:lnTo>
                      <a:pt x="77216" y="453390"/>
                    </a:lnTo>
                    <a:lnTo>
                      <a:pt x="114173" y="484123"/>
                    </a:lnTo>
                    <a:lnTo>
                      <a:pt x="154813" y="507238"/>
                    </a:lnTo>
                    <a:lnTo>
                      <a:pt x="198247" y="522605"/>
                    </a:lnTo>
                    <a:lnTo>
                      <a:pt x="243205" y="530352"/>
                    </a:lnTo>
                    <a:lnTo>
                      <a:pt x="288671" y="530352"/>
                    </a:lnTo>
                    <a:lnTo>
                      <a:pt x="333629" y="522605"/>
                    </a:lnTo>
                    <a:lnTo>
                      <a:pt x="376936" y="507238"/>
                    </a:lnTo>
                    <a:lnTo>
                      <a:pt x="417703" y="484123"/>
                    </a:lnTo>
                    <a:lnTo>
                      <a:pt x="454660" y="453390"/>
                    </a:lnTo>
                    <a:lnTo>
                      <a:pt x="485521" y="416433"/>
                    </a:lnTo>
                    <a:lnTo>
                      <a:pt x="508635" y="375920"/>
                    </a:lnTo>
                    <a:lnTo>
                      <a:pt x="524129" y="332740"/>
                    </a:lnTo>
                    <a:lnTo>
                      <a:pt x="531876" y="287909"/>
                    </a:lnTo>
                    <a:lnTo>
                      <a:pt x="531876" y="242443"/>
                    </a:lnTo>
                    <a:lnTo>
                      <a:pt x="524129" y="197612"/>
                    </a:lnTo>
                    <a:lnTo>
                      <a:pt x="508635" y="154432"/>
                    </a:lnTo>
                    <a:lnTo>
                      <a:pt x="485521" y="113792"/>
                    </a:lnTo>
                    <a:lnTo>
                      <a:pt x="454660" y="76962"/>
                    </a:lnTo>
                    <a:lnTo>
                      <a:pt x="417703" y="46228"/>
                    </a:lnTo>
                    <a:lnTo>
                      <a:pt x="376936" y="23113"/>
                    </a:lnTo>
                    <a:lnTo>
                      <a:pt x="333629" y="7746"/>
                    </a:lnTo>
                    <a:lnTo>
                      <a:pt x="288671" y="0"/>
                    </a:lnTo>
                    <a:close/>
                  </a:path>
                </a:pathLst>
              </a:custGeom>
              <a:solidFill>
                <a:srgbClr val="29347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Овал 24"/>
              <p:cNvSpPr/>
              <p:nvPr/>
            </p:nvSpPr>
            <p:spPr>
              <a:xfrm>
                <a:off x="8116794" y="6254961"/>
                <a:ext cx="75363" cy="75363"/>
              </a:xfrm>
              <a:prstGeom prst="ellipse">
                <a:avLst/>
              </a:prstGeom>
              <a:solidFill>
                <a:srgbClr val="2934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" name="Овал 25"/>
              <p:cNvSpPr/>
              <p:nvPr/>
            </p:nvSpPr>
            <p:spPr>
              <a:xfrm>
                <a:off x="7961028" y="5691140"/>
                <a:ext cx="75363" cy="75363"/>
              </a:xfrm>
              <a:prstGeom prst="ellipse">
                <a:avLst/>
              </a:prstGeom>
              <a:solidFill>
                <a:srgbClr val="2934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" name="Овал 26"/>
              <p:cNvSpPr/>
              <p:nvPr/>
            </p:nvSpPr>
            <p:spPr>
              <a:xfrm>
                <a:off x="7215171" y="5691140"/>
                <a:ext cx="75363" cy="75363"/>
              </a:xfrm>
              <a:prstGeom prst="ellipse">
                <a:avLst/>
              </a:prstGeom>
              <a:solidFill>
                <a:srgbClr val="2934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pic>
          <p:nvPicPr>
            <p:cNvPr id="21" name="Picture 16" descr="ÐÐ°ÑÑÐ¸Ð½ÐºÐ¸ Ð¿Ð¾ Ð·Ð°Ð¿ÑÐ¾ÑÑ data png"/>
            <p:cNvPicPr>
              <a:picLocks noChangeAspect="1" noChangeArrowheads="1"/>
            </p:cNvPicPr>
            <p:nvPr/>
          </p:nvPicPr>
          <p:blipFill>
            <a:blip r:embed="rId4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45" y="5460010"/>
              <a:ext cx="971849" cy="6074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Прямая соединительная линия 15"/>
          <p:cNvCxnSpPr/>
          <p:nvPr/>
        </p:nvCxnSpPr>
        <p:spPr>
          <a:xfrm>
            <a:off x="3345183" y="2559795"/>
            <a:ext cx="314394" cy="1505562"/>
          </a:xfrm>
          <a:prstGeom prst="line">
            <a:avLst/>
          </a:prstGeom>
          <a:ln w="12700">
            <a:solidFill>
              <a:srgbClr val="2934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341478" y="3615653"/>
            <a:ext cx="318099" cy="449704"/>
          </a:xfrm>
          <a:prstGeom prst="line">
            <a:avLst/>
          </a:prstGeom>
          <a:ln w="12700">
            <a:solidFill>
              <a:srgbClr val="2934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flipH="1">
            <a:off x="3340899" y="4060674"/>
            <a:ext cx="318678" cy="576171"/>
          </a:xfrm>
          <a:prstGeom prst="line">
            <a:avLst/>
          </a:prstGeom>
          <a:ln w="12700">
            <a:solidFill>
              <a:srgbClr val="2934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91384" y="1353696"/>
            <a:ext cx="19135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Реестровая модель</a:t>
            </a:r>
            <a:endParaRPr lang="ru-RU" sz="1600" b="1" dirty="0"/>
          </a:p>
        </p:txBody>
      </p:sp>
      <p:sp>
        <p:nvSpPr>
          <p:cNvPr id="54" name="TextBox 53"/>
          <p:cNvSpPr txBox="1"/>
          <p:nvPr/>
        </p:nvSpPr>
        <p:spPr>
          <a:xfrm>
            <a:off x="1330168" y="2018860"/>
            <a:ext cx="2273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Реестр охотничьих билетов</a:t>
            </a:r>
            <a:endParaRPr lang="ru-RU" sz="1600" dirty="0"/>
          </a:p>
        </p:txBody>
      </p:sp>
      <p:sp>
        <p:nvSpPr>
          <p:cNvPr id="55" name="TextBox 54"/>
          <p:cNvSpPr txBox="1"/>
          <p:nvPr/>
        </p:nvSpPr>
        <p:spPr>
          <a:xfrm>
            <a:off x="1418292" y="3075983"/>
            <a:ext cx="2273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Реестр охотничьих разрешений</a:t>
            </a:r>
            <a:endParaRPr lang="ru-RU" sz="1600" dirty="0"/>
          </a:p>
        </p:txBody>
      </p:sp>
      <p:sp>
        <p:nvSpPr>
          <p:cNvPr id="56" name="TextBox 55"/>
          <p:cNvSpPr txBox="1"/>
          <p:nvPr/>
        </p:nvSpPr>
        <p:spPr>
          <a:xfrm>
            <a:off x="1372069" y="4078600"/>
            <a:ext cx="2273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Реестр правонарушений</a:t>
            </a:r>
            <a:endParaRPr lang="ru-RU" sz="1600" dirty="0"/>
          </a:p>
        </p:txBody>
      </p:sp>
      <p:sp>
        <p:nvSpPr>
          <p:cNvPr id="58" name="TextBox 57"/>
          <p:cNvSpPr txBox="1"/>
          <p:nvPr/>
        </p:nvSpPr>
        <p:spPr>
          <a:xfrm>
            <a:off x="1976701" y="4868371"/>
            <a:ext cx="22680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Автоматические услуги</a:t>
            </a:r>
            <a:endParaRPr lang="ru-RU" sz="1600" b="1" dirty="0"/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0411" y="5057224"/>
            <a:ext cx="5175642" cy="1442935"/>
          </a:xfrm>
          <a:prstGeom prst="rect">
            <a:avLst/>
          </a:prstGeom>
        </p:spPr>
      </p:pic>
      <p:sp>
        <p:nvSpPr>
          <p:cNvPr id="82" name="TextBox 81"/>
          <p:cNvSpPr txBox="1"/>
          <p:nvPr/>
        </p:nvSpPr>
        <p:spPr>
          <a:xfrm>
            <a:off x="3830769" y="2074946"/>
            <a:ext cx="2014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/>
              <a:t>Проактивные</a:t>
            </a:r>
            <a:r>
              <a:rPr lang="ru-RU" sz="1600" b="1" dirty="0" smtClean="0"/>
              <a:t> услуги</a:t>
            </a:r>
            <a:endParaRPr lang="ru-RU" sz="1600" b="1" dirty="0"/>
          </a:p>
        </p:txBody>
      </p:sp>
      <p:pic>
        <p:nvPicPr>
          <p:cNvPr id="83" name="Рисунок 8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5405" y="3201649"/>
            <a:ext cx="970488" cy="898600"/>
          </a:xfrm>
          <a:prstGeom prst="rect">
            <a:avLst/>
          </a:prstGeom>
        </p:spPr>
      </p:pic>
      <p:sp>
        <p:nvSpPr>
          <p:cNvPr id="84" name="Прямоугольник 83"/>
          <p:cNvSpPr/>
          <p:nvPr/>
        </p:nvSpPr>
        <p:spPr>
          <a:xfrm>
            <a:off x="3883459" y="2470111"/>
            <a:ext cx="22707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srgbClr val="293472"/>
                </a:solidFill>
              </a:rPr>
              <a:t>ЕСЛИ </a:t>
            </a:r>
            <a:r>
              <a:rPr lang="ru-RU" sz="2000" b="1" dirty="0" smtClean="0">
                <a:solidFill>
                  <a:srgbClr val="E5033E"/>
                </a:solidFill>
              </a:rPr>
              <a:t>НАЧАЛСЯ СЕЗОН ОХОТЫ</a:t>
            </a:r>
            <a:r>
              <a:rPr lang="ru-RU" sz="1600" dirty="0" smtClean="0">
                <a:solidFill>
                  <a:srgbClr val="293472"/>
                </a:solidFill>
              </a:rPr>
              <a:t>, то …</a:t>
            </a:r>
          </a:p>
        </p:txBody>
      </p:sp>
      <p:sp>
        <p:nvSpPr>
          <p:cNvPr id="85" name="Прямоугольник 84"/>
          <p:cNvSpPr/>
          <p:nvPr/>
        </p:nvSpPr>
        <p:spPr>
          <a:xfrm>
            <a:off x="3972494" y="4135968"/>
            <a:ext cx="2076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293472"/>
                </a:solidFill>
              </a:rPr>
              <a:t>«Время охотиться»</a:t>
            </a:r>
            <a:endParaRPr lang="ru-RU" sz="1600" b="1" dirty="0">
              <a:solidFill>
                <a:srgbClr val="293472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r="7078" b="8224"/>
          <a:stretch/>
        </p:blipFill>
        <p:spPr>
          <a:xfrm>
            <a:off x="6189956" y="1257715"/>
            <a:ext cx="5458624" cy="4567951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7945134" y="2073742"/>
            <a:ext cx="227778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Электронное разрешение на охоту</a:t>
            </a:r>
            <a:endParaRPr lang="ru-RU" sz="1500" dirty="0"/>
          </a:p>
        </p:txBody>
      </p:sp>
      <p:sp>
        <p:nvSpPr>
          <p:cNvPr id="60" name="Прямоугольник 59"/>
          <p:cNvSpPr/>
          <p:nvPr/>
        </p:nvSpPr>
        <p:spPr>
          <a:xfrm>
            <a:off x="10345908" y="2980854"/>
            <a:ext cx="166177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Электронный </a:t>
            </a:r>
            <a:r>
              <a:rPr lang="ru-RU" sz="1500" dirty="0" err="1" smtClean="0"/>
              <a:t>охотбилет</a:t>
            </a:r>
            <a:endParaRPr lang="ru-RU" sz="1500" dirty="0"/>
          </a:p>
        </p:txBody>
      </p:sp>
      <p:sp>
        <p:nvSpPr>
          <p:cNvPr id="61" name="Прямоугольник 60"/>
          <p:cNvSpPr/>
          <p:nvPr/>
        </p:nvSpPr>
        <p:spPr>
          <a:xfrm>
            <a:off x="10316653" y="4837543"/>
            <a:ext cx="16818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Уведомления</a:t>
            </a:r>
            <a:endParaRPr lang="ru-RU" sz="1500" dirty="0"/>
          </a:p>
        </p:txBody>
      </p:sp>
      <p:sp>
        <p:nvSpPr>
          <p:cNvPr id="62" name="Прямоугольник 61"/>
          <p:cNvSpPr/>
          <p:nvPr/>
        </p:nvSpPr>
        <p:spPr>
          <a:xfrm>
            <a:off x="8012547" y="5388677"/>
            <a:ext cx="21429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Информация об </a:t>
            </a:r>
            <a:r>
              <a:rPr lang="ru-RU" sz="1500" dirty="0" err="1" smtClean="0"/>
              <a:t>охотресурсах</a:t>
            </a:r>
            <a:endParaRPr lang="ru-RU" sz="1500" dirty="0"/>
          </a:p>
        </p:txBody>
      </p:sp>
      <p:sp>
        <p:nvSpPr>
          <p:cNvPr id="63" name="Прямоугольник 62"/>
          <p:cNvSpPr/>
          <p:nvPr/>
        </p:nvSpPr>
        <p:spPr>
          <a:xfrm>
            <a:off x="5956073" y="4834679"/>
            <a:ext cx="16818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Построение маршрута</a:t>
            </a:r>
            <a:endParaRPr lang="ru-RU" sz="1500" dirty="0"/>
          </a:p>
        </p:txBody>
      </p:sp>
      <p:sp>
        <p:nvSpPr>
          <p:cNvPr id="64" name="Прямоугольник 63"/>
          <p:cNvSpPr/>
          <p:nvPr/>
        </p:nvSpPr>
        <p:spPr>
          <a:xfrm>
            <a:off x="5839647" y="3071549"/>
            <a:ext cx="168186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dirty="0" smtClean="0"/>
              <a:t>Размещение</a:t>
            </a:r>
            <a:endParaRPr lang="ru-RU" sz="1500" dirty="0"/>
          </a:p>
        </p:txBody>
      </p:sp>
      <p:sp>
        <p:nvSpPr>
          <p:cNvPr id="67" name="TextBox 66"/>
          <p:cNvSpPr txBox="1"/>
          <p:nvPr/>
        </p:nvSpPr>
        <p:spPr>
          <a:xfrm>
            <a:off x="547384" y="368963"/>
            <a:ext cx="7556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atin typeface="+mj-lt"/>
                <a:cs typeface="Arial" panose="020B0604020202020204" pitchFamily="34" charset="0"/>
              </a:rPr>
              <a:t>РЕГИОНАЛЬНЫЙ ОПЫТ: </a:t>
            </a:r>
            <a:r>
              <a:rPr lang="ru-RU" sz="2800" cap="all" dirty="0">
                <a:latin typeface="+mj-lt"/>
                <a:cs typeface="Arial" panose="020B0604020202020204" pitchFamily="34" charset="0"/>
              </a:rPr>
              <a:t>СУПЕРСЕРВИС «ОХОТА+»</a:t>
            </a:r>
          </a:p>
        </p:txBody>
      </p:sp>
    </p:spTree>
    <p:extLst>
      <p:ext uri="{BB962C8B-B14F-4D97-AF65-F5344CB8AC3E}">
        <p14:creationId xmlns:p14="http://schemas.microsoft.com/office/powerpoint/2010/main" val="1694660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53" name="Прямоугольник 52"/>
          <p:cNvSpPr/>
          <p:nvPr/>
        </p:nvSpPr>
        <p:spPr>
          <a:xfrm>
            <a:off x="1233787" y="1009791"/>
            <a:ext cx="3352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2000" cap="all" dirty="0">
                <a:latin typeface="Tahoma" pitchFamily="34" charset="0"/>
              </a:rPr>
              <a:t>23 субъекта РФ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7384" y="368963"/>
            <a:ext cx="102579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atin typeface="+mj-lt"/>
                <a:cs typeface="Arial" panose="020B0604020202020204" pitchFamily="34" charset="0"/>
              </a:rPr>
              <a:t>Региональный опыт: </a:t>
            </a:r>
            <a:r>
              <a:rPr lang="ru-RU" sz="2800" cap="all" dirty="0">
                <a:latin typeface="+mj-lt"/>
                <a:cs typeface="Arial" panose="020B0604020202020204" pitchFamily="34" charset="0"/>
              </a:rPr>
              <a:t>IT-РЕШЕНИЕ ДЛЯ МФЦ из </a:t>
            </a:r>
            <a:r>
              <a:rPr lang="ru-RU" sz="2800" cap="all" dirty="0" err="1">
                <a:latin typeface="+mj-lt"/>
                <a:cs typeface="Arial" panose="020B0604020202020204" pitchFamily="34" charset="0"/>
              </a:rPr>
              <a:t>НОВОСИБИРСКа</a:t>
            </a:r>
            <a:endParaRPr lang="ru-RU" sz="2000" cap="all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301" y="1058240"/>
            <a:ext cx="9849269" cy="54291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38C789A-B42F-492B-9E8F-D87BAA9F59D6}"/>
              </a:ext>
            </a:extLst>
          </p:cNvPr>
          <p:cNvSpPr txBox="1"/>
          <p:nvPr/>
        </p:nvSpPr>
        <p:spPr>
          <a:xfrm>
            <a:off x="3800503" y="1012165"/>
            <a:ext cx="237810" cy="390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ctr">
              <a:defRPr sz="1600" b="1">
                <a:solidFill>
                  <a:srgbClr val="00608F"/>
                </a:solidFill>
                <a:latin typeface="Open Sans Condensed"/>
              </a:defRPr>
            </a:lvl1pPr>
          </a:lstStyle>
          <a:p>
            <a:pPr algn="l"/>
            <a:r>
              <a:rPr lang="ru-RU" sz="1935" dirty="0"/>
              <a:t>- </a:t>
            </a:r>
            <a:r>
              <a:rPr lang="ru-RU" sz="1935" dirty="0" smtClean="0"/>
              <a:t>   </a:t>
            </a:r>
            <a:endParaRPr lang="ru-RU" sz="1935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AAB099-BDBE-415E-B670-CEC25A61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81669" y="1058240"/>
            <a:ext cx="1403345" cy="4027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A69F97-0DDE-4744-8D5C-B8D03E12F8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707" y="1075585"/>
            <a:ext cx="198894" cy="29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8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r="66454" b="60102"/>
          <a:stretch/>
        </p:blipFill>
        <p:spPr>
          <a:xfrm>
            <a:off x="4634908" y="1496762"/>
            <a:ext cx="3127243" cy="1831591"/>
          </a:xfrm>
          <a:prstGeom prst="rect">
            <a:avLst/>
          </a:prstGeom>
          <a:ln>
            <a:solidFill>
              <a:srgbClr val="552211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45448" t="9106" b="36422"/>
          <a:stretch/>
        </p:blipFill>
        <p:spPr>
          <a:xfrm>
            <a:off x="8940865" y="1352896"/>
            <a:ext cx="2896374" cy="1617096"/>
          </a:xfrm>
          <a:prstGeom prst="rect">
            <a:avLst/>
          </a:prstGeom>
          <a:ln>
            <a:solidFill>
              <a:srgbClr val="55221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401" y="993845"/>
            <a:ext cx="1686835" cy="2998817"/>
          </a:xfrm>
          <a:prstGeom prst="rect">
            <a:avLst/>
          </a:prstGeom>
          <a:ln>
            <a:solidFill>
              <a:srgbClr val="5B9BD5">
                <a:shade val="50000"/>
              </a:srgb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707" y="993845"/>
            <a:ext cx="1686835" cy="2998817"/>
          </a:xfrm>
          <a:prstGeom prst="rect">
            <a:avLst/>
          </a:prstGeom>
          <a:ln>
            <a:solidFill>
              <a:srgbClr val="5B9BD5">
                <a:shade val="50000"/>
              </a:srgb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48313" y="1093462"/>
            <a:ext cx="1377815" cy="1371719"/>
          </a:xfrm>
          <a:prstGeom prst="rect">
            <a:avLst/>
          </a:prstGeom>
        </p:spPr>
      </p:pic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470" y="3758864"/>
            <a:ext cx="858676" cy="85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016">
                        <a14:foregroundMark x1="31614" y1="27519" x2="46429" y2="72932"/>
                        <a14:foregroundMark x1="26058" y1="25714" x2="19577" y2="35940"/>
                        <a14:foregroundMark x1="24206" y1="46165" x2="20503" y2="57444"/>
                        <a14:foregroundMark x1="14418" y1="58346" x2="14418" y2="58346"/>
                        <a14:foregroundMark x1="10582" y1="61805" x2="12963" y2="65564"/>
                        <a14:foregroundMark x1="14021" y1="57444" x2="15741" y2="61353"/>
                        <a14:foregroundMark x1="50265" y1="29173" x2="57407" y2="64211"/>
                        <a14:foregroundMark x1="51852" y1="28722" x2="48413" y2="40902"/>
                        <a14:foregroundMark x1="47090" y1="31729" x2="59259" y2="39549"/>
                        <a14:foregroundMark x1="45238" y1="27068" x2="25000" y2="39248"/>
                        <a14:foregroundMark x1="78968" y1="66015" x2="91931" y2="63008"/>
                        <a14:foregroundMark x1="93783" y1="61053" x2="94048" y2="63308"/>
                        <a14:foregroundMark x1="95106" y1="65414" x2="95106" y2="65414"/>
                        <a14:foregroundMark x1="31878" y1="13383" x2="31878" y2="13383"/>
                        <a14:foregroundMark x1="62963" y1="23609" x2="68254" y2="30827"/>
                        <a14:foregroundMark x1="68254" y1="34887" x2="70899" y2="39549"/>
                        <a14:foregroundMark x1="27116" y1="18346" x2="24206" y2="221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5675" y="4253103"/>
            <a:ext cx="2445612" cy="21512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2"/>
          <a:srcRect l="48844" t="56880"/>
          <a:stretch/>
        </p:blipFill>
        <p:spPr>
          <a:xfrm>
            <a:off x="7344943" y="2512425"/>
            <a:ext cx="3362371" cy="1403783"/>
          </a:xfrm>
          <a:prstGeom prst="rect">
            <a:avLst/>
          </a:prstGeom>
          <a:ln>
            <a:solidFill>
              <a:srgbClr val="552211"/>
            </a:solidFill>
          </a:ln>
        </p:spPr>
      </p:pic>
      <p:sp>
        <p:nvSpPr>
          <p:cNvPr id="19" name="Прямоугольник 18"/>
          <p:cNvSpPr/>
          <p:nvPr/>
        </p:nvSpPr>
        <p:spPr>
          <a:xfrm>
            <a:off x="1013786" y="4207452"/>
            <a:ext cx="31557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ЦИФРОВЫЕ СЕРВИСЫ ДЛЯ НАСЕЛЕНИЯ</a:t>
            </a:r>
            <a:endParaRPr lang="ru-RU" sz="24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7813111" y="3920029"/>
            <a:ext cx="31557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en-US" sz="2400" dirty="0" smtClean="0"/>
              <a:t>BI-</a:t>
            </a:r>
            <a:r>
              <a:rPr lang="ru-RU" sz="2400" dirty="0" smtClean="0"/>
              <a:t>СИСТЕМЫ </a:t>
            </a:r>
            <a:endParaRPr lang="ru-RU" sz="24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288727" y="6003410"/>
            <a:ext cx="56264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ИСКУСТВЕННЫЙ ИНТЕЛЛЕКТ В КЦ МФЦ</a:t>
            </a:r>
            <a:endParaRPr lang="ru-RU" sz="2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3200" y="4321756"/>
            <a:ext cx="5010150" cy="173777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47384" y="368963"/>
            <a:ext cx="37096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atin typeface="+mj-lt"/>
                <a:cs typeface="Arial" panose="020B0604020202020204" pitchFamily="34" charset="0"/>
              </a:rPr>
              <a:t>Региональный опыт:</a:t>
            </a:r>
            <a:endParaRPr lang="ru-RU" sz="2000" cap="all" dirty="0"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166714" y="360601"/>
            <a:ext cx="729039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cap="all" dirty="0">
                <a:latin typeface="+mj-lt"/>
                <a:cs typeface="Arial" panose="020B0604020202020204" pitchFamily="34" charset="0"/>
              </a:rPr>
              <a:t>МФЦ - ОТ продвинутой </a:t>
            </a:r>
            <a:r>
              <a:rPr lang="ru-RU" sz="2800" cap="all" dirty="0" smtClean="0">
                <a:latin typeface="+mj-lt"/>
                <a:cs typeface="Arial" panose="020B0604020202020204" pitchFamily="34" charset="0"/>
              </a:rPr>
              <a:t>аналитики до </a:t>
            </a:r>
          </a:p>
          <a:p>
            <a:r>
              <a:rPr lang="ru-RU" sz="2800" cap="all" dirty="0" smtClean="0">
                <a:latin typeface="+mj-lt"/>
                <a:cs typeface="Arial" panose="020B0604020202020204" pitchFamily="34" charset="0"/>
              </a:rPr>
              <a:t>искусственного интеллекта</a:t>
            </a:r>
            <a:endParaRPr lang="ru-RU" sz="2800" cap="all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396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Рисунок 5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4" name="Прямоугольник 53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TextBox 5"/>
          <p:cNvSpPr txBox="1"/>
          <p:nvPr/>
        </p:nvSpPr>
        <p:spPr>
          <a:xfrm>
            <a:off x="528029" y="380459"/>
            <a:ext cx="994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>
                <a:latin typeface="+mj-lt"/>
                <a:cs typeface="Arial" panose="020B0604020202020204" pitchFamily="34" charset="0"/>
              </a:rPr>
              <a:t>Региональный опыт: </a:t>
            </a:r>
            <a:r>
              <a:rPr lang="ru-RU" sz="2800" cap="all" dirty="0">
                <a:latin typeface="+mj-lt"/>
                <a:cs typeface="Arial" panose="020B0604020202020204" pitchFamily="34" charset="0"/>
              </a:rPr>
              <a:t>УПРАВЛЕНИЕ ПО ОТКЛОНЕНИЯМ В </a:t>
            </a:r>
            <a:r>
              <a:rPr lang="ru-RU" sz="2800" cap="all" dirty="0" smtClean="0">
                <a:latin typeface="+mj-lt"/>
                <a:cs typeface="Arial" panose="020B0604020202020204" pitchFamily="34" charset="0"/>
              </a:rPr>
              <a:t>МФЦ</a:t>
            </a:r>
            <a:endParaRPr lang="ru-RU" sz="2800" cap="all" dirty="0"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12" name="Диаграмма 11"/>
          <p:cNvGraphicFramePr/>
          <p:nvPr>
            <p:extLst/>
          </p:nvPr>
        </p:nvGraphicFramePr>
        <p:xfrm>
          <a:off x="2886538" y="1423106"/>
          <a:ext cx="6418922" cy="4461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3" name="Группа 12"/>
          <p:cNvGrpSpPr/>
          <p:nvPr/>
        </p:nvGrpSpPr>
        <p:grpSpPr>
          <a:xfrm>
            <a:off x="8382735" y="2196567"/>
            <a:ext cx="3356759" cy="830790"/>
            <a:chOff x="8382735" y="2196567"/>
            <a:chExt cx="3356759" cy="830790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8382735" y="2196567"/>
              <a:ext cx="3356759" cy="830790"/>
              <a:chOff x="8382735" y="2196567"/>
              <a:chExt cx="3356759" cy="830790"/>
            </a:xfrm>
          </p:grpSpPr>
          <p:sp>
            <p:nvSpPr>
              <p:cNvPr id="17" name="Google Shape;526;p11"/>
              <p:cNvSpPr/>
              <p:nvPr/>
            </p:nvSpPr>
            <p:spPr>
              <a:xfrm>
                <a:off x="8426551" y="2196567"/>
                <a:ext cx="641420" cy="636530"/>
              </a:xfrm>
              <a:custGeom>
                <a:avLst/>
                <a:gdLst/>
                <a:ahLst/>
                <a:cxnLst/>
                <a:rect l="l" t="t" r="r" b="b"/>
                <a:pathLst>
                  <a:path w="600075" h="598805" extrusionOk="0">
                    <a:moveTo>
                      <a:pt x="0" y="102615"/>
                    </a:moveTo>
                    <a:lnTo>
                      <a:pt x="35941" y="71246"/>
                    </a:lnTo>
                    <a:lnTo>
                      <a:pt x="74930" y="45592"/>
                    </a:lnTo>
                    <a:lnTo>
                      <a:pt x="116205" y="25653"/>
                    </a:lnTo>
                    <a:lnTo>
                      <a:pt x="159385" y="11429"/>
                    </a:lnTo>
                    <a:lnTo>
                      <a:pt x="203581" y="2793"/>
                    </a:lnTo>
                    <a:lnTo>
                      <a:pt x="248539" y="0"/>
                    </a:lnTo>
                    <a:lnTo>
                      <a:pt x="293370" y="2793"/>
                    </a:lnTo>
                    <a:lnTo>
                      <a:pt x="337693" y="11429"/>
                    </a:lnTo>
                    <a:lnTo>
                      <a:pt x="380746" y="25653"/>
                    </a:lnTo>
                    <a:lnTo>
                      <a:pt x="422020" y="45592"/>
                    </a:lnTo>
                    <a:lnTo>
                      <a:pt x="461009" y="71246"/>
                    </a:lnTo>
                    <a:lnTo>
                      <a:pt x="496951" y="102615"/>
                    </a:lnTo>
                    <a:lnTo>
                      <a:pt x="528447" y="138556"/>
                    </a:lnTo>
                    <a:lnTo>
                      <a:pt x="554228" y="177418"/>
                    </a:lnTo>
                    <a:lnTo>
                      <a:pt x="574167" y="218566"/>
                    </a:lnTo>
                    <a:lnTo>
                      <a:pt x="588518" y="261619"/>
                    </a:lnTo>
                    <a:lnTo>
                      <a:pt x="597027" y="305815"/>
                    </a:lnTo>
                    <a:lnTo>
                      <a:pt x="599948" y="350519"/>
                    </a:lnTo>
                    <a:lnTo>
                      <a:pt x="597027" y="395350"/>
                    </a:lnTo>
                    <a:lnTo>
                      <a:pt x="588518" y="439419"/>
                    </a:lnTo>
                    <a:lnTo>
                      <a:pt x="574167" y="482472"/>
                    </a:lnTo>
                    <a:lnTo>
                      <a:pt x="554228" y="523620"/>
                    </a:lnTo>
                    <a:lnTo>
                      <a:pt x="528447" y="562482"/>
                    </a:lnTo>
                    <a:lnTo>
                      <a:pt x="496951" y="598423"/>
                    </a:lnTo>
                  </a:path>
                </a:pathLst>
              </a:custGeom>
              <a:noFill/>
              <a:ln w="12175" cap="flat" cmpd="sng">
                <a:solidFill>
                  <a:srgbClr val="CC5B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529;p11"/>
              <p:cNvSpPr/>
              <p:nvPr/>
            </p:nvSpPr>
            <p:spPr>
              <a:xfrm>
                <a:off x="8408631" y="2287287"/>
                <a:ext cx="568793" cy="564304"/>
              </a:xfrm>
              <a:custGeom>
                <a:avLst/>
                <a:gdLst/>
                <a:ahLst/>
                <a:cxnLst/>
                <a:rect l="l" t="t" r="r" b="b"/>
                <a:pathLst>
                  <a:path w="532129" h="530860" extrusionOk="0">
                    <a:moveTo>
                      <a:pt x="288671" y="0"/>
                    </a:moveTo>
                    <a:lnTo>
                      <a:pt x="243205" y="0"/>
                    </a:lnTo>
                    <a:lnTo>
                      <a:pt x="198247" y="7747"/>
                    </a:lnTo>
                    <a:lnTo>
                      <a:pt x="154813" y="23113"/>
                    </a:lnTo>
                    <a:lnTo>
                      <a:pt x="114173" y="46228"/>
                    </a:lnTo>
                    <a:lnTo>
                      <a:pt x="77216" y="76962"/>
                    </a:lnTo>
                    <a:lnTo>
                      <a:pt x="46355" y="113792"/>
                    </a:lnTo>
                    <a:lnTo>
                      <a:pt x="23114" y="154432"/>
                    </a:lnTo>
                    <a:lnTo>
                      <a:pt x="7747" y="197612"/>
                    </a:lnTo>
                    <a:lnTo>
                      <a:pt x="0" y="242443"/>
                    </a:lnTo>
                    <a:lnTo>
                      <a:pt x="0" y="287909"/>
                    </a:lnTo>
                    <a:lnTo>
                      <a:pt x="7747" y="332740"/>
                    </a:lnTo>
                    <a:lnTo>
                      <a:pt x="23114" y="375920"/>
                    </a:lnTo>
                    <a:lnTo>
                      <a:pt x="46355" y="416433"/>
                    </a:lnTo>
                    <a:lnTo>
                      <a:pt x="77216" y="453390"/>
                    </a:lnTo>
                    <a:lnTo>
                      <a:pt x="114173" y="484123"/>
                    </a:lnTo>
                    <a:lnTo>
                      <a:pt x="154813" y="507238"/>
                    </a:lnTo>
                    <a:lnTo>
                      <a:pt x="198247" y="522605"/>
                    </a:lnTo>
                    <a:lnTo>
                      <a:pt x="243205" y="530352"/>
                    </a:lnTo>
                    <a:lnTo>
                      <a:pt x="288671" y="530352"/>
                    </a:lnTo>
                    <a:lnTo>
                      <a:pt x="333629" y="522605"/>
                    </a:lnTo>
                    <a:lnTo>
                      <a:pt x="376936" y="507238"/>
                    </a:lnTo>
                    <a:lnTo>
                      <a:pt x="417703" y="484123"/>
                    </a:lnTo>
                    <a:lnTo>
                      <a:pt x="454660" y="453390"/>
                    </a:lnTo>
                    <a:lnTo>
                      <a:pt x="485521" y="416433"/>
                    </a:lnTo>
                    <a:lnTo>
                      <a:pt x="508635" y="375920"/>
                    </a:lnTo>
                    <a:lnTo>
                      <a:pt x="524129" y="332740"/>
                    </a:lnTo>
                    <a:lnTo>
                      <a:pt x="531876" y="287909"/>
                    </a:lnTo>
                    <a:lnTo>
                      <a:pt x="531876" y="242443"/>
                    </a:lnTo>
                    <a:lnTo>
                      <a:pt x="524129" y="197612"/>
                    </a:lnTo>
                    <a:lnTo>
                      <a:pt x="508635" y="154432"/>
                    </a:lnTo>
                    <a:lnTo>
                      <a:pt x="485521" y="113792"/>
                    </a:lnTo>
                    <a:lnTo>
                      <a:pt x="454660" y="76962"/>
                    </a:lnTo>
                    <a:lnTo>
                      <a:pt x="417703" y="46228"/>
                    </a:lnTo>
                    <a:lnTo>
                      <a:pt x="376936" y="23113"/>
                    </a:lnTo>
                    <a:lnTo>
                      <a:pt x="333629" y="7746"/>
                    </a:lnTo>
                    <a:lnTo>
                      <a:pt x="288671" y="0"/>
                    </a:lnTo>
                    <a:close/>
                  </a:path>
                </a:pathLst>
              </a:custGeom>
              <a:solidFill>
                <a:srgbClr val="CC5B3D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530;p11"/>
              <p:cNvSpPr/>
              <p:nvPr/>
            </p:nvSpPr>
            <p:spPr>
              <a:xfrm>
                <a:off x="8952717" y="2829992"/>
                <a:ext cx="2786777" cy="159684"/>
              </a:xfrm>
              <a:custGeom>
                <a:avLst/>
                <a:gdLst/>
                <a:ahLst/>
                <a:cxnLst/>
                <a:rect l="l" t="t" r="r" b="b"/>
                <a:pathLst>
                  <a:path w="2082165" h="144780" extrusionOk="0">
                    <a:moveTo>
                      <a:pt x="2081783" y="144779"/>
                    </a:moveTo>
                    <a:lnTo>
                      <a:pt x="184022" y="144779"/>
                    </a:lnTo>
                    <a:lnTo>
                      <a:pt x="0" y="0"/>
                    </a:lnTo>
                  </a:path>
                </a:pathLst>
              </a:custGeom>
              <a:noFill/>
              <a:ln w="12175" cap="flat" cmpd="sng">
                <a:solidFill>
                  <a:srgbClr val="CC5B3D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Овал 19"/>
              <p:cNvSpPr/>
              <p:nvPr/>
            </p:nvSpPr>
            <p:spPr>
              <a:xfrm>
                <a:off x="8913338" y="2786536"/>
                <a:ext cx="75363" cy="75363"/>
              </a:xfrm>
              <a:prstGeom prst="ellipse">
                <a:avLst/>
              </a:prstGeom>
              <a:solidFill>
                <a:srgbClr val="CC5B3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Овал 20"/>
              <p:cNvSpPr/>
              <p:nvPr/>
            </p:nvSpPr>
            <p:spPr>
              <a:xfrm>
                <a:off x="9156755" y="2951994"/>
                <a:ext cx="75363" cy="75363"/>
              </a:xfrm>
              <a:prstGeom prst="ellipse">
                <a:avLst/>
              </a:prstGeom>
              <a:solidFill>
                <a:srgbClr val="CC5B3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Овал 21"/>
              <p:cNvSpPr/>
              <p:nvPr/>
            </p:nvSpPr>
            <p:spPr>
              <a:xfrm>
                <a:off x="8382735" y="2287287"/>
                <a:ext cx="75363" cy="75363"/>
              </a:xfrm>
              <a:prstGeom prst="ellipse">
                <a:avLst/>
              </a:prstGeom>
              <a:solidFill>
                <a:srgbClr val="CC5B3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15" name="Picture 20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5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30390" y="2415882"/>
              <a:ext cx="342666" cy="3426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0" descr="ÐÐ¾ÑÐ¾Ð¶ÐµÐµ Ð¸Ð·Ð¾Ð±ÑÐ°Ð¶ÐµÐ½Ð¸Ðµ"/>
            <p:cNvPicPr>
              <a:picLocks noChangeAspect="1" noChangeArrowheads="1"/>
            </p:cNvPicPr>
            <p:nvPr/>
          </p:nvPicPr>
          <p:blipFill>
            <a:blip r:embed="rId7" cstate="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6602" y="2456223"/>
              <a:ext cx="250303" cy="250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Группа 33"/>
          <p:cNvGrpSpPr/>
          <p:nvPr/>
        </p:nvGrpSpPr>
        <p:grpSpPr>
          <a:xfrm>
            <a:off x="7409047" y="5382272"/>
            <a:ext cx="3620846" cy="832292"/>
            <a:chOff x="7215171" y="5498032"/>
            <a:chExt cx="3760110" cy="832292"/>
          </a:xfrm>
        </p:grpSpPr>
        <p:sp>
          <p:nvSpPr>
            <p:cNvPr id="36" name="Google Shape;532;p11"/>
            <p:cNvSpPr/>
            <p:nvPr/>
          </p:nvSpPr>
          <p:spPr>
            <a:xfrm>
              <a:off x="7865860" y="6022323"/>
              <a:ext cx="3109421" cy="275401"/>
            </a:xfrm>
            <a:custGeom>
              <a:avLst/>
              <a:gdLst/>
              <a:ahLst/>
              <a:cxnLst/>
              <a:rect l="l" t="t" r="r" b="b"/>
              <a:pathLst>
                <a:path w="3623945" h="259079" extrusionOk="0">
                  <a:moveTo>
                    <a:pt x="3623945" y="258775"/>
                  </a:moveTo>
                  <a:lnTo>
                    <a:pt x="261747" y="258775"/>
                  </a:lnTo>
                  <a:lnTo>
                    <a:pt x="0" y="0"/>
                  </a:lnTo>
                </a:path>
              </a:pathLst>
            </a:custGeom>
            <a:noFill/>
            <a:ln w="12175" cap="flat" cmpd="sng">
              <a:solidFill>
                <a:srgbClr val="612F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533;p11"/>
            <p:cNvSpPr/>
            <p:nvPr/>
          </p:nvSpPr>
          <p:spPr>
            <a:xfrm>
              <a:off x="7240323" y="5748541"/>
              <a:ext cx="752056" cy="372603"/>
            </a:xfrm>
            <a:custGeom>
              <a:avLst/>
              <a:gdLst/>
              <a:ahLst/>
              <a:cxnLst/>
              <a:rect l="l" t="t" r="r" b="b"/>
              <a:pathLst>
                <a:path w="703579" h="350520" extrusionOk="0">
                  <a:moveTo>
                    <a:pt x="703579" y="0"/>
                  </a:moveTo>
                  <a:lnTo>
                    <a:pt x="700404" y="47485"/>
                  </a:lnTo>
                  <a:lnTo>
                    <a:pt x="691006" y="93027"/>
                  </a:lnTo>
                  <a:lnTo>
                    <a:pt x="675893" y="136207"/>
                  </a:lnTo>
                  <a:lnTo>
                    <a:pt x="655573" y="176606"/>
                  </a:lnTo>
                  <a:lnTo>
                    <a:pt x="630300" y="213829"/>
                  </a:lnTo>
                  <a:lnTo>
                    <a:pt x="600582" y="247434"/>
                  </a:lnTo>
                  <a:lnTo>
                    <a:pt x="566673" y="277012"/>
                  </a:lnTo>
                  <a:lnTo>
                    <a:pt x="529335" y="302145"/>
                  </a:lnTo>
                  <a:lnTo>
                    <a:pt x="488695" y="322427"/>
                  </a:lnTo>
                  <a:lnTo>
                    <a:pt x="445261" y="337426"/>
                  </a:lnTo>
                  <a:lnTo>
                    <a:pt x="399541" y="346735"/>
                  </a:lnTo>
                  <a:lnTo>
                    <a:pt x="351789" y="349923"/>
                  </a:lnTo>
                  <a:lnTo>
                    <a:pt x="304037" y="346735"/>
                  </a:lnTo>
                  <a:lnTo>
                    <a:pt x="258317" y="337426"/>
                  </a:lnTo>
                  <a:lnTo>
                    <a:pt x="214883" y="322427"/>
                  </a:lnTo>
                  <a:lnTo>
                    <a:pt x="174243" y="302145"/>
                  </a:lnTo>
                  <a:lnTo>
                    <a:pt x="136778" y="277012"/>
                  </a:lnTo>
                  <a:lnTo>
                    <a:pt x="102996" y="247434"/>
                  </a:lnTo>
                  <a:lnTo>
                    <a:pt x="73278" y="213829"/>
                  </a:lnTo>
                  <a:lnTo>
                    <a:pt x="48005" y="176606"/>
                  </a:lnTo>
                  <a:lnTo>
                    <a:pt x="27685" y="136207"/>
                  </a:lnTo>
                  <a:lnTo>
                    <a:pt x="12572" y="93027"/>
                  </a:lnTo>
                  <a:lnTo>
                    <a:pt x="3174" y="47485"/>
                  </a:lnTo>
                  <a:lnTo>
                    <a:pt x="0" y="0"/>
                  </a:lnTo>
                </a:path>
              </a:pathLst>
            </a:custGeom>
            <a:noFill/>
            <a:ln w="12175" cap="flat" cmpd="sng">
              <a:solidFill>
                <a:srgbClr val="612F1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529;p11"/>
            <p:cNvSpPr/>
            <p:nvPr/>
          </p:nvSpPr>
          <p:spPr>
            <a:xfrm>
              <a:off x="7341384" y="5498032"/>
              <a:ext cx="568793" cy="564304"/>
            </a:xfrm>
            <a:custGeom>
              <a:avLst/>
              <a:gdLst/>
              <a:ahLst/>
              <a:cxnLst/>
              <a:rect l="l" t="t" r="r" b="b"/>
              <a:pathLst>
                <a:path w="532129" h="530860" extrusionOk="0">
                  <a:moveTo>
                    <a:pt x="288671" y="0"/>
                  </a:moveTo>
                  <a:lnTo>
                    <a:pt x="243205" y="0"/>
                  </a:lnTo>
                  <a:lnTo>
                    <a:pt x="198247" y="7747"/>
                  </a:lnTo>
                  <a:lnTo>
                    <a:pt x="154813" y="23113"/>
                  </a:lnTo>
                  <a:lnTo>
                    <a:pt x="114173" y="46228"/>
                  </a:lnTo>
                  <a:lnTo>
                    <a:pt x="77216" y="76962"/>
                  </a:lnTo>
                  <a:lnTo>
                    <a:pt x="46355" y="113792"/>
                  </a:lnTo>
                  <a:lnTo>
                    <a:pt x="23114" y="154432"/>
                  </a:lnTo>
                  <a:lnTo>
                    <a:pt x="7747" y="197612"/>
                  </a:lnTo>
                  <a:lnTo>
                    <a:pt x="0" y="242443"/>
                  </a:lnTo>
                  <a:lnTo>
                    <a:pt x="0" y="287909"/>
                  </a:lnTo>
                  <a:lnTo>
                    <a:pt x="7747" y="332740"/>
                  </a:lnTo>
                  <a:lnTo>
                    <a:pt x="23114" y="375920"/>
                  </a:lnTo>
                  <a:lnTo>
                    <a:pt x="46355" y="416433"/>
                  </a:lnTo>
                  <a:lnTo>
                    <a:pt x="77216" y="453390"/>
                  </a:lnTo>
                  <a:lnTo>
                    <a:pt x="114173" y="484123"/>
                  </a:lnTo>
                  <a:lnTo>
                    <a:pt x="154813" y="507238"/>
                  </a:lnTo>
                  <a:lnTo>
                    <a:pt x="198247" y="522605"/>
                  </a:lnTo>
                  <a:lnTo>
                    <a:pt x="243205" y="530352"/>
                  </a:lnTo>
                  <a:lnTo>
                    <a:pt x="288671" y="530352"/>
                  </a:lnTo>
                  <a:lnTo>
                    <a:pt x="333629" y="522605"/>
                  </a:lnTo>
                  <a:lnTo>
                    <a:pt x="376936" y="507238"/>
                  </a:lnTo>
                  <a:lnTo>
                    <a:pt x="417703" y="484123"/>
                  </a:lnTo>
                  <a:lnTo>
                    <a:pt x="454660" y="453390"/>
                  </a:lnTo>
                  <a:lnTo>
                    <a:pt x="485521" y="416433"/>
                  </a:lnTo>
                  <a:lnTo>
                    <a:pt x="508635" y="375920"/>
                  </a:lnTo>
                  <a:lnTo>
                    <a:pt x="524129" y="332740"/>
                  </a:lnTo>
                  <a:lnTo>
                    <a:pt x="531876" y="287909"/>
                  </a:lnTo>
                  <a:lnTo>
                    <a:pt x="531876" y="242443"/>
                  </a:lnTo>
                  <a:lnTo>
                    <a:pt x="524129" y="197612"/>
                  </a:lnTo>
                  <a:lnTo>
                    <a:pt x="508635" y="154432"/>
                  </a:lnTo>
                  <a:lnTo>
                    <a:pt x="485521" y="113792"/>
                  </a:lnTo>
                  <a:lnTo>
                    <a:pt x="454660" y="76962"/>
                  </a:lnTo>
                  <a:lnTo>
                    <a:pt x="417703" y="46228"/>
                  </a:lnTo>
                  <a:lnTo>
                    <a:pt x="376936" y="23113"/>
                  </a:lnTo>
                  <a:lnTo>
                    <a:pt x="333629" y="7746"/>
                  </a:lnTo>
                  <a:lnTo>
                    <a:pt x="288671" y="0"/>
                  </a:lnTo>
                  <a:close/>
                </a:path>
              </a:pathLst>
            </a:custGeom>
            <a:solidFill>
              <a:srgbClr val="612F1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Овал 39"/>
            <p:cNvSpPr/>
            <p:nvPr/>
          </p:nvSpPr>
          <p:spPr>
            <a:xfrm>
              <a:off x="8116794" y="6254961"/>
              <a:ext cx="75363" cy="75363"/>
            </a:xfrm>
            <a:prstGeom prst="ellipse">
              <a:avLst/>
            </a:prstGeom>
            <a:solidFill>
              <a:srgbClr val="612F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Овал 40"/>
            <p:cNvSpPr/>
            <p:nvPr/>
          </p:nvSpPr>
          <p:spPr>
            <a:xfrm>
              <a:off x="7961028" y="5691140"/>
              <a:ext cx="75363" cy="75363"/>
            </a:xfrm>
            <a:prstGeom prst="ellipse">
              <a:avLst/>
            </a:prstGeom>
            <a:solidFill>
              <a:srgbClr val="612F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7215171" y="5691140"/>
              <a:ext cx="75363" cy="75363"/>
            </a:xfrm>
            <a:prstGeom prst="ellipse">
              <a:avLst/>
            </a:prstGeom>
            <a:solidFill>
              <a:srgbClr val="612F18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3" name="Picture 22" descr="ÐÐ°ÑÑÐ¸Ð½ÐºÐ¸ Ð¿Ð¾ Ð·Ð°Ð¿ÑÐ¾ÑÑ ÑÐµÐ½ÑÑ png"/>
          <p:cNvPicPr>
            <a:picLocks noChangeAspect="1" noChangeArrowheads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537" y="5474529"/>
            <a:ext cx="373664" cy="37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Группа 43"/>
          <p:cNvGrpSpPr/>
          <p:nvPr/>
        </p:nvGrpSpPr>
        <p:grpSpPr>
          <a:xfrm>
            <a:off x="745536" y="2712181"/>
            <a:ext cx="3075559" cy="816257"/>
            <a:chOff x="315363" y="3064747"/>
            <a:chExt cx="3075559" cy="816257"/>
          </a:xfrm>
        </p:grpSpPr>
        <p:grpSp>
          <p:nvGrpSpPr>
            <p:cNvPr id="45" name="Группа 44"/>
            <p:cNvGrpSpPr/>
            <p:nvPr/>
          </p:nvGrpSpPr>
          <p:grpSpPr>
            <a:xfrm>
              <a:off x="315363" y="3064747"/>
              <a:ext cx="3075559" cy="816257"/>
              <a:chOff x="354585" y="4649137"/>
              <a:chExt cx="3075559" cy="816257"/>
            </a:xfrm>
          </p:grpSpPr>
          <p:sp>
            <p:nvSpPr>
              <p:cNvPr id="47" name="Google Shape;515;p11"/>
              <p:cNvSpPr/>
              <p:nvPr/>
            </p:nvSpPr>
            <p:spPr>
              <a:xfrm>
                <a:off x="354585" y="5257883"/>
                <a:ext cx="2478122" cy="173476"/>
              </a:xfrm>
              <a:custGeom>
                <a:avLst/>
                <a:gdLst/>
                <a:ahLst/>
                <a:cxnLst/>
                <a:rect l="l" t="t" r="r" b="b"/>
                <a:pathLst>
                  <a:path w="2318385" h="163195" extrusionOk="0">
                    <a:moveTo>
                      <a:pt x="0" y="162687"/>
                    </a:moveTo>
                    <a:lnTo>
                      <a:pt x="2152904" y="162687"/>
                    </a:lnTo>
                    <a:lnTo>
                      <a:pt x="2318004" y="0"/>
                    </a:lnTo>
                  </a:path>
                </a:pathLst>
              </a:custGeom>
              <a:noFill/>
              <a:ln w="12175" cap="flat" cmpd="sng">
                <a:solidFill>
                  <a:srgbClr val="BF956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5033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517;p11"/>
              <p:cNvSpPr/>
              <p:nvPr/>
            </p:nvSpPr>
            <p:spPr>
              <a:xfrm>
                <a:off x="2770396" y="4681158"/>
                <a:ext cx="376027" cy="746555"/>
              </a:xfrm>
              <a:custGeom>
                <a:avLst/>
                <a:gdLst/>
                <a:ahLst/>
                <a:cxnLst/>
                <a:rect l="l" t="t" r="r" b="b"/>
                <a:pathLst>
                  <a:path w="351789" h="702310" extrusionOk="0">
                    <a:moveTo>
                      <a:pt x="351409" y="702055"/>
                    </a:moveTo>
                    <a:lnTo>
                      <a:pt x="303784" y="698753"/>
                    </a:lnTo>
                    <a:lnTo>
                      <a:pt x="258064" y="689482"/>
                    </a:lnTo>
                    <a:lnTo>
                      <a:pt x="214630" y="674369"/>
                    </a:lnTo>
                    <a:lnTo>
                      <a:pt x="174117" y="654049"/>
                    </a:lnTo>
                    <a:lnTo>
                      <a:pt x="136652" y="628903"/>
                    </a:lnTo>
                    <a:lnTo>
                      <a:pt x="102997" y="599185"/>
                    </a:lnTo>
                    <a:lnTo>
                      <a:pt x="73279" y="565530"/>
                    </a:lnTo>
                    <a:lnTo>
                      <a:pt x="48006" y="528192"/>
                    </a:lnTo>
                    <a:lnTo>
                      <a:pt x="27559" y="487679"/>
                    </a:lnTo>
                    <a:lnTo>
                      <a:pt x="12573" y="444372"/>
                    </a:lnTo>
                    <a:lnTo>
                      <a:pt x="3175" y="398652"/>
                    </a:lnTo>
                    <a:lnTo>
                      <a:pt x="0" y="351027"/>
                    </a:lnTo>
                    <a:lnTo>
                      <a:pt x="3175" y="303402"/>
                    </a:lnTo>
                    <a:lnTo>
                      <a:pt x="12573" y="257682"/>
                    </a:lnTo>
                    <a:lnTo>
                      <a:pt x="27559" y="214375"/>
                    </a:lnTo>
                    <a:lnTo>
                      <a:pt x="48006" y="173862"/>
                    </a:lnTo>
                    <a:lnTo>
                      <a:pt x="73279" y="136524"/>
                    </a:lnTo>
                    <a:lnTo>
                      <a:pt x="102997" y="102869"/>
                    </a:lnTo>
                    <a:lnTo>
                      <a:pt x="136652" y="73151"/>
                    </a:lnTo>
                    <a:lnTo>
                      <a:pt x="174117" y="47878"/>
                    </a:lnTo>
                    <a:lnTo>
                      <a:pt x="214630" y="27558"/>
                    </a:lnTo>
                    <a:lnTo>
                      <a:pt x="258064" y="12572"/>
                    </a:lnTo>
                    <a:lnTo>
                      <a:pt x="303784" y="3174"/>
                    </a:lnTo>
                    <a:lnTo>
                      <a:pt x="351409" y="0"/>
                    </a:lnTo>
                  </a:path>
                </a:pathLst>
              </a:custGeom>
              <a:noFill/>
              <a:ln w="12175" cap="flat" cmpd="sng">
                <a:solidFill>
                  <a:srgbClr val="BF956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5033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520;p11"/>
              <p:cNvSpPr/>
              <p:nvPr/>
            </p:nvSpPr>
            <p:spPr>
              <a:xfrm>
                <a:off x="2859993" y="4770259"/>
                <a:ext cx="570151" cy="567004"/>
              </a:xfrm>
              <a:custGeom>
                <a:avLst/>
                <a:gdLst/>
                <a:ahLst/>
                <a:cxnLst/>
                <a:rect l="l" t="t" r="r" b="b"/>
                <a:pathLst>
                  <a:path w="533400" h="533400" extrusionOk="0">
                    <a:moveTo>
                      <a:pt x="266700" y="0"/>
                    </a:moveTo>
                    <a:lnTo>
                      <a:pt x="218821" y="4318"/>
                    </a:lnTo>
                    <a:lnTo>
                      <a:pt x="173609" y="16637"/>
                    </a:lnTo>
                    <a:lnTo>
                      <a:pt x="132080" y="36449"/>
                    </a:lnTo>
                    <a:lnTo>
                      <a:pt x="94869" y="62737"/>
                    </a:lnTo>
                    <a:lnTo>
                      <a:pt x="62738" y="94869"/>
                    </a:lnTo>
                    <a:lnTo>
                      <a:pt x="36449" y="132080"/>
                    </a:lnTo>
                    <a:lnTo>
                      <a:pt x="16636" y="173609"/>
                    </a:lnTo>
                    <a:lnTo>
                      <a:pt x="4317" y="218821"/>
                    </a:lnTo>
                    <a:lnTo>
                      <a:pt x="0" y="266700"/>
                    </a:lnTo>
                    <a:lnTo>
                      <a:pt x="4317" y="314579"/>
                    </a:lnTo>
                    <a:lnTo>
                      <a:pt x="16636" y="359791"/>
                    </a:lnTo>
                    <a:lnTo>
                      <a:pt x="36449" y="401320"/>
                    </a:lnTo>
                    <a:lnTo>
                      <a:pt x="62738" y="438531"/>
                    </a:lnTo>
                    <a:lnTo>
                      <a:pt x="94869" y="470662"/>
                    </a:lnTo>
                    <a:lnTo>
                      <a:pt x="132080" y="496951"/>
                    </a:lnTo>
                    <a:lnTo>
                      <a:pt x="173609" y="516763"/>
                    </a:lnTo>
                    <a:lnTo>
                      <a:pt x="218821" y="529082"/>
                    </a:lnTo>
                    <a:lnTo>
                      <a:pt x="266700" y="533400"/>
                    </a:lnTo>
                    <a:lnTo>
                      <a:pt x="314579" y="529082"/>
                    </a:lnTo>
                    <a:lnTo>
                      <a:pt x="359791" y="516763"/>
                    </a:lnTo>
                    <a:lnTo>
                      <a:pt x="401320" y="496951"/>
                    </a:lnTo>
                    <a:lnTo>
                      <a:pt x="438531" y="470662"/>
                    </a:lnTo>
                    <a:lnTo>
                      <a:pt x="470662" y="438531"/>
                    </a:lnTo>
                    <a:lnTo>
                      <a:pt x="496950" y="401320"/>
                    </a:lnTo>
                    <a:lnTo>
                      <a:pt x="516763" y="359791"/>
                    </a:lnTo>
                    <a:lnTo>
                      <a:pt x="529082" y="314579"/>
                    </a:lnTo>
                    <a:lnTo>
                      <a:pt x="533400" y="266700"/>
                    </a:lnTo>
                    <a:lnTo>
                      <a:pt x="529082" y="218821"/>
                    </a:lnTo>
                    <a:lnTo>
                      <a:pt x="516763" y="173609"/>
                    </a:lnTo>
                    <a:lnTo>
                      <a:pt x="496950" y="132080"/>
                    </a:lnTo>
                    <a:lnTo>
                      <a:pt x="470662" y="94869"/>
                    </a:lnTo>
                    <a:lnTo>
                      <a:pt x="438531" y="62737"/>
                    </a:lnTo>
                    <a:lnTo>
                      <a:pt x="401320" y="36449"/>
                    </a:lnTo>
                    <a:lnTo>
                      <a:pt x="359791" y="16637"/>
                    </a:lnTo>
                    <a:lnTo>
                      <a:pt x="314579" y="4318"/>
                    </a:lnTo>
                    <a:lnTo>
                      <a:pt x="266700" y="0"/>
                    </a:lnTo>
                    <a:close/>
                  </a:path>
                </a:pathLst>
              </a:custGeom>
              <a:solidFill>
                <a:srgbClr val="BF9562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E5033E"/>
                  </a:solidFill>
                  <a:effectLst/>
                  <a:uLnTx/>
                  <a:uFillTx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2625458" y="5390031"/>
                <a:ext cx="75363" cy="75363"/>
              </a:xfrm>
              <a:prstGeom prst="ellipse">
                <a:avLst/>
              </a:prstGeom>
              <a:solidFill>
                <a:srgbClr val="BF956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Овал 50"/>
              <p:cNvSpPr/>
              <p:nvPr/>
            </p:nvSpPr>
            <p:spPr>
              <a:xfrm>
                <a:off x="3113907" y="4649137"/>
                <a:ext cx="75363" cy="75363"/>
              </a:xfrm>
              <a:prstGeom prst="ellipse">
                <a:avLst/>
              </a:prstGeom>
              <a:solidFill>
                <a:srgbClr val="BF956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Овал 51"/>
              <p:cNvSpPr/>
              <p:nvPr/>
            </p:nvSpPr>
            <p:spPr>
              <a:xfrm>
                <a:off x="3113907" y="5388682"/>
                <a:ext cx="75363" cy="75363"/>
              </a:xfrm>
              <a:prstGeom prst="ellipse">
                <a:avLst/>
              </a:prstGeom>
              <a:solidFill>
                <a:srgbClr val="BF9562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80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11" cstate="print">
              <a:biLevel thresh="25000"/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3695" y="3247537"/>
              <a:ext cx="404302" cy="447959"/>
            </a:xfrm>
            <a:prstGeom prst="rect">
              <a:avLst/>
            </a:prstGeom>
          </p:spPr>
        </p:pic>
      </p:grpSp>
      <p:sp>
        <p:nvSpPr>
          <p:cNvPr id="2" name="Прямоугольник 1"/>
          <p:cNvSpPr/>
          <p:nvPr/>
        </p:nvSpPr>
        <p:spPr>
          <a:xfrm>
            <a:off x="356561" y="1842753"/>
            <a:ext cx="31557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СТАТИСТИКА ОТКЛОНЕНИЙ ПО ФИЛИАЛУ, ОПЕРАТОРАМ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235307" y="4905506"/>
            <a:ext cx="3170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ОТКЛОНЕНИЕ С РЕКОМЕНДАЦИЯМИ ПО ИСПРАВЛЕНИЮ</a:t>
            </a:r>
            <a:endParaRPr lang="ru-RU" sz="2400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8884818" y="1687122"/>
            <a:ext cx="31707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СИСТЕМА ЭСКАЛИРОВАНИЯ ОТКЛОНЕНИЙ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3680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36" y="1166863"/>
            <a:ext cx="5734464" cy="3089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444" y="1731609"/>
            <a:ext cx="5759402" cy="31048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181" y="3387698"/>
            <a:ext cx="5374928" cy="2897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528029" y="380459"/>
            <a:ext cx="99421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>
                <a:latin typeface="+mj-lt"/>
                <a:cs typeface="Arial" panose="020B0604020202020204" pitchFamily="34" charset="0"/>
              </a:rPr>
              <a:t>Региональный опыт: </a:t>
            </a:r>
            <a:r>
              <a:rPr lang="ru-RU" sz="2800" cap="all" dirty="0">
                <a:latin typeface="+mj-lt"/>
                <a:cs typeface="Arial" panose="020B0604020202020204" pitchFamily="34" charset="0"/>
              </a:rPr>
              <a:t>УПРАВЛЕНИЕ ПО ОТКЛОНЕНИЯМ В </a:t>
            </a:r>
            <a:r>
              <a:rPr lang="ru-RU" sz="2800" cap="all" dirty="0" smtClean="0">
                <a:latin typeface="+mj-lt"/>
                <a:cs typeface="Arial" panose="020B0604020202020204" pitchFamily="34" charset="0"/>
              </a:rPr>
              <a:t>МФЦ</a:t>
            </a:r>
            <a:endParaRPr lang="ru-RU" sz="2800" cap="all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3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6" name="TextBox 5"/>
          <p:cNvSpPr txBox="1"/>
          <p:nvPr/>
        </p:nvSpPr>
        <p:spPr>
          <a:xfrm>
            <a:off x="529488" y="412417"/>
            <a:ext cx="10729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>
                <a:latin typeface="+mj-lt"/>
                <a:cs typeface="Arial" panose="020B0604020202020204" pitchFamily="34" charset="0"/>
              </a:rPr>
              <a:t>Региональный опыт: </a:t>
            </a:r>
            <a:r>
              <a:rPr lang="ru-RU" sz="2800" cap="all" dirty="0">
                <a:latin typeface="+mj-lt"/>
                <a:cs typeface="Arial" panose="020B0604020202020204" pitchFamily="34" charset="0"/>
              </a:rPr>
              <a:t>ЦИФРОВАЯ ТРАНСФОРМАЦИЯ СЕРВИСОВ </a:t>
            </a:r>
            <a:r>
              <a:rPr lang="en-US" sz="2800" cap="all" dirty="0" smtClean="0">
                <a:latin typeface="+mj-lt"/>
                <a:cs typeface="Arial" panose="020B0604020202020204" pitchFamily="34" charset="0"/>
              </a:rPr>
              <a:t>G2b</a:t>
            </a:r>
            <a:endParaRPr lang="ru-RU" sz="2000" cap="all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24321" y="4599316"/>
            <a:ext cx="4494830" cy="132342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более</a:t>
            </a:r>
            <a:r>
              <a:rPr lang="ru-RU" sz="4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ru-RU" sz="4000" b="1" dirty="0" smtClean="0">
                <a:solidFill>
                  <a:srgbClr val="E5033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 млрд </a:t>
            </a:r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рублей господдержки АПК предоставлено </a:t>
            </a:r>
          </a:p>
          <a:p>
            <a:r>
              <a:rPr lang="ru-RU" sz="2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в электронном виде </a:t>
            </a:r>
            <a:r>
              <a:rPr lang="ru-RU" sz="1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(2018-2019)</a:t>
            </a:r>
            <a:endParaRPr lang="en-US" sz="1400" dirty="0" smtClean="0">
              <a:solidFill>
                <a:prstClr val="black">
                  <a:lumMod val="65000"/>
                  <a:lumOff val="3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23509" r="32007" b="48494"/>
          <a:stretch/>
        </p:blipFill>
        <p:spPr>
          <a:xfrm>
            <a:off x="3792118" y="1230477"/>
            <a:ext cx="4448908" cy="161586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8667" y1="11556" x2="18667" y2="11556"/>
                        <a14:foregroundMark x1="13778" y1="11111" x2="13778" y2="11111"/>
                        <a14:foregroundMark x1="2222" y1="11556" x2="13778" y2="11556"/>
                        <a14:foregroundMark x1="46667" y1="2222" x2="46667" y2="2222"/>
                        <a14:foregroundMark x1="45333" y1="39111" x2="45333" y2="3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57" y="4767039"/>
            <a:ext cx="1155706" cy="115570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/>
          <a:srcRect l="68051"/>
          <a:stretch/>
        </p:blipFill>
        <p:spPr>
          <a:xfrm>
            <a:off x="8383966" y="1264152"/>
            <a:ext cx="3195268" cy="313723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r="75673"/>
          <a:stretch/>
        </p:blipFill>
        <p:spPr>
          <a:xfrm>
            <a:off x="1358481" y="1230477"/>
            <a:ext cx="2103097" cy="27118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895929" y="2935355"/>
            <a:ext cx="42838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взаимодействие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в электронном виде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без необходимости посещения органа власти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33239" y="4828367"/>
            <a:ext cx="4072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E5033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90% </a:t>
            </a:r>
            <a:r>
              <a:rPr lang="ru-RU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соглашений подписаны электронной подписью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00" b="92667" l="9167" r="93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151" y="4828367"/>
            <a:ext cx="1608992" cy="160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20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5" name="TextBox 14"/>
          <p:cNvSpPr txBox="1"/>
          <p:nvPr/>
        </p:nvSpPr>
        <p:spPr>
          <a:xfrm>
            <a:off x="528029" y="380459"/>
            <a:ext cx="105160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atin typeface="+mj-lt"/>
                <a:cs typeface="Arial" panose="020B0604020202020204" pitchFamily="34" charset="0"/>
              </a:rPr>
              <a:t>Региональный опыт: </a:t>
            </a:r>
            <a:r>
              <a:rPr lang="ru-RU" sz="2800" cap="all" dirty="0" smtClean="0">
                <a:latin typeface="+mj-lt"/>
                <a:cs typeface="Arial" panose="020B0604020202020204" pitchFamily="34" charset="0"/>
              </a:rPr>
              <a:t>цифровая </a:t>
            </a:r>
            <a:r>
              <a:rPr lang="ru-RU" sz="2800" cap="all" dirty="0">
                <a:latin typeface="+mj-lt"/>
                <a:cs typeface="Arial" panose="020B0604020202020204" pitchFamily="34" charset="0"/>
              </a:rPr>
              <a:t>интеграционная платформа</a:t>
            </a:r>
          </a:p>
          <a:p>
            <a:endParaRPr lang="ru-RU" sz="2800" cap="all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05960" y="1188227"/>
            <a:ext cx="11433038" cy="5292112"/>
            <a:chOff x="1391959" y="1633371"/>
            <a:chExt cx="9403032" cy="4352466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959" y="2161493"/>
              <a:ext cx="2642668" cy="561568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882" y="5698283"/>
              <a:ext cx="1008081" cy="287339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8882" y="5697550"/>
              <a:ext cx="976632" cy="288072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EFB"/>
                </a:clrFrom>
                <a:clrTo>
                  <a:srgbClr val="FFFE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0612" y="5705618"/>
              <a:ext cx="816173" cy="280219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1586" y="5115486"/>
              <a:ext cx="989538" cy="287896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19936" y="4703832"/>
              <a:ext cx="1027361" cy="292126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5949" y="3620286"/>
              <a:ext cx="781023" cy="952467"/>
            </a:xfrm>
            <a:prstGeom prst="rect">
              <a:avLst/>
            </a:prstGeom>
          </p:spPr>
        </p:pic>
        <p:grpSp>
          <p:nvGrpSpPr>
            <p:cNvPr id="21" name="Группа 20"/>
            <p:cNvGrpSpPr/>
            <p:nvPr/>
          </p:nvGrpSpPr>
          <p:grpSpPr>
            <a:xfrm>
              <a:off x="2619794" y="1633371"/>
              <a:ext cx="6993744" cy="3413985"/>
              <a:chOff x="1598510" y="1378753"/>
              <a:chExt cx="6993990" cy="3414111"/>
            </a:xfrm>
          </p:grpSpPr>
          <p:grpSp>
            <p:nvGrpSpPr>
              <p:cNvPr id="34" name="Группа 33"/>
              <p:cNvGrpSpPr/>
              <p:nvPr/>
            </p:nvGrpSpPr>
            <p:grpSpPr>
              <a:xfrm>
                <a:off x="3134194" y="1378753"/>
                <a:ext cx="5458306" cy="411733"/>
                <a:chOff x="2271846" y="2143910"/>
                <a:chExt cx="5458306" cy="411733"/>
              </a:xfrm>
            </p:grpSpPr>
            <p:sp>
              <p:nvSpPr>
                <p:cNvPr id="86" name="TextBox 85"/>
                <p:cNvSpPr txBox="1"/>
                <p:nvPr/>
              </p:nvSpPr>
              <p:spPr>
                <a:xfrm>
                  <a:off x="2271846" y="2226454"/>
                  <a:ext cx="5458306" cy="247040"/>
                </a:xfrm>
                <a:prstGeom prst="roundRect">
                  <a:avLst/>
                </a:prstGeom>
                <a:solidFill>
                  <a:schemeClr val="accent3">
                    <a:lumMod val="95000"/>
                  </a:schemeClr>
                </a:solidFill>
                <a:ln w="12700">
                  <a:solidFill>
                    <a:schemeClr val="accent3">
                      <a:lumMod val="75000"/>
                    </a:schemeClr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Порталы</a:t>
                  </a:r>
                </a:p>
              </p:txBody>
            </p:sp>
            <p:sp>
              <p:nvSpPr>
                <p:cNvPr id="87" name="TextBox 86"/>
                <p:cNvSpPr txBox="1"/>
                <p:nvPr/>
              </p:nvSpPr>
              <p:spPr>
                <a:xfrm>
                  <a:off x="2304008" y="2143910"/>
                  <a:ext cx="788817" cy="24704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МФЦ</a:t>
                  </a:r>
                </a:p>
              </p:txBody>
            </p:sp>
            <p:sp>
              <p:nvSpPr>
                <p:cNvPr id="88" name="TextBox 87"/>
                <p:cNvSpPr txBox="1"/>
                <p:nvPr/>
              </p:nvSpPr>
              <p:spPr>
                <a:xfrm>
                  <a:off x="3129838" y="2150002"/>
                  <a:ext cx="788817" cy="24704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ЭД и сайты</a:t>
                  </a:r>
                </a:p>
              </p:txBody>
            </p:sp>
            <p:sp>
              <p:nvSpPr>
                <p:cNvPr id="89" name="TextBox 88"/>
                <p:cNvSpPr txBox="1"/>
                <p:nvPr/>
              </p:nvSpPr>
              <p:spPr>
                <a:xfrm>
                  <a:off x="3955668" y="2143910"/>
                  <a:ext cx="788817" cy="411732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Портал ЕПГУ</a:t>
                  </a:r>
                </a:p>
              </p:txBody>
            </p:sp>
            <p:sp>
              <p:nvSpPr>
                <p:cNvPr id="90" name="TextBox 89"/>
                <p:cNvSpPr txBox="1"/>
                <p:nvPr/>
              </p:nvSpPr>
              <p:spPr>
                <a:xfrm>
                  <a:off x="4770493" y="2143910"/>
                  <a:ext cx="788612" cy="411733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Открытые данные</a:t>
                  </a:r>
                </a:p>
              </p:txBody>
            </p:sp>
          </p:grpSp>
          <p:grpSp>
            <p:nvGrpSpPr>
              <p:cNvPr id="35" name="Группа 34"/>
              <p:cNvGrpSpPr/>
              <p:nvPr/>
            </p:nvGrpSpPr>
            <p:grpSpPr>
              <a:xfrm>
                <a:off x="3126920" y="1876803"/>
                <a:ext cx="4894830" cy="2352486"/>
                <a:chOff x="4135032" y="2127732"/>
                <a:chExt cx="4894830" cy="2352486"/>
              </a:xfrm>
            </p:grpSpPr>
            <p:sp>
              <p:nvSpPr>
                <p:cNvPr id="71" name="TextBox 70"/>
                <p:cNvSpPr txBox="1"/>
                <p:nvPr/>
              </p:nvSpPr>
              <p:spPr>
                <a:xfrm>
                  <a:off x="8012020" y="2127734"/>
                  <a:ext cx="1017842" cy="312917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>
                    <a:lnSpc>
                      <a:spcPct val="70000"/>
                    </a:lnSpc>
                  </a:pPr>
                  <a:r>
                    <a:rPr lang="ru-RU" sz="1176" dirty="0"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Публикация открытых данных</a:t>
                  </a:r>
                </a:p>
              </p:txBody>
            </p:sp>
            <p:grpSp>
              <p:nvGrpSpPr>
                <p:cNvPr id="72" name="Группа 71"/>
                <p:cNvGrpSpPr/>
                <p:nvPr/>
              </p:nvGrpSpPr>
              <p:grpSpPr>
                <a:xfrm>
                  <a:off x="4135032" y="2127732"/>
                  <a:ext cx="3849181" cy="2352486"/>
                  <a:chOff x="4135032" y="2127732"/>
                  <a:chExt cx="3849181" cy="2352486"/>
                </a:xfrm>
              </p:grpSpPr>
              <p:sp>
                <p:nvSpPr>
                  <p:cNvPr id="73" name="TextBox 72"/>
                  <p:cNvSpPr txBox="1"/>
                  <p:nvPr/>
                </p:nvSpPr>
                <p:spPr>
                  <a:xfrm>
                    <a:off x="4135032" y="2127734"/>
                    <a:ext cx="1001622" cy="199257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Отраслевые ИС</a:t>
                    </a:r>
                  </a:p>
                </p:txBody>
              </p:sp>
              <p:sp>
                <p:nvSpPr>
                  <p:cNvPr id="74" name="TextBox 73"/>
                  <p:cNvSpPr txBox="1"/>
                  <p:nvPr/>
                </p:nvSpPr>
                <p:spPr>
                  <a:xfrm>
                    <a:off x="5174872" y="2130488"/>
                    <a:ext cx="874082" cy="199257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РГИС НСО</a:t>
                    </a:r>
                  </a:p>
                </p:txBody>
              </p:sp>
              <p:sp>
                <p:nvSpPr>
                  <p:cNvPr id="75" name="TextBox 74"/>
                  <p:cNvSpPr txBox="1"/>
                  <p:nvPr/>
                </p:nvSpPr>
                <p:spPr>
                  <a:xfrm>
                    <a:off x="6077206" y="2127732"/>
                    <a:ext cx="939600" cy="247040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BI</a:t>
                    </a:r>
                    <a:endPara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6" name="TextBox 75"/>
                  <p:cNvSpPr txBox="1"/>
                  <p:nvPr/>
                </p:nvSpPr>
                <p:spPr>
                  <a:xfrm>
                    <a:off x="7044613" y="2127734"/>
                    <a:ext cx="939600" cy="428202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Обработка больших данных</a:t>
                    </a:r>
                  </a:p>
                </p:txBody>
              </p:sp>
              <p:sp>
                <p:nvSpPr>
                  <p:cNvPr id="77" name="TextBox 76"/>
                  <p:cNvSpPr txBox="1"/>
                  <p:nvPr/>
                </p:nvSpPr>
                <p:spPr>
                  <a:xfrm>
                    <a:off x="4139694" y="2614422"/>
                    <a:ext cx="1048890" cy="428202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Управление событиями и инцидентами</a:t>
                    </a:r>
                  </a:p>
                </p:txBody>
              </p:sp>
              <p:sp>
                <p:nvSpPr>
                  <p:cNvPr id="78" name="TextBox 77"/>
                  <p:cNvSpPr txBox="1"/>
                  <p:nvPr/>
                </p:nvSpPr>
                <p:spPr>
                  <a:xfrm>
                    <a:off x="4138482" y="3102986"/>
                    <a:ext cx="1038259" cy="312917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Управление сервисами</a:t>
                    </a:r>
                  </a:p>
                </p:txBody>
              </p:sp>
              <p:sp>
                <p:nvSpPr>
                  <p:cNvPr id="79" name="TextBox 78"/>
                  <p:cNvSpPr txBox="1"/>
                  <p:nvPr/>
                </p:nvSpPr>
                <p:spPr>
                  <a:xfrm>
                    <a:off x="6023734" y="2681757"/>
                    <a:ext cx="1114934" cy="312917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 anchor="ctr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Краткосрочное хранение данных</a:t>
                    </a:r>
                  </a:p>
                </p:txBody>
              </p:sp>
              <p:sp>
                <p:nvSpPr>
                  <p:cNvPr id="80" name="TextBox 79"/>
                  <p:cNvSpPr txBox="1"/>
                  <p:nvPr/>
                </p:nvSpPr>
                <p:spPr>
                  <a:xfrm>
                    <a:off x="7183427" y="2619163"/>
                    <a:ext cx="792088" cy="312917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Большие данные</a:t>
                    </a:r>
                  </a:p>
                </p:txBody>
              </p:sp>
              <p:sp>
                <p:nvSpPr>
                  <p:cNvPr id="81" name="Фигура, имеющая форму буквы L 80"/>
                  <p:cNvSpPr/>
                  <p:nvPr/>
                </p:nvSpPr>
                <p:spPr bwMode="auto">
                  <a:xfrm>
                    <a:off x="5220174" y="2612047"/>
                    <a:ext cx="2755341" cy="1144215"/>
                  </a:xfrm>
                  <a:prstGeom prst="corner">
                    <a:avLst>
                      <a:gd name="adj1" fmla="val 57491"/>
                      <a:gd name="adj2" fmla="val 67298"/>
                    </a:avLst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vert="horz" wrap="square" lIns="89615" tIns="44807" rIns="89615" bIns="44807" numCol="1" rtlCol="0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defTabSz="440293"/>
                    <a:endParaRPr lang="ru-RU" sz="1176">
                      <a:latin typeface="Arial Narrow" panose="020B0606020202030204" pitchFamily="34" charset="0"/>
                      <a:ea typeface="Microsoft YaHei" pitchFamily="32" charset="-122"/>
                    </a:endParaRPr>
                  </a:p>
                </p:txBody>
              </p:sp>
              <p:sp>
                <p:nvSpPr>
                  <p:cNvPr id="82" name="TextBox 81"/>
                  <p:cNvSpPr txBox="1"/>
                  <p:nvPr/>
                </p:nvSpPr>
                <p:spPr>
                  <a:xfrm>
                    <a:off x="6221024" y="3987768"/>
                    <a:ext cx="1757582" cy="312917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 anchor="ctr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Платформа визуальной интеграции и сбора данных</a:t>
                    </a:r>
                  </a:p>
                </p:txBody>
              </p:sp>
              <p:sp>
                <p:nvSpPr>
                  <p:cNvPr id="83" name="TextBox 82"/>
                  <p:cNvSpPr txBox="1"/>
                  <p:nvPr/>
                </p:nvSpPr>
                <p:spPr>
                  <a:xfrm>
                    <a:off x="5220097" y="3806692"/>
                    <a:ext cx="939600" cy="312917"/>
                  </a:xfrm>
                  <a:prstGeom prst="roundRect">
                    <a:avLst/>
                  </a:prstGeom>
                  <a:solidFill>
                    <a:srgbClr val="F7DAB7"/>
                  </a:solidFill>
                  <a:ln w="12700">
                    <a:solidFill>
                      <a:srgbClr val="F7941D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Видео</a:t>
                    </a:r>
                    <a:b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</a:b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аналитика</a:t>
                    </a:r>
                  </a:p>
                </p:txBody>
              </p:sp>
              <p:sp>
                <p:nvSpPr>
                  <p:cNvPr id="84" name="TextBox 83"/>
                  <p:cNvSpPr txBox="1"/>
                  <p:nvPr/>
                </p:nvSpPr>
                <p:spPr>
                  <a:xfrm>
                    <a:off x="5225908" y="4167301"/>
                    <a:ext cx="939600" cy="312917"/>
                  </a:xfrm>
                  <a:prstGeom prst="roundRect">
                    <a:avLst/>
                  </a:prstGeom>
                  <a:solidFill>
                    <a:srgbClr val="F7DAB7"/>
                  </a:solidFill>
                  <a:ln w="12700">
                    <a:solidFill>
                      <a:srgbClr val="F7941D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>
                      <a:lnSpc>
                        <a:spcPct val="70000"/>
                      </a:lnSpc>
                    </a:pP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Видео</a:t>
                    </a:r>
                    <a:b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</a:br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наблюдение</a:t>
                    </a:r>
                  </a:p>
                </p:txBody>
              </p:sp>
              <p:sp>
                <p:nvSpPr>
                  <p:cNvPr id="85" name="TextBox 84"/>
                  <p:cNvSpPr txBox="1"/>
                  <p:nvPr/>
                </p:nvSpPr>
                <p:spPr>
                  <a:xfrm>
                    <a:off x="4140937" y="3460524"/>
                    <a:ext cx="1028969" cy="247040"/>
                  </a:xfrm>
                  <a:prstGeom prst="roundRect">
                    <a:avLst/>
                  </a:prstGeom>
                  <a:solidFill>
                    <a:srgbClr val="F7DAB7"/>
                  </a:solidFill>
                  <a:ln w="12700">
                    <a:solidFill>
                      <a:srgbClr val="F7941D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Адаптеры</a:t>
                    </a:r>
                  </a:p>
                </p:txBody>
              </p:sp>
            </p:grpSp>
          </p:grpSp>
          <p:grpSp>
            <p:nvGrpSpPr>
              <p:cNvPr id="36" name="Группа 35"/>
              <p:cNvGrpSpPr/>
              <p:nvPr/>
            </p:nvGrpSpPr>
            <p:grpSpPr>
              <a:xfrm>
                <a:off x="1598510" y="2825926"/>
                <a:ext cx="1332148" cy="1418064"/>
                <a:chOff x="1980078" y="2995567"/>
                <a:chExt cx="1332148" cy="1418064"/>
              </a:xfrm>
            </p:grpSpPr>
            <p:sp>
              <p:nvSpPr>
                <p:cNvPr id="63" name="TextBox 62"/>
                <p:cNvSpPr txBox="1"/>
                <p:nvPr/>
              </p:nvSpPr>
              <p:spPr>
                <a:xfrm>
                  <a:off x="1980078" y="3606267"/>
                  <a:ext cx="1332148" cy="247040"/>
                </a:xfrm>
                <a:prstGeom prst="roundRect">
                  <a:avLst/>
                </a:prstGeom>
                <a:noFill/>
                <a:ln w="28575">
                  <a:solidFill>
                    <a:srgbClr val="003E85"/>
                  </a:solidFill>
                </a:ln>
              </p:spPr>
              <p:txBody>
                <a:bodyPr wrap="square" rtlCol="0" anchor="ctr">
                  <a:spAutoFit/>
                </a:bodyPr>
                <a:lstStyle/>
                <a:p>
                  <a:pPr algn="r"/>
                  <a:endParaRPr lang="ru-RU" sz="1176" dirty="0">
                    <a:solidFill>
                      <a:srgbClr val="00426A"/>
                    </a:solidFill>
                    <a:latin typeface="Arial Narrow" panose="020B0606020202030204" pitchFamily="34" charset="0"/>
                  </a:endParaRPr>
                </a:p>
              </p:txBody>
            </p:sp>
            <p:grpSp>
              <p:nvGrpSpPr>
                <p:cNvPr id="64" name="Группа 63"/>
                <p:cNvGrpSpPr/>
                <p:nvPr/>
              </p:nvGrpSpPr>
              <p:grpSpPr>
                <a:xfrm>
                  <a:off x="2078486" y="2995567"/>
                  <a:ext cx="1124359" cy="485551"/>
                  <a:chOff x="2257397" y="3545968"/>
                  <a:chExt cx="1124359" cy="485551"/>
                </a:xfrm>
              </p:grpSpPr>
              <p:sp>
                <p:nvSpPr>
                  <p:cNvPr id="67" name="TextBox 66"/>
                  <p:cNvSpPr txBox="1"/>
                  <p:nvPr/>
                </p:nvSpPr>
                <p:spPr>
                  <a:xfrm>
                    <a:off x="2257397" y="3545968"/>
                    <a:ext cx="939600" cy="248677"/>
                  </a:xfrm>
                  <a:prstGeom prst="round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12700">
                    <a:solidFill>
                      <a:srgbClr val="00A3D6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176" dirty="0">
                        <a:solidFill>
                          <a:srgbClr val="00426A"/>
                        </a:solidFill>
                        <a:latin typeface="Arial Narrow" panose="020B0606020202030204" pitchFamily="34" charset="0"/>
                      </a:rPr>
                      <a:t>Набор сервисов</a:t>
                    </a:r>
                  </a:p>
                </p:txBody>
              </p:sp>
              <p:sp>
                <p:nvSpPr>
                  <p:cNvPr id="68" name="TextBox 67"/>
                  <p:cNvSpPr txBox="1"/>
                  <p:nvPr/>
                </p:nvSpPr>
                <p:spPr>
                  <a:xfrm>
                    <a:off x="2317303" y="3622168"/>
                    <a:ext cx="939600" cy="248677"/>
                  </a:xfrm>
                  <a:prstGeom prst="round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12700">
                    <a:solidFill>
                      <a:srgbClr val="00A3D6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176" dirty="0">
                        <a:solidFill>
                          <a:srgbClr val="00426A"/>
                        </a:solidFill>
                        <a:latin typeface="Arial Narrow" panose="020B0606020202030204" pitchFamily="34" charset="0"/>
                      </a:rPr>
                      <a:t>Набор сервисов</a:t>
                    </a:r>
                  </a:p>
                </p:txBody>
              </p:sp>
              <p:sp>
                <p:nvSpPr>
                  <p:cNvPr id="69" name="TextBox 68"/>
                  <p:cNvSpPr txBox="1"/>
                  <p:nvPr/>
                </p:nvSpPr>
                <p:spPr>
                  <a:xfrm>
                    <a:off x="2377782" y="3698368"/>
                    <a:ext cx="939600" cy="248677"/>
                  </a:xfrm>
                  <a:prstGeom prst="roundRect">
                    <a:avLst/>
                  </a:prstGeom>
                  <a:solidFill>
                    <a:schemeClr val="accent3">
                      <a:lumMod val="95000"/>
                    </a:schemeClr>
                  </a:solidFill>
                  <a:ln w="12700">
                    <a:solidFill>
                      <a:srgbClr val="00A3D6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ru-RU" sz="1176" dirty="0">
                        <a:solidFill>
                          <a:srgbClr val="00426A"/>
                        </a:solidFill>
                        <a:latin typeface="Arial Narrow" panose="020B0606020202030204" pitchFamily="34" charset="0"/>
                      </a:rPr>
                      <a:t>Набор сервисов</a:t>
                    </a:r>
                  </a:p>
                </p:txBody>
              </p:sp>
              <p:sp>
                <p:nvSpPr>
                  <p:cNvPr id="70" name="TextBox 69"/>
                  <p:cNvSpPr txBox="1"/>
                  <p:nvPr/>
                </p:nvSpPr>
                <p:spPr>
                  <a:xfrm>
                    <a:off x="2442156" y="3782842"/>
                    <a:ext cx="939600" cy="248677"/>
                  </a:xfrm>
                  <a:prstGeom prst="roundRect">
                    <a:avLst/>
                  </a:prstGeom>
                  <a:ln/>
                </p:spPr>
                <p:style>
                  <a:lnRef idx="2">
                    <a:schemeClr val="accent5"/>
                  </a:lnRef>
                  <a:fillRef idx="1">
                    <a:schemeClr val="lt1"/>
                  </a:fillRef>
                  <a:effectRef idx="0">
                    <a:schemeClr val="accent5"/>
                  </a:effectRef>
                  <a:fontRef idx="minor">
                    <a:schemeClr val="dk1"/>
                  </a:fontRef>
                </p:style>
                <p:txBody>
                  <a:bodyPr wrap="square" rtlCol="0">
                    <a:spAutoFit/>
                  </a:bodyPr>
                  <a:lstStyle/>
                  <a:p>
                    <a:r>
                      <a:rPr lang="ru-RU" sz="1176" dirty="0">
                        <a:solidFill>
                          <a:srgbClr val="003E85"/>
                        </a:solidFill>
                        <a:latin typeface="Arial Narrow" panose="020B0606020202030204" pitchFamily="34" charset="0"/>
                        <a:cs typeface="Calibri" panose="020F0502020204030204" pitchFamily="34" charset="0"/>
                      </a:rPr>
                      <a:t>Набор сервисов</a:t>
                    </a:r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2250473" y="3797298"/>
                  <a:ext cx="939600" cy="24704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ru-RU" sz="1176" dirty="0" err="1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Техпортал</a:t>
                  </a:r>
                  <a:endParaRPr lang="ru-RU" sz="1176" dirty="0">
                    <a:solidFill>
                      <a:srgbClr val="003E85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2251236" y="4166591"/>
                  <a:ext cx="939600" cy="24704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5"/>
                </a:lnRef>
                <a:fillRef idx="1">
                  <a:schemeClr val="lt1"/>
                </a:fillRef>
                <a:effectRef idx="0">
                  <a:schemeClr val="accent5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Тест-среда</a:t>
                  </a:r>
                </a:p>
              </p:txBody>
            </p:sp>
          </p:grpSp>
          <p:grpSp>
            <p:nvGrpSpPr>
              <p:cNvPr id="37" name="Группа 36"/>
              <p:cNvGrpSpPr/>
              <p:nvPr/>
            </p:nvGrpSpPr>
            <p:grpSpPr>
              <a:xfrm>
                <a:off x="7033655" y="2358523"/>
                <a:ext cx="1258441" cy="1953041"/>
                <a:chOff x="7033655" y="2358523"/>
                <a:chExt cx="1258441" cy="1953041"/>
              </a:xfrm>
            </p:grpSpPr>
            <p:sp>
              <p:nvSpPr>
                <p:cNvPr id="60" name="TextBox 59"/>
                <p:cNvSpPr txBox="1"/>
                <p:nvPr/>
              </p:nvSpPr>
              <p:spPr>
                <a:xfrm>
                  <a:off x="7033655" y="2365470"/>
                  <a:ext cx="332697" cy="1944128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 vert="vert" wrap="square" rtlCol="0">
                  <a:spAutoFit/>
                </a:bodyPr>
                <a:lstStyle/>
                <a:p>
                  <a:pPr algn="ctr"/>
                  <a:r>
                    <a:rPr lang="ru-RU" sz="1176" dirty="0"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Платформа для открытых данных</a:t>
                  </a:r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7416478" y="2361118"/>
                  <a:ext cx="497353" cy="1950446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 vert="vert" wrap="square" rtlCol="0">
                  <a:spAutoFit/>
                </a:bodyPr>
                <a:lstStyle/>
                <a:p>
                  <a:pPr algn="ctr"/>
                  <a:r>
                    <a:rPr lang="ru-RU" sz="1176" dirty="0"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Автоматизация и управление доступом</a:t>
                  </a:r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7959399" y="2358523"/>
                  <a:ext cx="332697" cy="1950446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bg1">
                      <a:lumMod val="65000"/>
                    </a:schemeClr>
                  </a:solidFill>
                </a:ln>
              </p:spPr>
              <p:txBody>
                <a:bodyPr vert="vert" wrap="square" rtlCol="0">
                  <a:spAutoFit/>
                </a:bodyPr>
                <a:lstStyle/>
                <a:p>
                  <a:pPr algn="ctr"/>
                  <a:r>
                    <a:rPr lang="ru-RU" sz="1176" dirty="0" err="1"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Биллинг</a:t>
                  </a:r>
                  <a:r>
                    <a:rPr lang="ru-RU" sz="1176" dirty="0"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 и учет</a:t>
                  </a:r>
                </a:p>
              </p:txBody>
            </p:sp>
          </p:grpSp>
          <p:grpSp>
            <p:nvGrpSpPr>
              <p:cNvPr id="38" name="Группа 37"/>
              <p:cNvGrpSpPr/>
              <p:nvPr/>
            </p:nvGrpSpPr>
            <p:grpSpPr>
              <a:xfrm>
                <a:off x="4209924" y="4535519"/>
                <a:ext cx="4089270" cy="257345"/>
                <a:chOff x="4641972" y="4905644"/>
                <a:chExt cx="4089270" cy="257345"/>
              </a:xfrm>
            </p:grpSpPr>
            <p:sp>
              <p:nvSpPr>
                <p:cNvPr id="56" name="TextBox 55"/>
                <p:cNvSpPr txBox="1"/>
                <p:nvPr/>
              </p:nvSpPr>
              <p:spPr>
                <a:xfrm>
                  <a:off x="5614595" y="4905644"/>
                  <a:ext cx="939600" cy="247040"/>
                </a:xfrm>
                <a:prstGeom prst="roundRect">
                  <a:avLst/>
                </a:prstGeom>
                <a:solidFill>
                  <a:srgbClr val="F7DAB7"/>
                </a:solidFill>
                <a:ln w="12700">
                  <a:solidFill>
                    <a:srgbClr val="F7941D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Контролеры</a:t>
                  </a:r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6590807" y="4915949"/>
                  <a:ext cx="939600" cy="247040"/>
                </a:xfrm>
                <a:prstGeom prst="roundRect">
                  <a:avLst/>
                </a:prstGeom>
                <a:solidFill>
                  <a:srgbClr val="F7DAB7"/>
                </a:solidFill>
                <a:ln w="12700">
                  <a:solidFill>
                    <a:srgbClr val="F7941D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176" dirty="0" err="1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IoT</a:t>
                  </a:r>
                  <a:r>
                    <a:rPr lang="en-US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 </a:t>
                  </a:r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датчики</a:t>
                  </a:r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4641972" y="4915949"/>
                  <a:ext cx="931411" cy="24704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rgbClr val="00A3D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Видеокамеры</a:t>
                  </a:r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7574118" y="4915949"/>
                  <a:ext cx="1157124" cy="247040"/>
                </a:xfrm>
                <a:prstGeom prst="roundRect">
                  <a:avLst/>
                </a:prstGeom>
                <a:solidFill>
                  <a:schemeClr val="bg1"/>
                </a:solidFill>
                <a:ln w="12700">
                  <a:solidFill>
                    <a:srgbClr val="00A3D6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176" dirty="0">
                      <a:solidFill>
                        <a:srgbClr val="003E85"/>
                      </a:solidFill>
                      <a:latin typeface="Arial Narrow" panose="020B0606020202030204" pitchFamily="34" charset="0"/>
                      <a:cs typeface="Calibri" panose="020F0502020204030204" pitchFamily="34" charset="0"/>
                    </a:rPr>
                    <a:t>Открытые данные</a:t>
                  </a:r>
                </a:p>
              </p:txBody>
            </p:sp>
          </p:grpSp>
          <p:grpSp>
            <p:nvGrpSpPr>
              <p:cNvPr id="39" name="Группа 38"/>
              <p:cNvGrpSpPr/>
              <p:nvPr/>
            </p:nvGrpSpPr>
            <p:grpSpPr>
              <a:xfrm>
                <a:off x="2880015" y="2504201"/>
                <a:ext cx="4525364" cy="2041622"/>
                <a:chOff x="2880015" y="2504201"/>
                <a:chExt cx="4525364" cy="2041622"/>
              </a:xfrm>
            </p:grpSpPr>
            <p:sp>
              <p:nvSpPr>
                <p:cNvPr id="40" name="Стрелка вверх 39"/>
                <p:cNvSpPr/>
                <p:nvPr/>
              </p:nvSpPr>
              <p:spPr bwMode="auto">
                <a:xfrm>
                  <a:off x="4208912" y="4225937"/>
                  <a:ext cx="162000" cy="319886"/>
                </a:xfrm>
                <a:prstGeom prst="up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41" name="Двойная стрелка вверх/вниз 40"/>
                <p:cNvSpPr/>
                <p:nvPr/>
              </p:nvSpPr>
              <p:spPr bwMode="auto">
                <a:xfrm>
                  <a:off x="5327199" y="4215990"/>
                  <a:ext cx="150868" cy="319528"/>
                </a:xfrm>
                <a:prstGeom prst="upDown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42" name="Стрелка вверх 41"/>
                <p:cNvSpPr/>
                <p:nvPr/>
              </p:nvSpPr>
              <p:spPr bwMode="auto">
                <a:xfrm>
                  <a:off x="6218744" y="4167624"/>
                  <a:ext cx="162000" cy="366446"/>
                </a:xfrm>
                <a:prstGeom prst="up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43" name="Стрелка вверх 42"/>
                <p:cNvSpPr/>
                <p:nvPr/>
              </p:nvSpPr>
              <p:spPr bwMode="auto">
                <a:xfrm>
                  <a:off x="7227635" y="4038266"/>
                  <a:ext cx="177744" cy="507557"/>
                </a:xfrm>
                <a:prstGeom prst="up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44" name="Двойная стрелка вверх/вниз 43"/>
                <p:cNvSpPr/>
                <p:nvPr/>
              </p:nvSpPr>
              <p:spPr bwMode="auto">
                <a:xfrm>
                  <a:off x="6474876" y="3365742"/>
                  <a:ext cx="160071" cy="388806"/>
                </a:xfrm>
                <a:prstGeom prst="upDown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45" name="Двойная стрелка вверх/вниз 44"/>
                <p:cNvSpPr/>
                <p:nvPr/>
              </p:nvSpPr>
              <p:spPr bwMode="auto">
                <a:xfrm>
                  <a:off x="6473912" y="2644787"/>
                  <a:ext cx="162000" cy="372682"/>
                </a:xfrm>
                <a:prstGeom prst="upDownArrow">
                  <a:avLst>
                    <a:gd name="adj1" fmla="val 57270"/>
                    <a:gd name="adj2" fmla="val 50000"/>
                  </a:avLst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46" name="Двойная стрелка вверх/вниз 45"/>
                <p:cNvSpPr/>
                <p:nvPr/>
              </p:nvSpPr>
              <p:spPr bwMode="auto">
                <a:xfrm>
                  <a:off x="5853222" y="2624176"/>
                  <a:ext cx="162000" cy="378553"/>
                </a:xfrm>
                <a:prstGeom prst="upDown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47" name="Стрелка вверх 46"/>
                <p:cNvSpPr/>
                <p:nvPr/>
              </p:nvSpPr>
              <p:spPr bwMode="auto">
                <a:xfrm>
                  <a:off x="4199290" y="3697423"/>
                  <a:ext cx="162000" cy="250355"/>
                </a:xfrm>
                <a:prstGeom prst="up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48" name="Стрелка вверх 47"/>
                <p:cNvSpPr/>
                <p:nvPr/>
              </p:nvSpPr>
              <p:spPr bwMode="auto">
                <a:xfrm rot="16200000">
                  <a:off x="4103258" y="2968367"/>
                  <a:ext cx="162000" cy="250355"/>
                </a:xfrm>
                <a:prstGeom prst="up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49" name="Стрелка вверх 48"/>
                <p:cNvSpPr/>
                <p:nvPr/>
              </p:nvSpPr>
              <p:spPr bwMode="auto">
                <a:xfrm rot="5400000">
                  <a:off x="4102047" y="3260221"/>
                  <a:ext cx="162000" cy="250355"/>
                </a:xfrm>
                <a:prstGeom prst="up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50" name="Выгнутая влево стрелка 49"/>
                <p:cNvSpPr/>
                <p:nvPr/>
              </p:nvSpPr>
              <p:spPr bwMode="auto">
                <a:xfrm>
                  <a:off x="4006409" y="2504201"/>
                  <a:ext cx="256543" cy="502655"/>
                </a:xfrm>
                <a:prstGeom prst="curvedRight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51" name="Стрелка вверх 50"/>
                <p:cNvSpPr/>
                <p:nvPr/>
              </p:nvSpPr>
              <p:spPr bwMode="auto">
                <a:xfrm flipH="1" flipV="1">
                  <a:off x="3144365" y="2655007"/>
                  <a:ext cx="160055" cy="357538"/>
                </a:xfrm>
                <a:prstGeom prst="up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52" name="Стрелка вверх 51"/>
                <p:cNvSpPr/>
                <p:nvPr/>
              </p:nvSpPr>
              <p:spPr bwMode="auto">
                <a:xfrm rot="16200000">
                  <a:off x="2925404" y="3198901"/>
                  <a:ext cx="162000" cy="250355"/>
                </a:xfrm>
                <a:prstGeom prst="up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53" name="Стрелка вверх 52"/>
                <p:cNvSpPr/>
                <p:nvPr/>
              </p:nvSpPr>
              <p:spPr bwMode="auto">
                <a:xfrm rot="5400000">
                  <a:off x="2924193" y="3490755"/>
                  <a:ext cx="162000" cy="250355"/>
                </a:xfrm>
                <a:prstGeom prst="up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  <p:sp>
              <p:nvSpPr>
                <p:cNvPr id="54" name="Двойная стрелка вверх/вниз 53"/>
                <p:cNvSpPr/>
                <p:nvPr/>
              </p:nvSpPr>
              <p:spPr bwMode="auto">
                <a:xfrm rot="5400000">
                  <a:off x="6823920" y="3056147"/>
                  <a:ext cx="160071" cy="388806"/>
                </a:xfrm>
                <a:prstGeom prst="upDownArrow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rgbClr val="00426A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89615" tIns="44807" rIns="89615" bIns="44807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440293"/>
                  <a:endParaRPr lang="ru-RU" sz="1176">
                    <a:latin typeface="Arial Narrow" panose="020B0606020202030204" pitchFamily="34" charset="0"/>
                    <a:ea typeface="Microsoft YaHei" pitchFamily="32" charset="-122"/>
                  </a:endParaRPr>
                </a:p>
              </p:txBody>
            </p:sp>
          </p:grpSp>
        </p:grpSp>
        <p:grpSp>
          <p:nvGrpSpPr>
            <p:cNvPr id="22" name="Группа 21"/>
            <p:cNvGrpSpPr/>
            <p:nvPr/>
          </p:nvGrpSpPr>
          <p:grpSpPr>
            <a:xfrm>
              <a:off x="1548452" y="4956725"/>
              <a:ext cx="3111549" cy="850288"/>
              <a:chOff x="393081" y="4670297"/>
              <a:chExt cx="3111657" cy="850318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449152" y="4670297"/>
                <a:ext cx="267900" cy="247039"/>
              </a:xfrm>
              <a:prstGeom prst="roundRect">
                <a:avLst/>
              </a:prstGeom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endParaRPr lang="ru-RU" sz="1176" dirty="0">
                  <a:solidFill>
                    <a:srgbClr val="00426A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49152" y="4955951"/>
                <a:ext cx="267900" cy="247039"/>
              </a:xfrm>
              <a:prstGeom prst="roundRect">
                <a:avLst/>
              </a:prstGeom>
              <a:solidFill>
                <a:srgbClr val="F7DAB7"/>
              </a:solidFill>
              <a:ln w="12700">
                <a:solidFill>
                  <a:srgbClr val="F7941D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endParaRPr lang="ru-RU" sz="1176" dirty="0">
                  <a:solidFill>
                    <a:srgbClr val="00426A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393081" y="5252715"/>
                <a:ext cx="323972" cy="267900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bg1">
                    <a:lumMod val="65000"/>
                  </a:schemeClr>
                </a:solidFill>
              </a:ln>
            </p:spPr>
            <p:txBody>
              <a:bodyPr vert="vert" wrap="square" rtlCol="0">
                <a:spAutoFit/>
              </a:bodyPr>
              <a:lstStyle/>
              <a:p>
                <a:pPr algn="ctr"/>
                <a:endParaRPr lang="ru-RU" sz="1176" dirty="0">
                  <a:latin typeface="Arial Narrow" panose="020B0606020202030204" pitchFamily="34" charset="0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18740" y="4689356"/>
                <a:ext cx="2284452" cy="223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76" dirty="0">
                    <a:solidFill>
                      <a:srgbClr val="00426A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Отечественные разработки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12532" y="4983400"/>
                <a:ext cx="2284452" cy="223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76" dirty="0">
                    <a:solidFill>
                      <a:srgbClr val="00426A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Open Source</a:t>
                </a:r>
                <a:endParaRPr lang="ru-RU" sz="1176" dirty="0">
                  <a:solidFill>
                    <a:srgbClr val="00426A"/>
                  </a:solidFill>
                  <a:latin typeface="Arial Narrow" panose="020B0606020202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14713" y="5287034"/>
                <a:ext cx="2790025" cy="223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176" dirty="0">
                    <a:solidFill>
                      <a:srgbClr val="00426A"/>
                    </a:solidFill>
                    <a:latin typeface="Arial Narrow" panose="020B0606020202030204" pitchFamily="34" charset="0"/>
                    <a:cs typeface="Calibri" panose="020F0502020204030204" pitchFamily="34" charset="0"/>
                  </a:rPr>
                  <a:t>Адаптация отечественных решений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428838" y="3474828"/>
              <a:ext cx="918623" cy="411717"/>
            </a:xfrm>
            <a:prstGeom prst="round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sz="1176" dirty="0">
                  <a:solidFill>
                    <a:srgbClr val="003E85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Сервисная шина</a:t>
              </a:r>
            </a:p>
          </p:txBody>
        </p:sp>
        <p:sp>
          <p:nvSpPr>
            <p:cNvPr id="24" name="Стрелка вверх 23"/>
            <p:cNvSpPr/>
            <p:nvPr/>
          </p:nvSpPr>
          <p:spPr bwMode="auto">
            <a:xfrm rot="16200000">
              <a:off x="2396330" y="3455563"/>
              <a:ext cx="161994" cy="250346"/>
            </a:xfrm>
            <a:prstGeom prst="upArrow">
              <a:avLst/>
            </a:prstGeom>
            <a:solidFill>
              <a:schemeClr val="bg1"/>
            </a:solidFill>
            <a:ln w="12700" cap="flat" cmpd="sng" algn="ctr">
              <a:solidFill>
                <a:srgbClr val="00426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9615" tIns="44807" rIns="89615" bIns="44807" numCol="1" rtlCol="0" anchor="t" anchorCtr="0" compatLnSpc="1">
              <a:prstTxWarp prst="textNoShape">
                <a:avLst/>
              </a:prstTxWarp>
            </a:bodyPr>
            <a:lstStyle/>
            <a:p>
              <a:pPr defTabSz="440293"/>
              <a:endParaRPr lang="ru-RU" sz="1176">
                <a:latin typeface="Arial Narrow" panose="020B0606020202030204" pitchFamily="34" charset="0"/>
                <a:ea typeface="Microsoft YaHei" pitchFamily="32" charset="-122"/>
              </a:endParaRPr>
            </a:p>
          </p:txBody>
        </p:sp>
        <p:sp>
          <p:nvSpPr>
            <p:cNvPr id="25" name="Стрелка вверх 24"/>
            <p:cNvSpPr/>
            <p:nvPr/>
          </p:nvSpPr>
          <p:spPr bwMode="auto">
            <a:xfrm rot="5400000">
              <a:off x="2395118" y="3747407"/>
              <a:ext cx="161994" cy="250346"/>
            </a:xfrm>
            <a:prstGeom prst="upArrow">
              <a:avLst/>
            </a:prstGeom>
            <a:solidFill>
              <a:schemeClr val="bg1"/>
            </a:solidFill>
            <a:ln w="12700" cap="flat" cmpd="sng" algn="ctr">
              <a:solidFill>
                <a:srgbClr val="00426A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89615" tIns="44807" rIns="89615" bIns="44807" numCol="1" rtlCol="0" anchor="t" anchorCtr="0" compatLnSpc="1">
              <a:prstTxWarp prst="textNoShape">
                <a:avLst/>
              </a:prstTxWarp>
            </a:bodyPr>
            <a:lstStyle/>
            <a:p>
              <a:pPr defTabSz="440293"/>
              <a:endParaRPr lang="ru-RU" sz="1176">
                <a:latin typeface="Arial Narrow" panose="020B0606020202030204" pitchFamily="34" charset="0"/>
                <a:ea typeface="Microsoft YaHei" pitchFamily="32" charset="-122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927" y="5663876"/>
              <a:ext cx="1130064" cy="308885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5885938" y="3449923"/>
              <a:ext cx="1578335" cy="223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176" dirty="0">
                  <a:solidFill>
                    <a:srgbClr val="00426A"/>
                  </a:solidFill>
                  <a:latin typeface="Arial Narrow" panose="020B0606020202030204" pitchFamily="34" charset="0"/>
                  <a:cs typeface="Calibri" panose="020F0502020204030204" pitchFamily="34" charset="0"/>
                </a:rPr>
                <a:t>Брокер данных</a:t>
              </a:r>
            </a:p>
          </p:txBody>
        </p:sp>
      </p:grpSp>
      <p:pic>
        <p:nvPicPr>
          <p:cNvPr id="91" name="Рисунок 90"/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366" y="903679"/>
            <a:ext cx="1796238" cy="769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74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153150" y="313997"/>
            <a:ext cx="5762074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13550" b="16706"/>
          <a:stretch/>
        </p:blipFill>
        <p:spPr>
          <a:xfrm>
            <a:off x="-17040" y="-57150"/>
            <a:ext cx="12209040" cy="69627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34050" y="313997"/>
            <a:ext cx="6267450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8969436"/>
              </p:ext>
            </p:extLst>
          </p:nvPr>
        </p:nvGraphicFramePr>
        <p:xfrm>
          <a:off x="6363131" y="1519453"/>
          <a:ext cx="5027235" cy="23065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Sous-titre 2"/>
          <p:cNvSpPr txBox="1">
            <a:spLocks/>
          </p:cNvSpPr>
          <p:nvPr/>
        </p:nvSpPr>
        <p:spPr bwMode="auto">
          <a:xfrm>
            <a:off x="5944827" y="288539"/>
            <a:ext cx="5901942" cy="888243"/>
          </a:xfrm>
          <a:prstGeom prst="rect">
            <a:avLst/>
          </a:prstGeom>
          <a:noFill/>
          <a:ln w="12700">
            <a:noFill/>
          </a:ln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>
              <a:defRPr sz="1200" b="1" cap="all">
                <a:solidFill>
                  <a:srgbClr val="002060"/>
                </a:solidFill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sz="1400" dirty="0" smtClean="0"/>
              <a:t>Ново</a:t>
            </a:r>
            <a:r>
              <a:rPr lang="ru-RU" sz="1400" dirty="0"/>
              <a:t>сибирская</a:t>
            </a:r>
            <a:r>
              <a:rPr lang="ru-RU" sz="1400" dirty="0" smtClean="0"/>
              <a:t> </a:t>
            </a:r>
            <a:r>
              <a:rPr lang="ru-RU" sz="1400" dirty="0"/>
              <a:t>область </a:t>
            </a:r>
            <a:r>
              <a:rPr lang="ru-RU" sz="1400" dirty="0" smtClean="0"/>
              <a:t>занимает 6 место в рейтинге субъектов рф по уровню развития информационного общества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063019" y="997943"/>
            <a:ext cx="13042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spc="150" dirty="0" smtClean="0">
                <a:solidFill>
                  <a:schemeClr val="accent1">
                    <a:lumMod val="75000"/>
                  </a:schemeClr>
                </a:solidFill>
              </a:rPr>
              <a:t>126</a:t>
            </a:r>
          </a:p>
          <a:p>
            <a:pPr algn="ctr"/>
            <a:r>
              <a:rPr lang="ru-RU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Показателей</a:t>
            </a:r>
          </a:p>
          <a:p>
            <a:pPr algn="ctr"/>
            <a:r>
              <a:rPr lang="ru-RU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(статистика,</a:t>
            </a:r>
          </a:p>
          <a:p>
            <a:pPr algn="ctr"/>
            <a:r>
              <a:rPr lang="ru-RU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Ведомственные</a:t>
            </a:r>
          </a:p>
          <a:p>
            <a:pPr algn="ctr"/>
            <a:r>
              <a:rPr lang="ru-RU" sz="900" cap="all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Данные)</a:t>
            </a:r>
            <a:endParaRPr lang="ru-RU" sz="900" cap="all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44827" y="3920173"/>
            <a:ext cx="4751748" cy="27699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cap="all" dirty="0">
                <a:solidFill>
                  <a:srgbClr val="002060"/>
                </a:solidFill>
                <a:cs typeface="Arial" pitchFamily="34" charset="0"/>
              </a:rPr>
              <a:t>Успешные региональные </a:t>
            </a:r>
            <a:r>
              <a:rPr lang="ru-RU" sz="1400" b="1" cap="all" dirty="0" smtClean="0">
                <a:solidFill>
                  <a:srgbClr val="002060"/>
                </a:solidFill>
                <a:cs typeface="Arial" pitchFamily="34" charset="0"/>
              </a:rPr>
              <a:t>ИТ-практики 2019</a:t>
            </a:r>
            <a:endParaRPr lang="ru-RU" sz="1400" b="1" cap="all" dirty="0">
              <a:solidFill>
                <a:srgbClr val="002060"/>
              </a:solidFill>
              <a:cs typeface="Arial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3835" t="22888" r="26165" b="7171"/>
          <a:stretch/>
        </p:blipFill>
        <p:spPr>
          <a:xfrm>
            <a:off x="10659381" y="4283300"/>
            <a:ext cx="496877" cy="484625"/>
          </a:xfrm>
          <a:prstGeom prst="rect">
            <a:avLst/>
          </a:prstGeom>
        </p:spPr>
      </p:pic>
      <p:grpSp>
        <p:nvGrpSpPr>
          <p:cNvPr id="43" name="Группа 42"/>
          <p:cNvGrpSpPr/>
          <p:nvPr/>
        </p:nvGrpSpPr>
        <p:grpSpPr>
          <a:xfrm>
            <a:off x="9834507" y="4812868"/>
            <a:ext cx="2499817" cy="569387"/>
            <a:chOff x="9854234" y="5169788"/>
            <a:chExt cx="2499817" cy="569387"/>
          </a:xfrm>
        </p:grpSpPr>
        <p:sp>
          <p:nvSpPr>
            <p:cNvPr id="16" name="TextBox 15"/>
            <p:cNvSpPr txBox="1"/>
            <p:nvPr/>
          </p:nvSpPr>
          <p:spPr>
            <a:xfrm>
              <a:off x="10958777" y="5169788"/>
              <a:ext cx="1395274" cy="56938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>
                <a:defRPr sz="1000" cap="all"/>
              </a:lvl1pPr>
            </a:lstStyle>
            <a:p>
              <a:r>
                <a:rPr lang="ru-RU" b="1" dirty="0"/>
                <a:t>Электронная демократия</a:t>
              </a:r>
            </a:p>
            <a:p>
              <a:r>
                <a:rPr lang="en-US" b="1" dirty="0"/>
                <a:t>dem.nso.ru</a:t>
              </a:r>
              <a:endParaRPr lang="ru-RU" b="1" dirty="0"/>
            </a:p>
          </p:txBody>
        </p:sp>
        <p:sp>
          <p:nvSpPr>
            <p:cNvPr id="20" name="Прямоугольник 19"/>
            <p:cNvSpPr/>
            <p:nvPr/>
          </p:nvSpPr>
          <p:spPr>
            <a:xfrm>
              <a:off x="9854234" y="5177483"/>
              <a:ext cx="1183337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000" b="1" cap="all" dirty="0">
                  <a:solidFill>
                    <a:schemeClr val="accent1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Лучший </a:t>
              </a:r>
              <a:r>
                <a:rPr lang="ru-RU" sz="1000" b="1" cap="all" dirty="0" smtClean="0">
                  <a:solidFill>
                    <a:schemeClr val="accent1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проект </a:t>
              </a:r>
            </a:p>
            <a:p>
              <a:r>
                <a:rPr lang="ru-RU" sz="1000" b="1" cap="all" dirty="0" smtClean="0">
                  <a:solidFill>
                    <a:schemeClr val="accent1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Цифровизации</a:t>
              </a:r>
            </a:p>
            <a:p>
              <a:r>
                <a:rPr lang="ru-RU" sz="1000" b="1" cap="all" dirty="0" smtClean="0">
                  <a:solidFill>
                    <a:schemeClr val="accent1">
                      <a:lumMod val="75000"/>
                    </a:schemeClr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РИФ + КИБ 2019 </a:t>
              </a:r>
              <a:endParaRPr lang="ru-RU" sz="1000" b="1" cap="all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21" name="Прямая со стрелкой 20"/>
            <p:cNvCxnSpPr/>
            <p:nvPr/>
          </p:nvCxnSpPr>
          <p:spPr>
            <a:xfrm flipV="1">
              <a:off x="10958777" y="5268170"/>
              <a:ext cx="0" cy="365757"/>
            </a:xfrm>
            <a:prstGeom prst="straightConnector1">
              <a:avLst/>
            </a:prstGeom>
            <a:ln w="19050">
              <a:solidFill>
                <a:schemeClr val="accent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5947431" y="5063813"/>
            <a:ext cx="162576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cap="all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Поддержка </a:t>
            </a:r>
            <a:endParaRPr lang="ru-RU" sz="1000" b="1" cap="all" dirty="0" smtClean="0">
              <a:solidFill>
                <a:schemeClr val="accent1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000" b="1" cap="all" dirty="0" smtClean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Предпринимательства</a:t>
            </a:r>
          </a:p>
          <a:p>
            <a:r>
              <a:rPr lang="ru-RU" sz="1000" b="1" cap="all" dirty="0" smtClean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1 место </a:t>
            </a:r>
            <a:endParaRPr lang="ru-RU" sz="1000" b="1" cap="all" dirty="0">
              <a:solidFill>
                <a:schemeClr val="accent1">
                  <a:lumMod val="75000"/>
                </a:schemeClr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880133" y="4624664"/>
            <a:ext cx="2024691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1050" b="1" cap="all"/>
            </a:lvl1pPr>
          </a:lstStyle>
          <a:p>
            <a:r>
              <a:rPr lang="ru-RU" dirty="0"/>
              <a:t>Цифровая платформа сельхозкооперации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401" y="4452406"/>
            <a:ext cx="883543" cy="463860"/>
          </a:xfrm>
          <a:prstGeom prst="rect">
            <a:avLst/>
          </a:prstGeom>
        </p:spPr>
      </p:pic>
      <p:sp>
        <p:nvSpPr>
          <p:cNvPr id="27" name="Прямоугольник 26"/>
          <p:cNvSpPr/>
          <p:nvPr/>
        </p:nvSpPr>
        <p:spPr>
          <a:xfrm>
            <a:off x="5944827" y="5720401"/>
            <a:ext cx="1879041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b="1" cap="all" dirty="0" smtClean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Природопользование,</a:t>
            </a:r>
          </a:p>
          <a:p>
            <a:r>
              <a:rPr lang="ru-RU" sz="1000" b="1" cap="all" dirty="0" smtClean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Цифровая </a:t>
            </a:r>
            <a:r>
              <a:rPr lang="ru-RU" sz="1000" b="1" cap="all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инфраструктура</a:t>
            </a:r>
          </a:p>
          <a:p>
            <a:r>
              <a:rPr lang="ru-RU" sz="1000" b="1" cap="all" dirty="0" smtClean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ru-RU" sz="1000" b="1" cap="all" dirty="0">
                <a:solidFill>
                  <a:schemeClr val="accent1">
                    <a:lumMod val="75000"/>
                  </a:schemeClr>
                </a:solidFill>
                <a:ea typeface="Tahoma" panose="020B0604030504040204" pitchFamily="34" charset="0"/>
                <a:cs typeface="Tahoma" panose="020B0604030504040204" pitchFamily="34" charset="0"/>
              </a:rPr>
              <a:t>место </a:t>
            </a:r>
          </a:p>
        </p:txBody>
      </p:sp>
      <p:cxnSp>
        <p:nvCxnSpPr>
          <p:cNvPr id="28" name="Прямая со стрелкой 27"/>
          <p:cNvCxnSpPr/>
          <p:nvPr/>
        </p:nvCxnSpPr>
        <p:spPr>
          <a:xfrm flipV="1">
            <a:off x="7823868" y="4538169"/>
            <a:ext cx="0" cy="1772444"/>
          </a:xfrm>
          <a:prstGeom prst="straightConnector1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7880132" y="5147525"/>
            <a:ext cx="2024691" cy="41549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800" cap="all"/>
            </a:lvl1pPr>
          </a:lstStyle>
          <a:p>
            <a:r>
              <a:rPr lang="ru-RU" sz="1050" b="1" dirty="0"/>
              <a:t>Цифровая платформа </a:t>
            </a:r>
            <a:endParaRPr lang="ru-RU" sz="1050" b="1" dirty="0" smtClean="0"/>
          </a:p>
          <a:p>
            <a:r>
              <a:rPr lang="ru-RU" sz="1050" b="1" dirty="0" smtClean="0"/>
              <a:t>«охота плюс»</a:t>
            </a:r>
            <a:endParaRPr lang="ru-RU" sz="105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7880132" y="5654997"/>
            <a:ext cx="3367851" cy="5770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sz="800" cap="all"/>
            </a:lvl1pPr>
          </a:lstStyle>
          <a:p>
            <a:r>
              <a:rPr lang="ru-RU" sz="1050" b="1" dirty="0"/>
              <a:t>БШПД вместо ВОЛС: </a:t>
            </a:r>
            <a:endParaRPr lang="ru-RU" sz="1050" b="1" dirty="0" smtClean="0"/>
          </a:p>
          <a:p>
            <a:r>
              <a:rPr lang="ru-RU" sz="1050" b="1" dirty="0" smtClean="0"/>
              <a:t>Интернет и </a:t>
            </a:r>
            <a:r>
              <a:rPr lang="ru-RU" sz="1050" b="1" dirty="0"/>
              <a:t>телефонная </a:t>
            </a:r>
            <a:endParaRPr lang="ru-RU" sz="1050" b="1" dirty="0" smtClean="0"/>
          </a:p>
          <a:p>
            <a:r>
              <a:rPr lang="ru-RU" sz="1050" b="1" dirty="0" smtClean="0"/>
              <a:t>связь </a:t>
            </a:r>
            <a:r>
              <a:rPr lang="ru-RU" sz="1050" b="1" dirty="0"/>
              <a:t>для </a:t>
            </a:r>
            <a:r>
              <a:rPr lang="ru-RU" sz="1050" b="1" dirty="0" smtClean="0"/>
              <a:t>муниципалитета</a:t>
            </a:r>
            <a:endParaRPr lang="ru-RU" sz="1050" b="1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9904823" y="5531159"/>
            <a:ext cx="1957443" cy="769441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303E4A"/>
                </a:solidFill>
                <a:latin typeface="+mj-lt"/>
              </a:rPr>
              <a:t>РЕГИОН ЕЖЕГОДНО СТАНОВИТСЯ ПОБЕДИТЕЛЕМ </a:t>
            </a:r>
          </a:p>
          <a:p>
            <a:pPr algn="ctr"/>
            <a:r>
              <a:rPr lang="ru-RU" sz="1100" b="1" dirty="0" smtClean="0">
                <a:solidFill>
                  <a:srgbClr val="303E4A"/>
                </a:solidFill>
                <a:latin typeface="+mj-lt"/>
              </a:rPr>
              <a:t>НА ВСЕРОССИЙСКИХ </a:t>
            </a:r>
          </a:p>
          <a:p>
            <a:pPr algn="ctr"/>
            <a:r>
              <a:rPr lang="ru-RU" sz="1100" b="1" dirty="0" smtClean="0">
                <a:solidFill>
                  <a:srgbClr val="303E4A"/>
                </a:solidFill>
                <a:latin typeface="+mj-lt"/>
              </a:rPr>
              <a:t>ИТ-КОНКУРСАХ</a:t>
            </a:r>
            <a:endParaRPr lang="ru-RU" sz="1100" b="1" dirty="0">
              <a:solidFill>
                <a:srgbClr val="303E4A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6762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Рисунок 4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4" name="Прямоугольник 43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grpSp>
        <p:nvGrpSpPr>
          <p:cNvPr id="7" name="Группа 6"/>
          <p:cNvGrpSpPr/>
          <p:nvPr/>
        </p:nvGrpSpPr>
        <p:grpSpPr>
          <a:xfrm>
            <a:off x="286605" y="1418412"/>
            <a:ext cx="4419319" cy="4904511"/>
            <a:chOff x="-94969" y="1537851"/>
            <a:chExt cx="4419319" cy="4904511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/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4969" y="1562791"/>
              <a:ext cx="4419319" cy="48795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44382" y="1537851"/>
              <a:ext cx="23887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Пример умного дома</a:t>
              </a:r>
              <a:endParaRPr lang="ru-RU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95680" y="2030193"/>
              <a:ext cx="136768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Жилой дом</a:t>
              </a:r>
            </a:p>
            <a:p>
              <a:r>
                <a:rPr lang="ru-RU" sz="16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Демакова, 12/1</a:t>
              </a:r>
              <a:endPara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631" y="2669046"/>
              <a:ext cx="67037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9 </a:t>
              </a:r>
            </a:p>
            <a:p>
              <a:pPr algn="ctr"/>
              <a:r>
                <a:rPr lang="ru-RU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этажей</a:t>
              </a:r>
              <a:endPara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14690" y="2656068"/>
              <a:ext cx="920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5</a:t>
              </a:r>
              <a:r>
                <a:rPr lang="ru-RU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 </a:t>
              </a:r>
            </a:p>
            <a:p>
              <a:pPr algn="ctr"/>
              <a:r>
                <a:rPr lang="ru-RU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подъездов</a:t>
              </a:r>
              <a:endPara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65547" y="2660650"/>
              <a:ext cx="72167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180 </a:t>
              </a:r>
            </a:p>
            <a:p>
              <a:pPr algn="ctr"/>
              <a:r>
                <a:rPr lang="ru-RU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квартир</a:t>
              </a:r>
              <a:endPara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523082" y="3730061"/>
              <a:ext cx="9300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у</a:t>
              </a:r>
              <a:r>
                <a:rPr lang="ru-RU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мные </a:t>
              </a:r>
            </a:p>
            <a:p>
              <a:pPr algn="ctr"/>
              <a:r>
                <a:rPr lang="ru-RU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домофоны</a:t>
              </a:r>
              <a:endPara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5352" y="3717083"/>
              <a:ext cx="1114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у</a:t>
              </a:r>
              <a:r>
                <a:rPr lang="ru-RU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личные</a:t>
              </a:r>
            </a:p>
            <a:p>
              <a:pPr algn="ctr"/>
              <a:r>
                <a:rPr lang="ru-RU" sz="14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видеокамеры</a:t>
              </a:r>
              <a:endParaRPr lang="ru-RU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085749" y="3360867"/>
              <a:ext cx="4363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X</a:t>
              </a:r>
              <a:r>
                <a:rPr lang="ru-RU" sz="16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 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6936" y="4243189"/>
              <a:ext cx="191270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Общедомовые устройства:</a:t>
              </a:r>
              <a:endPara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056" y="4493168"/>
              <a:ext cx="22124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Датчики открытия на подвалы, </a:t>
              </a:r>
            </a:p>
            <a:p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чердаки, электрощитовые;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7056" y="4898932"/>
              <a:ext cx="23711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Датчик температуры отопления в </a:t>
              </a:r>
            </a:p>
            <a:p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п</a:t>
              </a: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одвале;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7056" y="5297161"/>
              <a:ext cx="226857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Датчик дыма в электрощитовой;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3883" y="5526807"/>
              <a:ext cx="17299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Общедомовой счётчик </a:t>
              </a:r>
            </a:p>
            <a:p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электроэнергии;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8017" y="5879288"/>
              <a:ext cx="223971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Общедомовой датчик давления</a:t>
              </a:r>
            </a:p>
            <a:p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в</a:t>
              </a: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оды.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408501" y="4230211"/>
              <a:ext cx="187352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Квартирные устройства:</a:t>
              </a:r>
              <a:endPara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58755" y="4520545"/>
              <a:ext cx="12811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Счётчики воды;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351594" y="4762830"/>
              <a:ext cx="182774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Счётчик электроэнергии;</a:t>
              </a:r>
              <a:endPara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345709" y="4987413"/>
              <a:ext cx="170271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71450" indent="-171450" algn="ctr">
                <a:buFont typeface="Arial" panose="020B0604020202020204" pitchFamily="34" charset="0"/>
                <a:buChar char="•"/>
              </a:pPr>
              <a:r>
                <a:rPr lang="ru-RU" sz="12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Датчик протечки воды</a:t>
              </a:r>
              <a:r>
                <a:rPr lang="ru-RU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 Narrow" panose="020B0606020202030204" pitchFamily="34" charset="0"/>
                </a:rPr>
                <a:t>.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4429993" y="1416449"/>
            <a:ext cx="6601023" cy="5109366"/>
            <a:chOff x="5142296" y="982247"/>
            <a:chExt cx="6917820" cy="5354575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963" y="982247"/>
              <a:ext cx="5842160" cy="507682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10361947" y="3294613"/>
              <a:ext cx="1532033" cy="322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Видеоконтроль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25783" y="1571402"/>
              <a:ext cx="2034333" cy="322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Датчики спокойствия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145371" y="1359648"/>
              <a:ext cx="2539254" cy="548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Автоматическая передача </a:t>
              </a:r>
            </a:p>
            <a:p>
              <a:pPr algn="ctr"/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показаний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142296" y="3295658"/>
              <a:ext cx="2632391" cy="548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Умный домофон и </a:t>
              </a:r>
            </a:p>
            <a:p>
              <a:pPr algn="ctr"/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система контроля доступом</a:t>
              </a:r>
              <a:endParaRPr lang="ru-RU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871134" y="6014274"/>
              <a:ext cx="3334132" cy="322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Мобильное приложение «Мой дом»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354875" y="3843988"/>
              <a:ext cx="2207233" cy="322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400" i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Вызов 112 с домофона</a:t>
              </a:r>
              <a:endParaRPr lang="ru-RU" sz="14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6825" y="1045571"/>
            <a:ext cx="3278503" cy="69668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726" y="943574"/>
            <a:ext cx="1832750" cy="78546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545" y="5546725"/>
            <a:ext cx="1250629" cy="35647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133" y="6019041"/>
            <a:ext cx="1211613" cy="357383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00" b="24664"/>
          <a:stretch/>
        </p:blipFill>
        <p:spPr>
          <a:xfrm>
            <a:off x="10143038" y="4697500"/>
            <a:ext cx="1828800" cy="89494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29488" y="412417"/>
            <a:ext cx="5843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 smtClean="0">
                <a:latin typeface="+mj-lt"/>
                <a:cs typeface="Arial" panose="020B0604020202020204" pitchFamily="34" charset="0"/>
              </a:rPr>
              <a:t>Региональный опыт: </a:t>
            </a:r>
            <a:r>
              <a:rPr lang="ru-RU" sz="2800" cap="all" dirty="0">
                <a:latin typeface="+mj-lt"/>
                <a:cs typeface="Arial" panose="020B0604020202020204" pitchFamily="34" charset="0"/>
              </a:rPr>
              <a:t>УМНЫЙ ДОМ</a:t>
            </a:r>
          </a:p>
        </p:txBody>
      </p:sp>
    </p:spTree>
    <p:extLst>
      <p:ext uri="{BB962C8B-B14F-4D97-AF65-F5344CB8AC3E}">
        <p14:creationId xmlns:p14="http://schemas.microsoft.com/office/powerpoint/2010/main" val="30521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75F93A56-1F62-4E23-9C42-9852EF4402D3}"/>
              </a:ext>
            </a:extLst>
          </p:cNvPr>
          <p:cNvGrpSpPr/>
          <p:nvPr/>
        </p:nvGrpSpPr>
        <p:grpSpPr>
          <a:xfrm>
            <a:off x="965312" y="4707239"/>
            <a:ext cx="3851841" cy="1818576"/>
            <a:chOff x="5735468" y="3617145"/>
            <a:chExt cx="4654023" cy="2884927"/>
          </a:xfrm>
        </p:grpSpPr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CF8D8644-3317-4B81-9D33-A29DA2E003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6338537" y="3617145"/>
              <a:ext cx="3401441" cy="2352506"/>
            </a:xfrm>
            <a:prstGeom prst="rect">
              <a:avLst/>
            </a:prstGeom>
          </p:spPr>
        </p:pic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8E3F957B-D7A8-46FC-B0C6-064BCCDD6037}"/>
                </a:ext>
              </a:extLst>
            </p:cNvPr>
            <p:cNvGrpSpPr/>
            <p:nvPr userDrawn="1"/>
          </p:nvGrpSpPr>
          <p:grpSpPr>
            <a:xfrm>
              <a:off x="5735468" y="5840975"/>
              <a:ext cx="4654023" cy="661097"/>
              <a:chOff x="5677344" y="5373407"/>
              <a:chExt cx="5804068" cy="905004"/>
            </a:xfrm>
          </p:grpSpPr>
          <p:grpSp>
            <p:nvGrpSpPr>
              <p:cNvPr id="1166" name="Группа 1165">
                <a:extLst>
                  <a:ext uri="{FF2B5EF4-FFF2-40B4-BE49-F238E27FC236}">
                    <a16:creationId xmlns:a16="http://schemas.microsoft.com/office/drawing/2014/main" id="{A1DBAB04-E0BD-4798-B78B-114A485D386C}"/>
                  </a:ext>
                </a:extLst>
              </p:cNvPr>
              <p:cNvGrpSpPr/>
              <p:nvPr/>
            </p:nvGrpSpPr>
            <p:grpSpPr>
              <a:xfrm>
                <a:off x="5677344" y="5373407"/>
                <a:ext cx="5804068" cy="905004"/>
                <a:chOff x="-11113" y="4930769"/>
                <a:chExt cx="11972926" cy="1866890"/>
              </a:xfrm>
            </p:grpSpPr>
            <p:sp>
              <p:nvSpPr>
                <p:cNvPr id="1168" name="Freeform 8">
                  <a:extLst>
                    <a:ext uri="{FF2B5EF4-FFF2-40B4-BE49-F238E27FC236}">
                      <a16:creationId xmlns:a16="http://schemas.microsoft.com/office/drawing/2014/main" id="{CFFA4BEB-D617-427A-A4B6-C21CBFF3E7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113" y="5481621"/>
                  <a:ext cx="11972926" cy="1316038"/>
                </a:xfrm>
                <a:custGeom>
                  <a:avLst/>
                  <a:gdLst>
                    <a:gd name="T0" fmla="*/ 9924 w 9994"/>
                    <a:gd name="T1" fmla="*/ 1104 h 1104"/>
                    <a:gd name="T2" fmla="*/ 70 w 9994"/>
                    <a:gd name="T3" fmla="*/ 1104 h 1104"/>
                    <a:gd name="T4" fmla="*/ 14 w 9994"/>
                    <a:gd name="T5" fmla="*/ 1070 h 1104"/>
                    <a:gd name="T6" fmla="*/ 782 w 9994"/>
                    <a:gd name="T7" fmla="*/ 24 h 1104"/>
                    <a:gd name="T8" fmla="*/ 867 w 9994"/>
                    <a:gd name="T9" fmla="*/ 0 h 1104"/>
                    <a:gd name="T10" fmla="*/ 9127 w 9994"/>
                    <a:gd name="T11" fmla="*/ 0 h 1104"/>
                    <a:gd name="T12" fmla="*/ 9212 w 9994"/>
                    <a:gd name="T13" fmla="*/ 24 h 1104"/>
                    <a:gd name="T14" fmla="*/ 9980 w 9994"/>
                    <a:gd name="T15" fmla="*/ 1070 h 1104"/>
                    <a:gd name="T16" fmla="*/ 9924 w 9994"/>
                    <a:gd name="T17" fmla="*/ 1104 h 1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994" h="1104">
                      <a:moveTo>
                        <a:pt x="9924" y="1104"/>
                      </a:moveTo>
                      <a:cubicBezTo>
                        <a:pt x="70" y="1104"/>
                        <a:pt x="70" y="1104"/>
                        <a:pt x="70" y="1104"/>
                      </a:cubicBezTo>
                      <a:cubicBezTo>
                        <a:pt x="25" y="1104"/>
                        <a:pt x="0" y="1089"/>
                        <a:pt x="14" y="1070"/>
                      </a:cubicBezTo>
                      <a:cubicBezTo>
                        <a:pt x="782" y="24"/>
                        <a:pt x="782" y="24"/>
                        <a:pt x="782" y="24"/>
                      </a:cubicBezTo>
                      <a:cubicBezTo>
                        <a:pt x="792" y="10"/>
                        <a:pt x="830" y="0"/>
                        <a:pt x="867" y="0"/>
                      </a:cubicBezTo>
                      <a:cubicBezTo>
                        <a:pt x="9127" y="0"/>
                        <a:pt x="9127" y="0"/>
                        <a:pt x="9127" y="0"/>
                      </a:cubicBezTo>
                      <a:cubicBezTo>
                        <a:pt x="9164" y="0"/>
                        <a:pt x="9202" y="10"/>
                        <a:pt x="9212" y="24"/>
                      </a:cubicBezTo>
                      <a:cubicBezTo>
                        <a:pt x="9980" y="1070"/>
                        <a:pt x="9980" y="1070"/>
                        <a:pt x="9980" y="1070"/>
                      </a:cubicBezTo>
                      <a:cubicBezTo>
                        <a:pt x="9994" y="1089"/>
                        <a:pt x="9969" y="1104"/>
                        <a:pt x="9924" y="1104"/>
                      </a:cubicBezTo>
                    </a:path>
                  </a:pathLst>
                </a:custGeom>
                <a:gradFill>
                  <a:gsLst>
                    <a:gs pos="0">
                      <a:srgbClr val="F2F2F2">
                        <a:alpha val="0"/>
                      </a:srgbClr>
                    </a:gs>
                    <a:gs pos="23000">
                      <a:srgbClr val="F2F2F2"/>
                    </a:gs>
                    <a:gs pos="98813">
                      <a:srgbClr val="FFFFFF"/>
                    </a:gs>
                    <a:gs pos="93000">
                      <a:srgbClr val="E6E6E6"/>
                    </a:gs>
                  </a:gsLst>
                  <a:lin ang="0" scaled="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962">
                    <a:defRPr/>
                  </a:pPr>
                  <a:endParaRPr lang="ru-RU" sz="1224" kern="0">
                    <a:solidFill>
                      <a:srgbClr val="42424C"/>
                    </a:solidFill>
                  </a:endParaRPr>
                </a:p>
              </p:txBody>
            </p:sp>
            <p:sp>
              <p:nvSpPr>
                <p:cNvPr id="1169" name="Freeform 9">
                  <a:extLst>
                    <a:ext uri="{FF2B5EF4-FFF2-40B4-BE49-F238E27FC236}">
                      <a16:creationId xmlns:a16="http://schemas.microsoft.com/office/drawing/2014/main" id="{D1EDCBC2-E217-407E-BAF2-DF5FE80CCD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6216633"/>
                  <a:ext cx="11947525" cy="396875"/>
                </a:xfrm>
                <a:custGeom>
                  <a:avLst/>
                  <a:gdLst>
                    <a:gd name="T0" fmla="*/ 9442 w 9974"/>
                    <a:gd name="T1" fmla="*/ 332 h 332"/>
                    <a:gd name="T2" fmla="*/ 532 w 9974"/>
                    <a:gd name="T3" fmla="*/ 332 h 332"/>
                    <a:gd name="T4" fmla="*/ 0 w 9974"/>
                    <a:gd name="T5" fmla="*/ 0 h 332"/>
                    <a:gd name="T6" fmla="*/ 9974 w 9974"/>
                    <a:gd name="T7" fmla="*/ 0 h 332"/>
                    <a:gd name="T8" fmla="*/ 9442 w 9974"/>
                    <a:gd name="T9" fmla="*/ 332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974" h="332">
                      <a:moveTo>
                        <a:pt x="9442" y="332"/>
                      </a:moveTo>
                      <a:cubicBezTo>
                        <a:pt x="532" y="332"/>
                        <a:pt x="532" y="332"/>
                        <a:pt x="532" y="332"/>
                      </a:cubicBezTo>
                      <a:cubicBezTo>
                        <a:pt x="349" y="332"/>
                        <a:pt x="0" y="184"/>
                        <a:pt x="0" y="0"/>
                      </a:cubicBezTo>
                      <a:cubicBezTo>
                        <a:pt x="9974" y="0"/>
                        <a:pt x="9974" y="0"/>
                        <a:pt x="9974" y="0"/>
                      </a:cubicBezTo>
                      <a:cubicBezTo>
                        <a:pt x="9974" y="184"/>
                        <a:pt x="9625" y="332"/>
                        <a:pt x="9442" y="332"/>
                      </a:cubicBezTo>
                    </a:path>
                  </a:pathLst>
                </a:custGeom>
                <a:gradFill>
                  <a:gsLst>
                    <a:gs pos="0">
                      <a:srgbClr val="A5A5B1">
                        <a:lumMod val="20000"/>
                        <a:lumOff val="80000"/>
                      </a:srgbClr>
                    </a:gs>
                    <a:gs pos="100000">
                      <a:srgbClr val="A5A5B1">
                        <a:lumMod val="75000"/>
                      </a:srgbClr>
                    </a:gs>
                    <a:gs pos="52000">
                      <a:srgbClr val="A5A5B1"/>
                    </a:gs>
                  </a:gsLst>
                  <a:lin ang="0" scaled="0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962">
                    <a:defRPr/>
                  </a:pPr>
                  <a:endParaRPr lang="ru-RU" sz="1224" kern="0">
                    <a:solidFill>
                      <a:srgbClr val="42424C"/>
                    </a:solidFill>
                  </a:endParaRPr>
                </a:p>
              </p:txBody>
            </p:sp>
            <p:sp>
              <p:nvSpPr>
                <p:cNvPr id="1170" name="Freeform 10">
                  <a:extLst>
                    <a:ext uri="{FF2B5EF4-FFF2-40B4-BE49-F238E27FC236}">
                      <a16:creationId xmlns:a16="http://schemas.microsoft.com/office/drawing/2014/main" id="{8FC7E9E7-7E2B-40A7-9EE7-513DA911D5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88" y="6216633"/>
                  <a:ext cx="11947525" cy="396875"/>
                </a:xfrm>
                <a:custGeom>
                  <a:avLst/>
                  <a:gdLst>
                    <a:gd name="T0" fmla="*/ 9974 w 9974"/>
                    <a:gd name="T1" fmla="*/ 0 h 332"/>
                    <a:gd name="T2" fmla="*/ 9974 w 9974"/>
                    <a:gd name="T3" fmla="*/ 0 h 332"/>
                    <a:gd name="T4" fmla="*/ 9443 w 9974"/>
                    <a:gd name="T5" fmla="*/ 332 h 332"/>
                    <a:gd name="T6" fmla="*/ 531 w 9974"/>
                    <a:gd name="T7" fmla="*/ 332 h 332"/>
                    <a:gd name="T8" fmla="*/ 0 w 9974"/>
                    <a:gd name="T9" fmla="*/ 0 h 332"/>
                    <a:gd name="T10" fmla="*/ 0 w 9974"/>
                    <a:gd name="T11" fmla="*/ 0 h 332"/>
                    <a:gd name="T12" fmla="*/ 532 w 9974"/>
                    <a:gd name="T13" fmla="*/ 332 h 332"/>
                    <a:gd name="T14" fmla="*/ 9442 w 9974"/>
                    <a:gd name="T15" fmla="*/ 332 h 332"/>
                    <a:gd name="T16" fmla="*/ 9974 w 9974"/>
                    <a:gd name="T17" fmla="*/ 0 h 3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974" h="332">
                      <a:moveTo>
                        <a:pt x="9974" y="0"/>
                      </a:moveTo>
                      <a:cubicBezTo>
                        <a:pt x="9974" y="0"/>
                        <a:pt x="9974" y="0"/>
                        <a:pt x="9974" y="0"/>
                      </a:cubicBezTo>
                      <a:cubicBezTo>
                        <a:pt x="9974" y="183"/>
                        <a:pt x="9627" y="332"/>
                        <a:pt x="9443" y="332"/>
                      </a:cubicBezTo>
                      <a:cubicBezTo>
                        <a:pt x="531" y="332"/>
                        <a:pt x="531" y="332"/>
                        <a:pt x="531" y="332"/>
                      </a:cubicBezTo>
                      <a:cubicBezTo>
                        <a:pt x="347" y="332"/>
                        <a:pt x="0" y="18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84"/>
                        <a:pt x="349" y="332"/>
                        <a:pt x="532" y="332"/>
                      </a:cubicBezTo>
                      <a:cubicBezTo>
                        <a:pt x="9442" y="332"/>
                        <a:pt x="9442" y="332"/>
                        <a:pt x="9442" y="332"/>
                      </a:cubicBezTo>
                      <a:cubicBezTo>
                        <a:pt x="9625" y="332"/>
                        <a:pt x="9974" y="184"/>
                        <a:pt x="9974" y="0"/>
                      </a:cubicBezTo>
                    </a:path>
                  </a:pathLst>
                </a:custGeom>
                <a:solidFill>
                  <a:srgbClr val="35353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962">
                    <a:defRPr/>
                  </a:pPr>
                  <a:endParaRPr lang="ru-RU" sz="1224" kern="0">
                    <a:solidFill>
                      <a:srgbClr val="42424C"/>
                    </a:solidFill>
                  </a:endParaRPr>
                </a:p>
              </p:txBody>
            </p:sp>
            <p:sp>
              <p:nvSpPr>
                <p:cNvPr id="1171" name="Freeform 12">
                  <a:extLst>
                    <a:ext uri="{FF2B5EF4-FFF2-40B4-BE49-F238E27FC236}">
                      <a16:creationId xmlns:a16="http://schemas.microsoft.com/office/drawing/2014/main" id="{355F18EE-796A-4279-8655-A0537F7B24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-11113" y="4930769"/>
                  <a:ext cx="11972926" cy="1317628"/>
                </a:xfrm>
                <a:custGeom>
                  <a:avLst/>
                  <a:gdLst>
                    <a:gd name="T0" fmla="*/ 9924 w 9994"/>
                    <a:gd name="T1" fmla="*/ 1105 h 1105"/>
                    <a:gd name="T2" fmla="*/ 70 w 9994"/>
                    <a:gd name="T3" fmla="*/ 1105 h 1105"/>
                    <a:gd name="T4" fmla="*/ 14 w 9994"/>
                    <a:gd name="T5" fmla="*/ 1071 h 1105"/>
                    <a:gd name="T6" fmla="*/ 782 w 9994"/>
                    <a:gd name="T7" fmla="*/ 24 h 1105"/>
                    <a:gd name="T8" fmla="*/ 867 w 9994"/>
                    <a:gd name="T9" fmla="*/ 0 h 1105"/>
                    <a:gd name="T10" fmla="*/ 9127 w 9994"/>
                    <a:gd name="T11" fmla="*/ 0 h 1105"/>
                    <a:gd name="T12" fmla="*/ 9212 w 9994"/>
                    <a:gd name="T13" fmla="*/ 24 h 1105"/>
                    <a:gd name="T14" fmla="*/ 9980 w 9994"/>
                    <a:gd name="T15" fmla="*/ 1071 h 1105"/>
                    <a:gd name="T16" fmla="*/ 9924 w 9994"/>
                    <a:gd name="T17" fmla="*/ 1105 h 1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994" h="1105">
                      <a:moveTo>
                        <a:pt x="9924" y="1105"/>
                      </a:moveTo>
                      <a:cubicBezTo>
                        <a:pt x="70" y="1105"/>
                        <a:pt x="70" y="1105"/>
                        <a:pt x="70" y="1105"/>
                      </a:cubicBezTo>
                      <a:cubicBezTo>
                        <a:pt x="25" y="1105"/>
                        <a:pt x="0" y="1090"/>
                        <a:pt x="14" y="1071"/>
                      </a:cubicBezTo>
                      <a:cubicBezTo>
                        <a:pt x="782" y="24"/>
                        <a:pt x="782" y="24"/>
                        <a:pt x="782" y="24"/>
                      </a:cubicBezTo>
                      <a:cubicBezTo>
                        <a:pt x="792" y="11"/>
                        <a:pt x="830" y="0"/>
                        <a:pt x="867" y="0"/>
                      </a:cubicBezTo>
                      <a:cubicBezTo>
                        <a:pt x="9127" y="0"/>
                        <a:pt x="9127" y="0"/>
                        <a:pt x="9127" y="0"/>
                      </a:cubicBezTo>
                      <a:cubicBezTo>
                        <a:pt x="9164" y="0"/>
                        <a:pt x="9202" y="11"/>
                        <a:pt x="9212" y="24"/>
                      </a:cubicBezTo>
                      <a:cubicBezTo>
                        <a:pt x="9980" y="1071"/>
                        <a:pt x="9980" y="1071"/>
                        <a:pt x="9980" y="1071"/>
                      </a:cubicBezTo>
                      <a:cubicBezTo>
                        <a:pt x="9994" y="1090"/>
                        <a:pt x="9969" y="1105"/>
                        <a:pt x="9924" y="1105"/>
                      </a:cubicBezTo>
                      <a:close/>
                    </a:path>
                  </a:pathLst>
                </a:custGeom>
                <a:gradFill>
                  <a:gsLst>
                    <a:gs pos="1000">
                      <a:srgbClr val="42424C">
                        <a:lumMod val="60000"/>
                        <a:lumOff val="40000"/>
                      </a:srgbClr>
                    </a:gs>
                    <a:gs pos="100000">
                      <a:srgbClr val="42424C"/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962">
                    <a:defRPr/>
                  </a:pPr>
                  <a:endParaRPr lang="ru-RU" sz="1224" kern="0">
                    <a:solidFill>
                      <a:srgbClr val="42424C"/>
                    </a:solidFill>
                  </a:endParaRPr>
                </a:p>
              </p:txBody>
            </p:sp>
            <p:sp>
              <p:nvSpPr>
                <p:cNvPr id="1172" name="Freeform 13">
                  <a:extLst>
                    <a:ext uri="{FF2B5EF4-FFF2-40B4-BE49-F238E27FC236}">
                      <a16:creationId xmlns:a16="http://schemas.microsoft.com/office/drawing/2014/main" id="{C45E7803-A72A-4F1D-BF89-4F9C9EA0E7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3763" y="5008546"/>
                  <a:ext cx="10164763" cy="1130300"/>
                </a:xfrm>
                <a:custGeom>
                  <a:avLst/>
                  <a:gdLst>
                    <a:gd name="T0" fmla="*/ 8414 w 8485"/>
                    <a:gd name="T1" fmla="*/ 949 h 949"/>
                    <a:gd name="T2" fmla="*/ 70 w 8485"/>
                    <a:gd name="T3" fmla="*/ 949 h 949"/>
                    <a:gd name="T4" fmla="*/ 11 w 8485"/>
                    <a:gd name="T5" fmla="*/ 916 h 949"/>
                    <a:gd name="T6" fmla="*/ 574 w 8485"/>
                    <a:gd name="T7" fmla="*/ 25 h 949"/>
                    <a:gd name="T8" fmla="*/ 658 w 8485"/>
                    <a:gd name="T9" fmla="*/ 0 h 949"/>
                    <a:gd name="T10" fmla="*/ 7826 w 8485"/>
                    <a:gd name="T11" fmla="*/ 0 h 949"/>
                    <a:gd name="T12" fmla="*/ 7911 w 8485"/>
                    <a:gd name="T13" fmla="*/ 25 h 949"/>
                    <a:gd name="T14" fmla="*/ 8473 w 8485"/>
                    <a:gd name="T15" fmla="*/ 916 h 949"/>
                    <a:gd name="T16" fmla="*/ 8414 w 8485"/>
                    <a:gd name="T17" fmla="*/ 949 h 9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485" h="949">
                      <a:moveTo>
                        <a:pt x="8414" y="949"/>
                      </a:moveTo>
                      <a:cubicBezTo>
                        <a:pt x="70" y="949"/>
                        <a:pt x="70" y="949"/>
                        <a:pt x="70" y="949"/>
                      </a:cubicBezTo>
                      <a:cubicBezTo>
                        <a:pt x="26" y="949"/>
                        <a:pt x="0" y="934"/>
                        <a:pt x="11" y="916"/>
                      </a:cubicBezTo>
                      <a:cubicBezTo>
                        <a:pt x="574" y="25"/>
                        <a:pt x="574" y="25"/>
                        <a:pt x="574" y="25"/>
                      </a:cubicBezTo>
                      <a:cubicBezTo>
                        <a:pt x="582" y="11"/>
                        <a:pt x="620" y="0"/>
                        <a:pt x="658" y="0"/>
                      </a:cubicBezTo>
                      <a:cubicBezTo>
                        <a:pt x="7826" y="0"/>
                        <a:pt x="7826" y="0"/>
                        <a:pt x="7826" y="0"/>
                      </a:cubicBezTo>
                      <a:cubicBezTo>
                        <a:pt x="7864" y="0"/>
                        <a:pt x="7902" y="11"/>
                        <a:pt x="7911" y="25"/>
                      </a:cubicBezTo>
                      <a:cubicBezTo>
                        <a:pt x="8473" y="916"/>
                        <a:pt x="8473" y="916"/>
                        <a:pt x="8473" y="916"/>
                      </a:cubicBezTo>
                      <a:cubicBezTo>
                        <a:pt x="8485" y="934"/>
                        <a:pt x="8458" y="949"/>
                        <a:pt x="8414" y="949"/>
                      </a:cubicBezTo>
                      <a:close/>
                    </a:path>
                  </a:pathLst>
                </a:custGeom>
                <a:solidFill>
                  <a:srgbClr val="F2F2F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962">
                    <a:defRPr/>
                  </a:pPr>
                  <a:endParaRPr lang="ru-RU" sz="1224" kern="0">
                    <a:solidFill>
                      <a:srgbClr val="42424C"/>
                    </a:solidFill>
                  </a:endParaRPr>
                </a:p>
              </p:txBody>
            </p:sp>
            <p:sp>
              <p:nvSpPr>
                <p:cNvPr id="1173" name="Freeform 14">
                  <a:extLst>
                    <a:ext uri="{FF2B5EF4-FFF2-40B4-BE49-F238E27FC236}">
                      <a16:creationId xmlns:a16="http://schemas.microsoft.com/office/drawing/2014/main" id="{A98ABE69-5552-46BC-AB28-F3B302364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8650" y="5372083"/>
                  <a:ext cx="484188" cy="387350"/>
                </a:xfrm>
                <a:custGeom>
                  <a:avLst/>
                  <a:gdLst>
                    <a:gd name="T0" fmla="*/ 93 w 404"/>
                    <a:gd name="T1" fmla="*/ 325 h 325"/>
                    <a:gd name="T2" fmla="*/ 93 w 404"/>
                    <a:gd name="T3" fmla="*/ 325 h 325"/>
                    <a:gd name="T4" fmla="*/ 16 w 404"/>
                    <a:gd name="T5" fmla="*/ 283 h 325"/>
                    <a:gd name="T6" fmla="*/ 187 w 404"/>
                    <a:gd name="T7" fmla="*/ 38 h 325"/>
                    <a:gd name="T8" fmla="*/ 315 w 404"/>
                    <a:gd name="T9" fmla="*/ 0 h 325"/>
                    <a:gd name="T10" fmla="*/ 390 w 404"/>
                    <a:gd name="T11" fmla="*/ 38 h 325"/>
                    <a:gd name="T12" fmla="*/ 228 w 404"/>
                    <a:gd name="T13" fmla="*/ 283 h 325"/>
                    <a:gd name="T14" fmla="*/ 93 w 404"/>
                    <a:gd name="T15" fmla="*/ 325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04" h="325">
                      <a:moveTo>
                        <a:pt x="93" y="325"/>
                      </a:moveTo>
                      <a:cubicBezTo>
                        <a:pt x="93" y="325"/>
                        <a:pt x="93" y="325"/>
                        <a:pt x="93" y="325"/>
                      </a:cubicBezTo>
                      <a:cubicBezTo>
                        <a:pt x="35" y="325"/>
                        <a:pt x="0" y="306"/>
                        <a:pt x="16" y="283"/>
                      </a:cubicBezTo>
                      <a:cubicBezTo>
                        <a:pt x="187" y="38"/>
                        <a:pt x="187" y="38"/>
                        <a:pt x="187" y="38"/>
                      </a:cubicBezTo>
                      <a:cubicBezTo>
                        <a:pt x="201" y="17"/>
                        <a:pt x="259" y="0"/>
                        <a:pt x="315" y="0"/>
                      </a:cubicBezTo>
                      <a:cubicBezTo>
                        <a:pt x="370" y="0"/>
                        <a:pt x="404" y="17"/>
                        <a:pt x="390" y="38"/>
                      </a:cubicBezTo>
                      <a:cubicBezTo>
                        <a:pt x="228" y="283"/>
                        <a:pt x="228" y="283"/>
                        <a:pt x="228" y="283"/>
                      </a:cubicBezTo>
                      <a:cubicBezTo>
                        <a:pt x="212" y="306"/>
                        <a:pt x="152" y="325"/>
                        <a:pt x="93" y="325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42424C">
                        <a:lumMod val="60000"/>
                        <a:lumOff val="40000"/>
                      </a:srgbClr>
                    </a:gs>
                    <a:gs pos="100000">
                      <a:srgbClr val="42424C"/>
                    </a:gs>
                  </a:gsLst>
                  <a:lin ang="0" scaled="1"/>
                  <a:tileRect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932962">
                    <a:defRPr/>
                  </a:pPr>
                  <a:endParaRPr lang="ru-RU" sz="1224" kern="0">
                    <a:solidFill>
                      <a:srgbClr val="42424C"/>
                    </a:solidFill>
                  </a:endParaRPr>
                </a:p>
              </p:txBody>
            </p:sp>
          </p:grpSp>
          <p:sp>
            <p:nvSpPr>
              <p:cNvPr id="1167" name="Freeform 18">
                <a:extLst>
                  <a:ext uri="{FF2B5EF4-FFF2-40B4-BE49-F238E27FC236}">
                    <a16:creationId xmlns:a16="http://schemas.microsoft.com/office/drawing/2014/main" id="{787C65FE-8772-49D3-9529-EAA9AAB38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91090" y="6058642"/>
                <a:ext cx="393385" cy="54662"/>
              </a:xfrm>
              <a:custGeom>
                <a:avLst/>
                <a:gdLst>
                  <a:gd name="T0" fmla="*/ 467 w 501"/>
                  <a:gd name="T1" fmla="*/ 68 h 68"/>
                  <a:gd name="T2" fmla="*/ 34 w 501"/>
                  <a:gd name="T3" fmla="*/ 68 h 68"/>
                  <a:gd name="T4" fmla="*/ 0 w 501"/>
                  <a:gd name="T5" fmla="*/ 34 h 68"/>
                  <a:gd name="T6" fmla="*/ 0 w 501"/>
                  <a:gd name="T7" fmla="*/ 34 h 68"/>
                  <a:gd name="T8" fmla="*/ 34 w 501"/>
                  <a:gd name="T9" fmla="*/ 0 h 68"/>
                  <a:gd name="T10" fmla="*/ 467 w 501"/>
                  <a:gd name="T11" fmla="*/ 0 h 68"/>
                  <a:gd name="T12" fmla="*/ 501 w 501"/>
                  <a:gd name="T13" fmla="*/ 34 h 68"/>
                  <a:gd name="T14" fmla="*/ 501 w 501"/>
                  <a:gd name="T15" fmla="*/ 34 h 68"/>
                  <a:gd name="T16" fmla="*/ 467 w 501"/>
                  <a:gd name="T17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01" h="68">
                    <a:moveTo>
                      <a:pt x="467" y="68"/>
                    </a:moveTo>
                    <a:cubicBezTo>
                      <a:pt x="34" y="68"/>
                      <a:pt x="34" y="68"/>
                      <a:pt x="34" y="68"/>
                    </a:cubicBezTo>
                    <a:cubicBezTo>
                      <a:pt x="16" y="68"/>
                      <a:pt x="0" y="53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15"/>
                      <a:pt x="16" y="0"/>
                      <a:pt x="34" y="0"/>
                    </a:cubicBezTo>
                    <a:cubicBezTo>
                      <a:pt x="467" y="0"/>
                      <a:pt x="467" y="0"/>
                      <a:pt x="467" y="0"/>
                    </a:cubicBezTo>
                    <a:cubicBezTo>
                      <a:pt x="485" y="0"/>
                      <a:pt x="501" y="15"/>
                      <a:pt x="501" y="34"/>
                    </a:cubicBezTo>
                    <a:cubicBezTo>
                      <a:pt x="501" y="34"/>
                      <a:pt x="501" y="34"/>
                      <a:pt x="501" y="34"/>
                    </a:cubicBezTo>
                    <a:cubicBezTo>
                      <a:pt x="501" y="53"/>
                      <a:pt x="485" y="68"/>
                      <a:pt x="467" y="68"/>
                    </a:cubicBezTo>
                    <a:close/>
                  </a:path>
                </a:pathLst>
              </a:custGeom>
              <a:solidFill>
                <a:srgbClr val="D7D7D7"/>
              </a:solidFill>
              <a:ln>
                <a:noFill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pPr defTabSz="932962">
                  <a:defRPr/>
                </a:pPr>
                <a:endParaRPr lang="ru-RU" sz="1224" kern="0">
                  <a:solidFill>
                    <a:srgbClr val="42424C"/>
                  </a:solidFill>
                </a:endParaRPr>
              </a:p>
            </p:txBody>
          </p:sp>
        </p:grp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id="{3483FCB2-6D44-4441-876F-9173FD60F6EA}"/>
                </a:ext>
              </a:extLst>
            </p:cNvPr>
            <p:cNvSpPr/>
            <p:nvPr/>
          </p:nvSpPr>
          <p:spPr>
            <a:xfrm>
              <a:off x="6533960" y="3856836"/>
              <a:ext cx="69977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9C81D1">
                    <a:alpha val="0"/>
                  </a:srgbClr>
                </a:gs>
                <a:gs pos="79000">
                  <a:srgbClr val="9C81D1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id="{2458A1E9-DD74-4596-AF8C-8D47E504011B}"/>
                </a:ext>
              </a:extLst>
            </p:cNvPr>
            <p:cNvSpPr/>
            <p:nvPr/>
          </p:nvSpPr>
          <p:spPr>
            <a:xfrm>
              <a:off x="8157296" y="3856836"/>
              <a:ext cx="191856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2C9A40">
                    <a:alpha val="0"/>
                  </a:srgbClr>
                </a:gs>
                <a:gs pos="79000">
                  <a:srgbClr val="2C9A40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5527BBEA-E0B2-4D16-9A38-05F7E309BB93}"/>
                </a:ext>
              </a:extLst>
            </p:cNvPr>
            <p:cNvSpPr/>
            <p:nvPr/>
          </p:nvSpPr>
          <p:spPr>
            <a:xfrm>
              <a:off x="8919504" y="3856836"/>
              <a:ext cx="316506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9C81D1">
                    <a:alpha val="0"/>
                  </a:srgbClr>
                </a:gs>
                <a:gs pos="79000">
                  <a:srgbClr val="9C81D1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B8E40E72-E3BD-4768-B3F0-CDE6EA4B9788}"/>
                </a:ext>
              </a:extLst>
            </p:cNvPr>
            <p:cNvSpPr/>
            <p:nvPr/>
          </p:nvSpPr>
          <p:spPr>
            <a:xfrm>
              <a:off x="6603626" y="3856836"/>
              <a:ext cx="98774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2C9A40">
                    <a:alpha val="0"/>
                  </a:srgbClr>
                </a:gs>
                <a:gs pos="79000">
                  <a:srgbClr val="2C9A40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434C6FBD-2643-4869-AD4A-9BD47BF8722A}"/>
                </a:ext>
              </a:extLst>
            </p:cNvPr>
            <p:cNvSpPr/>
            <p:nvPr/>
          </p:nvSpPr>
          <p:spPr>
            <a:xfrm>
              <a:off x="6702090" y="3856836"/>
              <a:ext cx="276138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EB9F61">
                    <a:alpha val="0"/>
                  </a:srgbClr>
                </a:gs>
                <a:gs pos="79000">
                  <a:srgbClr val="EB9F61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048A53F8-E5D2-4947-A4D7-821375A1B710}"/>
                </a:ext>
              </a:extLst>
            </p:cNvPr>
            <p:cNvSpPr/>
            <p:nvPr/>
          </p:nvSpPr>
          <p:spPr>
            <a:xfrm>
              <a:off x="6977917" y="3856836"/>
              <a:ext cx="276138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99000">
                  <a:srgbClr val="529FDB">
                    <a:alpha val="0"/>
                  </a:srgbClr>
                </a:gs>
                <a:gs pos="79000">
                  <a:srgbClr val="529FDB">
                    <a:alpha val="26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6E4F627A-A7C3-4FA6-B731-B04027E3F6F2}"/>
                </a:ext>
              </a:extLst>
            </p:cNvPr>
            <p:cNvSpPr/>
            <p:nvPr/>
          </p:nvSpPr>
          <p:spPr>
            <a:xfrm>
              <a:off x="7866866" y="3856836"/>
              <a:ext cx="290741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08C8EE">
                    <a:alpha val="0"/>
                  </a:srgbClr>
                </a:gs>
                <a:gs pos="79000">
                  <a:srgbClr val="08C8EE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5" name="Прямоугольник 34">
              <a:extLst>
                <a:ext uri="{FF2B5EF4-FFF2-40B4-BE49-F238E27FC236}">
                  <a16:creationId xmlns:a16="http://schemas.microsoft.com/office/drawing/2014/main" id="{E0A3D460-AF8A-441A-842E-CB6C4D7A3324}"/>
                </a:ext>
              </a:extLst>
            </p:cNvPr>
            <p:cNvSpPr/>
            <p:nvPr/>
          </p:nvSpPr>
          <p:spPr>
            <a:xfrm>
              <a:off x="8348843" y="3856836"/>
              <a:ext cx="274749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EB9F61">
                    <a:alpha val="0"/>
                  </a:srgbClr>
                </a:gs>
                <a:gs pos="79000">
                  <a:srgbClr val="EB9F61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6" name="Прямоугольник 35">
              <a:extLst>
                <a:ext uri="{FF2B5EF4-FFF2-40B4-BE49-F238E27FC236}">
                  <a16:creationId xmlns:a16="http://schemas.microsoft.com/office/drawing/2014/main" id="{D41D888D-8E25-4B0A-A9FF-C2CA80E9F72B}"/>
                </a:ext>
              </a:extLst>
            </p:cNvPr>
            <p:cNvSpPr/>
            <p:nvPr/>
          </p:nvSpPr>
          <p:spPr>
            <a:xfrm>
              <a:off x="9523008" y="3856836"/>
              <a:ext cx="280482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99000">
                  <a:srgbClr val="529FDB">
                    <a:alpha val="0"/>
                  </a:srgbClr>
                </a:gs>
                <a:gs pos="79000">
                  <a:srgbClr val="529FDB">
                    <a:alpha val="26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id="{9D05B22A-3E29-4ABA-B196-20A78D0A1A01}"/>
                </a:ext>
              </a:extLst>
            </p:cNvPr>
            <p:cNvSpPr/>
            <p:nvPr/>
          </p:nvSpPr>
          <p:spPr>
            <a:xfrm>
              <a:off x="7253743" y="3856836"/>
              <a:ext cx="244442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9C81D1">
                    <a:alpha val="0"/>
                  </a:srgbClr>
                </a:gs>
                <a:gs pos="79000">
                  <a:srgbClr val="9C81D1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9D1ACC0C-E6B5-482F-9952-C01F7E50EAFC}"/>
                </a:ext>
              </a:extLst>
            </p:cNvPr>
            <p:cNvSpPr/>
            <p:nvPr/>
          </p:nvSpPr>
          <p:spPr>
            <a:xfrm>
              <a:off x="9235700" y="3856836"/>
              <a:ext cx="287616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EB9F61">
                    <a:alpha val="0"/>
                  </a:srgbClr>
                </a:gs>
                <a:gs pos="79000">
                  <a:srgbClr val="EB9F61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1E9080A7-6269-449F-BBFB-B0A3F083626D}"/>
                </a:ext>
              </a:extLst>
            </p:cNvPr>
            <p:cNvGrpSpPr/>
            <p:nvPr/>
          </p:nvGrpSpPr>
          <p:grpSpPr>
            <a:xfrm>
              <a:off x="6072498" y="4038950"/>
              <a:ext cx="3964814" cy="1940624"/>
              <a:chOff x="811402" y="2249641"/>
              <a:chExt cx="3276706" cy="1512854"/>
            </a:xfrm>
            <a:effectLst>
              <a:reflection blurRad="6350" stA="53000" endPos="15000" dir="5400000" sy="-100000" algn="bl" rotWithShape="0"/>
            </a:effectLst>
          </p:grpSpPr>
          <p:grpSp>
            <p:nvGrpSpPr>
              <p:cNvPr id="347" name="Group 205">
                <a:extLst>
                  <a:ext uri="{FF2B5EF4-FFF2-40B4-BE49-F238E27FC236}">
                    <a16:creationId xmlns:a16="http://schemas.microsoft.com/office/drawing/2014/main" id="{E21C1AF1-B6D1-4E2B-AFC0-76096AD0362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143741" y="2249641"/>
                <a:ext cx="2650683" cy="1456591"/>
                <a:chOff x="1162" y="702"/>
                <a:chExt cx="5280" cy="2563"/>
              </a:xfrm>
            </p:grpSpPr>
            <p:sp>
              <p:nvSpPr>
                <p:cNvPr id="967" name="Freeform 6">
                  <a:extLst>
                    <a:ext uri="{FF2B5EF4-FFF2-40B4-BE49-F238E27FC236}">
                      <a16:creationId xmlns:a16="http://schemas.microsoft.com/office/drawing/2014/main" id="{FC904DB8-12E4-494E-A363-F74BBB5AAF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04" y="2907"/>
                  <a:ext cx="2038" cy="272"/>
                </a:xfrm>
                <a:custGeom>
                  <a:avLst/>
                  <a:gdLst>
                    <a:gd name="T0" fmla="*/ 0 w 2339"/>
                    <a:gd name="T1" fmla="*/ 314 h 314"/>
                    <a:gd name="T2" fmla="*/ 0 w 2339"/>
                    <a:gd name="T3" fmla="*/ 314 h 314"/>
                    <a:gd name="T4" fmla="*/ 104 w 2339"/>
                    <a:gd name="T5" fmla="*/ 210 h 314"/>
                    <a:gd name="T6" fmla="*/ 111 w 2339"/>
                    <a:gd name="T7" fmla="*/ 210 h 314"/>
                    <a:gd name="T8" fmla="*/ 934 w 2339"/>
                    <a:gd name="T9" fmla="*/ 63 h 314"/>
                    <a:gd name="T10" fmla="*/ 1348 w 2339"/>
                    <a:gd name="T11" fmla="*/ 0 h 314"/>
                    <a:gd name="T12" fmla="*/ 1790 w 2339"/>
                    <a:gd name="T13" fmla="*/ 88 h 314"/>
                    <a:gd name="T14" fmla="*/ 2179 w 2339"/>
                    <a:gd name="T15" fmla="*/ 210 h 314"/>
                    <a:gd name="T16" fmla="*/ 2235 w 2339"/>
                    <a:gd name="T17" fmla="*/ 210 h 314"/>
                    <a:gd name="T18" fmla="*/ 2339 w 2339"/>
                    <a:gd name="T19" fmla="*/ 314 h 314"/>
                    <a:gd name="T20" fmla="*/ 0 w 2339"/>
                    <a:gd name="T2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339" h="314">
                      <a:moveTo>
                        <a:pt x="0" y="314"/>
                      </a:moveTo>
                      <a:cubicBezTo>
                        <a:pt x="0" y="314"/>
                        <a:pt x="0" y="314"/>
                        <a:pt x="0" y="314"/>
                      </a:cubicBezTo>
                      <a:cubicBezTo>
                        <a:pt x="0" y="257"/>
                        <a:pt x="46" y="210"/>
                        <a:pt x="104" y="210"/>
                      </a:cubicBezTo>
                      <a:cubicBezTo>
                        <a:pt x="111" y="210"/>
                        <a:pt x="111" y="210"/>
                        <a:pt x="111" y="210"/>
                      </a:cubicBezTo>
                      <a:cubicBezTo>
                        <a:pt x="341" y="210"/>
                        <a:pt x="663" y="137"/>
                        <a:pt x="934" y="63"/>
                      </a:cubicBezTo>
                      <a:cubicBezTo>
                        <a:pt x="1025" y="39"/>
                        <a:pt x="1145" y="0"/>
                        <a:pt x="1348" y="0"/>
                      </a:cubicBezTo>
                      <a:cubicBezTo>
                        <a:pt x="1552" y="0"/>
                        <a:pt x="1675" y="54"/>
                        <a:pt x="1790" y="88"/>
                      </a:cubicBezTo>
                      <a:cubicBezTo>
                        <a:pt x="1850" y="106"/>
                        <a:pt x="2079" y="210"/>
                        <a:pt x="2179" y="210"/>
                      </a:cubicBezTo>
                      <a:cubicBezTo>
                        <a:pt x="2235" y="210"/>
                        <a:pt x="2235" y="210"/>
                        <a:pt x="2235" y="210"/>
                      </a:cubicBezTo>
                      <a:cubicBezTo>
                        <a:pt x="2292" y="210"/>
                        <a:pt x="2339" y="257"/>
                        <a:pt x="2339" y="314"/>
                      </a:cubicBezTo>
                      <a:lnTo>
                        <a:pt x="0" y="314"/>
                      </a:lnTo>
                      <a:close/>
                    </a:path>
                  </a:pathLst>
                </a:custGeom>
                <a:solidFill>
                  <a:srgbClr val="D4EA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68" name="Freeform 7">
                  <a:extLst>
                    <a:ext uri="{FF2B5EF4-FFF2-40B4-BE49-F238E27FC236}">
                      <a16:creationId xmlns:a16="http://schemas.microsoft.com/office/drawing/2014/main" id="{CF0DCE72-D25F-49D5-91F0-1B2032C2CC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2" y="2897"/>
                  <a:ext cx="2116" cy="282"/>
                </a:xfrm>
                <a:custGeom>
                  <a:avLst/>
                  <a:gdLst>
                    <a:gd name="T0" fmla="*/ 2429 w 2429"/>
                    <a:gd name="T1" fmla="*/ 326 h 326"/>
                    <a:gd name="T2" fmla="*/ 2429 w 2429"/>
                    <a:gd name="T3" fmla="*/ 326 h 326"/>
                    <a:gd name="T4" fmla="*/ 2321 w 2429"/>
                    <a:gd name="T5" fmla="*/ 218 h 326"/>
                    <a:gd name="T6" fmla="*/ 2313 w 2429"/>
                    <a:gd name="T7" fmla="*/ 218 h 326"/>
                    <a:gd name="T8" fmla="*/ 1458 w 2429"/>
                    <a:gd name="T9" fmla="*/ 66 h 326"/>
                    <a:gd name="T10" fmla="*/ 1029 w 2429"/>
                    <a:gd name="T11" fmla="*/ 0 h 326"/>
                    <a:gd name="T12" fmla="*/ 570 w 2429"/>
                    <a:gd name="T13" fmla="*/ 91 h 326"/>
                    <a:gd name="T14" fmla="*/ 166 w 2429"/>
                    <a:gd name="T15" fmla="*/ 218 h 326"/>
                    <a:gd name="T16" fmla="*/ 107 w 2429"/>
                    <a:gd name="T17" fmla="*/ 218 h 326"/>
                    <a:gd name="T18" fmla="*/ 0 w 2429"/>
                    <a:gd name="T19" fmla="*/ 326 h 326"/>
                    <a:gd name="T20" fmla="*/ 2429 w 2429"/>
                    <a:gd name="T21" fmla="*/ 326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429" h="326">
                      <a:moveTo>
                        <a:pt x="2429" y="326"/>
                      </a:moveTo>
                      <a:cubicBezTo>
                        <a:pt x="2429" y="326"/>
                        <a:pt x="2429" y="326"/>
                        <a:pt x="2429" y="326"/>
                      </a:cubicBezTo>
                      <a:cubicBezTo>
                        <a:pt x="2429" y="267"/>
                        <a:pt x="2381" y="218"/>
                        <a:pt x="2321" y="218"/>
                      </a:cubicBezTo>
                      <a:cubicBezTo>
                        <a:pt x="2313" y="218"/>
                        <a:pt x="2313" y="218"/>
                        <a:pt x="2313" y="218"/>
                      </a:cubicBezTo>
                      <a:cubicBezTo>
                        <a:pt x="2074" y="218"/>
                        <a:pt x="1740" y="142"/>
                        <a:pt x="1458" y="66"/>
                      </a:cubicBezTo>
                      <a:cubicBezTo>
                        <a:pt x="1364" y="40"/>
                        <a:pt x="1240" y="0"/>
                        <a:pt x="1029" y="0"/>
                      </a:cubicBezTo>
                      <a:cubicBezTo>
                        <a:pt x="817" y="0"/>
                        <a:pt x="689" y="56"/>
                        <a:pt x="570" y="91"/>
                      </a:cubicBezTo>
                      <a:cubicBezTo>
                        <a:pt x="507" y="109"/>
                        <a:pt x="269" y="218"/>
                        <a:pt x="166" y="218"/>
                      </a:cubicBezTo>
                      <a:cubicBezTo>
                        <a:pt x="107" y="218"/>
                        <a:pt x="107" y="218"/>
                        <a:pt x="107" y="218"/>
                      </a:cubicBezTo>
                      <a:cubicBezTo>
                        <a:pt x="48" y="218"/>
                        <a:pt x="0" y="267"/>
                        <a:pt x="0" y="326"/>
                      </a:cubicBezTo>
                      <a:lnTo>
                        <a:pt x="2429" y="326"/>
                      </a:lnTo>
                      <a:close/>
                    </a:path>
                  </a:pathLst>
                </a:custGeom>
                <a:solidFill>
                  <a:srgbClr val="D4EA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69" name="Freeform 8">
                  <a:extLst>
                    <a:ext uri="{FF2B5EF4-FFF2-40B4-BE49-F238E27FC236}">
                      <a16:creationId xmlns:a16="http://schemas.microsoft.com/office/drawing/2014/main" id="{D57C58EE-04B5-4292-8FE5-1983816B78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57" y="2697"/>
                  <a:ext cx="4106" cy="568"/>
                </a:xfrm>
                <a:custGeom>
                  <a:avLst/>
                  <a:gdLst>
                    <a:gd name="T0" fmla="*/ 4713 w 4713"/>
                    <a:gd name="T1" fmla="*/ 655 h 655"/>
                    <a:gd name="T2" fmla="*/ 2356 w 4713"/>
                    <a:gd name="T3" fmla="*/ 0 h 655"/>
                    <a:gd name="T4" fmla="*/ 0 w 4713"/>
                    <a:gd name="T5" fmla="*/ 655 h 655"/>
                    <a:gd name="T6" fmla="*/ 4713 w 4713"/>
                    <a:gd name="T7" fmla="*/ 655 h 6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713" h="655">
                      <a:moveTo>
                        <a:pt x="4713" y="655"/>
                      </a:moveTo>
                      <a:cubicBezTo>
                        <a:pt x="4025" y="240"/>
                        <a:pt x="3219" y="0"/>
                        <a:pt x="2356" y="0"/>
                      </a:cubicBezTo>
                      <a:cubicBezTo>
                        <a:pt x="1494" y="0"/>
                        <a:pt x="687" y="240"/>
                        <a:pt x="0" y="655"/>
                      </a:cubicBezTo>
                      <a:lnTo>
                        <a:pt x="4713" y="655"/>
                      </a:lnTo>
                      <a:close/>
                    </a:path>
                  </a:pathLst>
                </a:custGeom>
                <a:solidFill>
                  <a:srgbClr val="D4EA9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0" name="Rectangle 9">
                  <a:extLst>
                    <a:ext uri="{FF2B5EF4-FFF2-40B4-BE49-F238E27FC236}">
                      <a16:creationId xmlns:a16="http://schemas.microsoft.com/office/drawing/2014/main" id="{F7C446B5-777A-4797-B623-7BED58A08D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4" y="702"/>
                  <a:ext cx="112" cy="1035"/>
                </a:xfrm>
                <a:prstGeom prst="rect">
                  <a:avLst/>
                </a:prstGeom>
                <a:solidFill>
                  <a:srgbClr val="C1BFB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1" name="Rectangle 10">
                  <a:extLst>
                    <a:ext uri="{FF2B5EF4-FFF2-40B4-BE49-F238E27FC236}">
                      <a16:creationId xmlns:a16="http://schemas.microsoft.com/office/drawing/2014/main" id="{1BD300AC-CD6A-4EF1-BE12-59047A841B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4" y="702"/>
                  <a:ext cx="112" cy="10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2" name="Freeform 11">
                  <a:extLst>
                    <a:ext uri="{FF2B5EF4-FFF2-40B4-BE49-F238E27FC236}">
                      <a16:creationId xmlns:a16="http://schemas.microsoft.com/office/drawing/2014/main" id="{F0691203-42B2-4968-B2C9-C945F028AF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4" y="705"/>
                  <a:ext cx="374" cy="1007"/>
                </a:xfrm>
                <a:custGeom>
                  <a:avLst/>
                  <a:gdLst>
                    <a:gd name="T0" fmla="*/ 370 w 374"/>
                    <a:gd name="T1" fmla="*/ 1007 h 1007"/>
                    <a:gd name="T2" fmla="*/ 0 w 374"/>
                    <a:gd name="T3" fmla="*/ 1007 h 1007"/>
                    <a:gd name="T4" fmla="*/ 0 w 374"/>
                    <a:gd name="T5" fmla="*/ 0 h 1007"/>
                    <a:gd name="T6" fmla="*/ 374 w 374"/>
                    <a:gd name="T7" fmla="*/ 260 h 1007"/>
                    <a:gd name="T8" fmla="*/ 370 w 374"/>
                    <a:gd name="T9" fmla="*/ 1007 h 10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4" h="1007">
                      <a:moveTo>
                        <a:pt x="370" y="1007"/>
                      </a:moveTo>
                      <a:lnTo>
                        <a:pt x="0" y="1007"/>
                      </a:lnTo>
                      <a:lnTo>
                        <a:pt x="0" y="0"/>
                      </a:lnTo>
                      <a:lnTo>
                        <a:pt x="374" y="260"/>
                      </a:lnTo>
                      <a:lnTo>
                        <a:pt x="370" y="1007"/>
                      </a:lnTo>
                      <a:close/>
                    </a:path>
                  </a:pathLst>
                </a:custGeom>
                <a:solidFill>
                  <a:srgbClr val="EAEAE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3" name="Freeform 12">
                  <a:extLst>
                    <a:ext uri="{FF2B5EF4-FFF2-40B4-BE49-F238E27FC236}">
                      <a16:creationId xmlns:a16="http://schemas.microsoft.com/office/drawing/2014/main" id="{ACC34654-6228-40A1-87CB-DCD8641765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74" y="705"/>
                  <a:ext cx="374" cy="1007"/>
                </a:xfrm>
                <a:custGeom>
                  <a:avLst/>
                  <a:gdLst>
                    <a:gd name="T0" fmla="*/ 370 w 374"/>
                    <a:gd name="T1" fmla="*/ 1007 h 1007"/>
                    <a:gd name="T2" fmla="*/ 0 w 374"/>
                    <a:gd name="T3" fmla="*/ 1007 h 1007"/>
                    <a:gd name="T4" fmla="*/ 0 w 374"/>
                    <a:gd name="T5" fmla="*/ 0 h 1007"/>
                    <a:gd name="T6" fmla="*/ 374 w 374"/>
                    <a:gd name="T7" fmla="*/ 260 h 1007"/>
                    <a:gd name="T8" fmla="*/ 370 w 374"/>
                    <a:gd name="T9" fmla="*/ 1007 h 10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74" h="1007">
                      <a:moveTo>
                        <a:pt x="370" y="1007"/>
                      </a:moveTo>
                      <a:lnTo>
                        <a:pt x="0" y="1007"/>
                      </a:lnTo>
                      <a:lnTo>
                        <a:pt x="0" y="0"/>
                      </a:lnTo>
                      <a:lnTo>
                        <a:pt x="374" y="260"/>
                      </a:lnTo>
                      <a:lnTo>
                        <a:pt x="370" y="1007"/>
                      </a:lnTo>
                    </a:path>
                  </a:pathLst>
                </a:custGeom>
                <a:noFill/>
                <a:ln w="9525">
                  <a:noFill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4" name="Rectangle 13">
                  <a:extLst>
                    <a:ext uri="{FF2B5EF4-FFF2-40B4-BE49-F238E27FC236}">
                      <a16:creationId xmlns:a16="http://schemas.microsoft.com/office/drawing/2014/main" id="{E0D6072D-0911-4395-B1ED-0C4A4B7372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0" y="864"/>
                  <a:ext cx="25" cy="282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5" name="Freeform 14">
                  <a:extLst>
                    <a:ext uri="{FF2B5EF4-FFF2-40B4-BE49-F238E27FC236}">
                      <a16:creationId xmlns:a16="http://schemas.microsoft.com/office/drawing/2014/main" id="{0ED1CCA5-834E-4393-949A-77C12719215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0" y="856"/>
                  <a:ext cx="32" cy="9"/>
                </a:xfrm>
                <a:custGeom>
                  <a:avLst/>
                  <a:gdLst>
                    <a:gd name="T0" fmla="*/ 32 w 32"/>
                    <a:gd name="T1" fmla="*/ 0 h 9"/>
                    <a:gd name="T2" fmla="*/ 25 w 32"/>
                    <a:gd name="T3" fmla="*/ 9 h 9"/>
                    <a:gd name="T4" fmla="*/ 0 w 32"/>
                    <a:gd name="T5" fmla="*/ 9 h 9"/>
                    <a:gd name="T6" fmla="*/ 0 w 32"/>
                    <a:gd name="T7" fmla="*/ 1 h 9"/>
                    <a:gd name="T8" fmla="*/ 0 w 32"/>
                    <a:gd name="T9" fmla="*/ 0 h 9"/>
                    <a:gd name="T10" fmla="*/ 32 w 32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9">
                      <a:moveTo>
                        <a:pt x="32" y="0"/>
                      </a:moveTo>
                      <a:lnTo>
                        <a:pt x="25" y="9"/>
                      </a:lnTo>
                      <a:lnTo>
                        <a:pt x="0" y="9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6" name="Freeform 15">
                  <a:extLst>
                    <a:ext uri="{FF2B5EF4-FFF2-40B4-BE49-F238E27FC236}">
                      <a16:creationId xmlns:a16="http://schemas.microsoft.com/office/drawing/2014/main" id="{A8B20D42-901A-4C49-A756-D525BE835A6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5" y="856"/>
                  <a:ext cx="8" cy="290"/>
                </a:xfrm>
                <a:custGeom>
                  <a:avLst/>
                  <a:gdLst>
                    <a:gd name="T0" fmla="*/ 0 w 8"/>
                    <a:gd name="T1" fmla="*/ 9 h 290"/>
                    <a:gd name="T2" fmla="*/ 0 w 8"/>
                    <a:gd name="T3" fmla="*/ 290 h 290"/>
                    <a:gd name="T4" fmla="*/ 8 w 8"/>
                    <a:gd name="T5" fmla="*/ 290 h 290"/>
                    <a:gd name="T6" fmla="*/ 8 w 8"/>
                    <a:gd name="T7" fmla="*/ 0 h 290"/>
                    <a:gd name="T8" fmla="*/ 0 w 8"/>
                    <a:gd name="T9" fmla="*/ 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290">
                      <a:moveTo>
                        <a:pt x="0" y="9"/>
                      </a:moveTo>
                      <a:lnTo>
                        <a:pt x="0" y="290"/>
                      </a:lnTo>
                      <a:lnTo>
                        <a:pt x="8" y="290"/>
                      </a:lnTo>
                      <a:lnTo>
                        <a:pt x="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7" name="Rectangle 16">
                  <a:extLst>
                    <a:ext uri="{FF2B5EF4-FFF2-40B4-BE49-F238E27FC236}">
                      <a16:creationId xmlns:a16="http://schemas.microsoft.com/office/drawing/2014/main" id="{01C79CCD-EAB2-412C-B0EF-D26D0F8BB4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5" y="866"/>
                  <a:ext cx="10" cy="27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8" name="Rectangle 17">
                  <a:extLst>
                    <a:ext uri="{FF2B5EF4-FFF2-40B4-BE49-F238E27FC236}">
                      <a16:creationId xmlns:a16="http://schemas.microsoft.com/office/drawing/2014/main" id="{6A86A91D-AA00-4336-9115-683952612C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0" y="865"/>
                  <a:ext cx="24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79" name="Rectangle 18">
                  <a:extLst>
                    <a:ext uri="{FF2B5EF4-FFF2-40B4-BE49-F238E27FC236}">
                      <a16:creationId xmlns:a16="http://schemas.microsoft.com/office/drawing/2014/main" id="{2E18D87D-00A7-4F12-988E-6A9CD56F8E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0" y="1245"/>
                  <a:ext cx="25" cy="281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0" name="Freeform 19">
                  <a:extLst>
                    <a:ext uri="{FF2B5EF4-FFF2-40B4-BE49-F238E27FC236}">
                      <a16:creationId xmlns:a16="http://schemas.microsoft.com/office/drawing/2014/main" id="{CC706B84-E171-41AF-A070-284A358620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20" y="1237"/>
                  <a:ext cx="32" cy="9"/>
                </a:xfrm>
                <a:custGeom>
                  <a:avLst/>
                  <a:gdLst>
                    <a:gd name="T0" fmla="*/ 32 w 32"/>
                    <a:gd name="T1" fmla="*/ 0 h 9"/>
                    <a:gd name="T2" fmla="*/ 25 w 32"/>
                    <a:gd name="T3" fmla="*/ 9 h 9"/>
                    <a:gd name="T4" fmla="*/ 0 w 32"/>
                    <a:gd name="T5" fmla="*/ 9 h 9"/>
                    <a:gd name="T6" fmla="*/ 0 w 32"/>
                    <a:gd name="T7" fmla="*/ 0 h 9"/>
                    <a:gd name="T8" fmla="*/ 0 w 32"/>
                    <a:gd name="T9" fmla="*/ 0 h 9"/>
                    <a:gd name="T10" fmla="*/ 32 w 32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9">
                      <a:moveTo>
                        <a:pt x="32" y="0"/>
                      </a:moveTo>
                      <a:lnTo>
                        <a:pt x="25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1" name="Freeform 20">
                  <a:extLst>
                    <a:ext uri="{FF2B5EF4-FFF2-40B4-BE49-F238E27FC236}">
                      <a16:creationId xmlns:a16="http://schemas.microsoft.com/office/drawing/2014/main" id="{74CA8CD1-BCB2-4996-AE02-A895C35EE5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5" y="1237"/>
                  <a:ext cx="8" cy="289"/>
                </a:xfrm>
                <a:custGeom>
                  <a:avLst/>
                  <a:gdLst>
                    <a:gd name="T0" fmla="*/ 0 w 8"/>
                    <a:gd name="T1" fmla="*/ 9 h 289"/>
                    <a:gd name="T2" fmla="*/ 0 w 8"/>
                    <a:gd name="T3" fmla="*/ 289 h 289"/>
                    <a:gd name="T4" fmla="*/ 8 w 8"/>
                    <a:gd name="T5" fmla="*/ 289 h 289"/>
                    <a:gd name="T6" fmla="*/ 8 w 8"/>
                    <a:gd name="T7" fmla="*/ 0 h 289"/>
                    <a:gd name="T8" fmla="*/ 0 w 8"/>
                    <a:gd name="T9" fmla="*/ 9 h 2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289">
                      <a:moveTo>
                        <a:pt x="0" y="9"/>
                      </a:moveTo>
                      <a:lnTo>
                        <a:pt x="0" y="289"/>
                      </a:lnTo>
                      <a:lnTo>
                        <a:pt x="8" y="289"/>
                      </a:lnTo>
                      <a:lnTo>
                        <a:pt x="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2" name="Rectangle 21">
                  <a:extLst>
                    <a:ext uri="{FF2B5EF4-FFF2-40B4-BE49-F238E27FC236}">
                      <a16:creationId xmlns:a16="http://schemas.microsoft.com/office/drawing/2014/main" id="{BF09BE1A-AF5D-4C24-9D60-2779934876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5" y="1246"/>
                  <a:ext cx="10" cy="2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3" name="Rectangle 22">
                  <a:extLst>
                    <a:ext uri="{FF2B5EF4-FFF2-40B4-BE49-F238E27FC236}">
                      <a16:creationId xmlns:a16="http://schemas.microsoft.com/office/drawing/2014/main" id="{621EDABF-47FA-4B4B-BEE0-F08180F714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0" y="1245"/>
                  <a:ext cx="24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4" name="Rectangle 23">
                  <a:extLst>
                    <a:ext uri="{FF2B5EF4-FFF2-40B4-BE49-F238E27FC236}">
                      <a16:creationId xmlns:a16="http://schemas.microsoft.com/office/drawing/2014/main" id="{220989D0-1991-473C-8ADE-DC8D6CB487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05" y="901"/>
                  <a:ext cx="25" cy="245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5" name="Freeform 24">
                  <a:extLst>
                    <a:ext uri="{FF2B5EF4-FFF2-40B4-BE49-F238E27FC236}">
                      <a16:creationId xmlns:a16="http://schemas.microsoft.com/office/drawing/2014/main" id="{72560C66-890A-4CE4-8D6E-875F9DB2F9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05" y="894"/>
                  <a:ext cx="33" cy="8"/>
                </a:xfrm>
                <a:custGeom>
                  <a:avLst/>
                  <a:gdLst>
                    <a:gd name="T0" fmla="*/ 33 w 33"/>
                    <a:gd name="T1" fmla="*/ 0 h 8"/>
                    <a:gd name="T2" fmla="*/ 24 w 33"/>
                    <a:gd name="T3" fmla="*/ 8 h 8"/>
                    <a:gd name="T4" fmla="*/ 0 w 33"/>
                    <a:gd name="T5" fmla="*/ 8 h 8"/>
                    <a:gd name="T6" fmla="*/ 0 w 33"/>
                    <a:gd name="T7" fmla="*/ 0 h 8"/>
                    <a:gd name="T8" fmla="*/ 0 w 33"/>
                    <a:gd name="T9" fmla="*/ 0 h 8"/>
                    <a:gd name="T10" fmla="*/ 33 w 33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8">
                      <a:moveTo>
                        <a:pt x="33" y="0"/>
                      </a:moveTo>
                      <a:lnTo>
                        <a:pt x="24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6" name="Freeform 25">
                  <a:extLst>
                    <a:ext uri="{FF2B5EF4-FFF2-40B4-BE49-F238E27FC236}">
                      <a16:creationId xmlns:a16="http://schemas.microsoft.com/office/drawing/2014/main" id="{40E3C823-9190-4AA6-BCED-A2ECF966A7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29" y="894"/>
                  <a:ext cx="9" cy="252"/>
                </a:xfrm>
                <a:custGeom>
                  <a:avLst/>
                  <a:gdLst>
                    <a:gd name="T0" fmla="*/ 0 w 9"/>
                    <a:gd name="T1" fmla="*/ 8 h 252"/>
                    <a:gd name="T2" fmla="*/ 0 w 9"/>
                    <a:gd name="T3" fmla="*/ 252 h 252"/>
                    <a:gd name="T4" fmla="*/ 9 w 9"/>
                    <a:gd name="T5" fmla="*/ 252 h 252"/>
                    <a:gd name="T6" fmla="*/ 9 w 9"/>
                    <a:gd name="T7" fmla="*/ 0 h 252"/>
                    <a:gd name="T8" fmla="*/ 0 w 9"/>
                    <a:gd name="T9" fmla="*/ 8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52">
                      <a:moveTo>
                        <a:pt x="0" y="8"/>
                      </a:moveTo>
                      <a:lnTo>
                        <a:pt x="0" y="252"/>
                      </a:lnTo>
                      <a:lnTo>
                        <a:pt x="9" y="252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7" name="Rectangle 26">
                  <a:extLst>
                    <a:ext uri="{FF2B5EF4-FFF2-40B4-BE49-F238E27FC236}">
                      <a16:creationId xmlns:a16="http://schemas.microsoft.com/office/drawing/2014/main" id="{BBD6F90F-EC58-4BA5-BE2D-14184AA5A1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20" y="902"/>
                  <a:ext cx="9" cy="243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8" name="Rectangle 27">
                  <a:extLst>
                    <a:ext uri="{FF2B5EF4-FFF2-40B4-BE49-F238E27FC236}">
                      <a16:creationId xmlns:a16="http://schemas.microsoft.com/office/drawing/2014/main" id="{7B6465B6-1A44-4D5D-B45B-72376AABBE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05" y="902"/>
                  <a:ext cx="23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89" name="Rectangle 28">
                  <a:extLst>
                    <a:ext uri="{FF2B5EF4-FFF2-40B4-BE49-F238E27FC236}">
                      <a16:creationId xmlns:a16="http://schemas.microsoft.com/office/drawing/2014/main" id="{E36CC939-9E36-4799-BE52-35EE1D10C8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7" y="949"/>
                  <a:ext cx="25" cy="19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0" name="Freeform 29">
                  <a:extLst>
                    <a:ext uri="{FF2B5EF4-FFF2-40B4-BE49-F238E27FC236}">
                      <a16:creationId xmlns:a16="http://schemas.microsoft.com/office/drawing/2014/main" id="{50ADCB59-B6B1-4939-BB49-099F6699ED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87" y="941"/>
                  <a:ext cx="33" cy="9"/>
                </a:xfrm>
                <a:custGeom>
                  <a:avLst/>
                  <a:gdLst>
                    <a:gd name="T0" fmla="*/ 33 w 33"/>
                    <a:gd name="T1" fmla="*/ 0 h 9"/>
                    <a:gd name="T2" fmla="*/ 24 w 33"/>
                    <a:gd name="T3" fmla="*/ 9 h 9"/>
                    <a:gd name="T4" fmla="*/ 0 w 33"/>
                    <a:gd name="T5" fmla="*/ 9 h 9"/>
                    <a:gd name="T6" fmla="*/ 0 w 33"/>
                    <a:gd name="T7" fmla="*/ 0 h 9"/>
                    <a:gd name="T8" fmla="*/ 0 w 33"/>
                    <a:gd name="T9" fmla="*/ 0 h 9"/>
                    <a:gd name="T10" fmla="*/ 33 w 33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9">
                      <a:moveTo>
                        <a:pt x="33" y="0"/>
                      </a:moveTo>
                      <a:lnTo>
                        <a:pt x="24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1" name="Freeform 30">
                  <a:extLst>
                    <a:ext uri="{FF2B5EF4-FFF2-40B4-BE49-F238E27FC236}">
                      <a16:creationId xmlns:a16="http://schemas.microsoft.com/office/drawing/2014/main" id="{26D832A0-9112-40DF-BC67-F2F1C44B4C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11" y="941"/>
                  <a:ext cx="9" cy="205"/>
                </a:xfrm>
                <a:custGeom>
                  <a:avLst/>
                  <a:gdLst>
                    <a:gd name="T0" fmla="*/ 0 w 9"/>
                    <a:gd name="T1" fmla="*/ 9 h 205"/>
                    <a:gd name="T2" fmla="*/ 0 w 9"/>
                    <a:gd name="T3" fmla="*/ 205 h 205"/>
                    <a:gd name="T4" fmla="*/ 9 w 9"/>
                    <a:gd name="T5" fmla="*/ 205 h 205"/>
                    <a:gd name="T6" fmla="*/ 9 w 9"/>
                    <a:gd name="T7" fmla="*/ 0 h 205"/>
                    <a:gd name="T8" fmla="*/ 0 w 9"/>
                    <a:gd name="T9" fmla="*/ 9 h 2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205">
                      <a:moveTo>
                        <a:pt x="0" y="9"/>
                      </a:moveTo>
                      <a:lnTo>
                        <a:pt x="0" y="205"/>
                      </a:lnTo>
                      <a:lnTo>
                        <a:pt x="9" y="205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2" name="Rectangle 31">
                  <a:extLst>
                    <a:ext uri="{FF2B5EF4-FFF2-40B4-BE49-F238E27FC236}">
                      <a16:creationId xmlns:a16="http://schemas.microsoft.com/office/drawing/2014/main" id="{621ABC52-D816-4516-8E0E-20C80C4095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" y="950"/>
                  <a:ext cx="10" cy="19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3" name="Rectangle 32">
                  <a:extLst>
                    <a:ext uri="{FF2B5EF4-FFF2-40B4-BE49-F238E27FC236}">
                      <a16:creationId xmlns:a16="http://schemas.microsoft.com/office/drawing/2014/main" id="{2486D4CC-B04D-42E1-B94F-40BDCC83A8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87" y="950"/>
                  <a:ext cx="23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4" name="Rectangle 33">
                  <a:extLst>
                    <a:ext uri="{FF2B5EF4-FFF2-40B4-BE49-F238E27FC236}">
                      <a16:creationId xmlns:a16="http://schemas.microsoft.com/office/drawing/2014/main" id="{88EE3F2D-9A04-4B57-97ED-A85B76B302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69" y="997"/>
                  <a:ext cx="26" cy="149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5" name="Freeform 34">
                  <a:extLst>
                    <a:ext uri="{FF2B5EF4-FFF2-40B4-BE49-F238E27FC236}">
                      <a16:creationId xmlns:a16="http://schemas.microsoft.com/office/drawing/2014/main" id="{9730DEF4-50A4-4547-9170-4503800E3A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69" y="989"/>
                  <a:ext cx="34" cy="9"/>
                </a:xfrm>
                <a:custGeom>
                  <a:avLst/>
                  <a:gdLst>
                    <a:gd name="T0" fmla="*/ 34 w 34"/>
                    <a:gd name="T1" fmla="*/ 0 h 9"/>
                    <a:gd name="T2" fmla="*/ 25 w 34"/>
                    <a:gd name="T3" fmla="*/ 9 h 9"/>
                    <a:gd name="T4" fmla="*/ 0 w 34"/>
                    <a:gd name="T5" fmla="*/ 9 h 9"/>
                    <a:gd name="T6" fmla="*/ 0 w 34"/>
                    <a:gd name="T7" fmla="*/ 0 h 9"/>
                    <a:gd name="T8" fmla="*/ 0 w 34"/>
                    <a:gd name="T9" fmla="*/ 0 h 9"/>
                    <a:gd name="T10" fmla="*/ 34 w 34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4" h="9">
                      <a:moveTo>
                        <a:pt x="34" y="0"/>
                      </a:moveTo>
                      <a:lnTo>
                        <a:pt x="25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4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6" name="Freeform 35">
                  <a:extLst>
                    <a:ext uri="{FF2B5EF4-FFF2-40B4-BE49-F238E27FC236}">
                      <a16:creationId xmlns:a16="http://schemas.microsoft.com/office/drawing/2014/main" id="{0EC7E732-9E6D-4AED-B402-525846F70A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94" y="989"/>
                  <a:ext cx="9" cy="157"/>
                </a:xfrm>
                <a:custGeom>
                  <a:avLst/>
                  <a:gdLst>
                    <a:gd name="T0" fmla="*/ 0 w 9"/>
                    <a:gd name="T1" fmla="*/ 9 h 157"/>
                    <a:gd name="T2" fmla="*/ 0 w 9"/>
                    <a:gd name="T3" fmla="*/ 157 h 157"/>
                    <a:gd name="T4" fmla="*/ 9 w 9"/>
                    <a:gd name="T5" fmla="*/ 157 h 157"/>
                    <a:gd name="T6" fmla="*/ 9 w 9"/>
                    <a:gd name="T7" fmla="*/ 0 h 157"/>
                    <a:gd name="T8" fmla="*/ 0 w 9"/>
                    <a:gd name="T9" fmla="*/ 9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57">
                      <a:moveTo>
                        <a:pt x="0" y="9"/>
                      </a:moveTo>
                      <a:lnTo>
                        <a:pt x="0" y="157"/>
                      </a:lnTo>
                      <a:lnTo>
                        <a:pt x="9" y="157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7" name="Rectangle 36">
                  <a:extLst>
                    <a:ext uri="{FF2B5EF4-FFF2-40B4-BE49-F238E27FC236}">
                      <a16:creationId xmlns:a16="http://schemas.microsoft.com/office/drawing/2014/main" id="{F6CEDBD7-6A10-4011-9EBD-35123D91D2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84" y="998"/>
                  <a:ext cx="10" cy="147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8" name="Rectangle 37">
                  <a:extLst>
                    <a:ext uri="{FF2B5EF4-FFF2-40B4-BE49-F238E27FC236}">
                      <a16:creationId xmlns:a16="http://schemas.microsoft.com/office/drawing/2014/main" id="{38C274ED-6185-4CD7-833B-F7F208D3C6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69" y="998"/>
                  <a:ext cx="24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99" name="Oval 38">
                  <a:extLst>
                    <a:ext uri="{FF2B5EF4-FFF2-40B4-BE49-F238E27FC236}">
                      <a16:creationId xmlns:a16="http://schemas.microsoft.com/office/drawing/2014/main" id="{7B65EEA9-0194-454B-9EC0-A0E95C4B89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91" y="1090"/>
                  <a:ext cx="228" cy="227"/>
                </a:xfrm>
                <a:prstGeom prst="ellipse">
                  <a:avLst/>
                </a:prstGeom>
                <a:solidFill>
                  <a:srgbClr val="8DC6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0" name="Oval 39">
                  <a:extLst>
                    <a:ext uri="{FF2B5EF4-FFF2-40B4-BE49-F238E27FC236}">
                      <a16:creationId xmlns:a16="http://schemas.microsoft.com/office/drawing/2014/main" id="{CBB9393C-DAAE-4958-9BB8-0118FCE76E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260" y="1153"/>
                  <a:ext cx="115" cy="114"/>
                </a:xfrm>
                <a:prstGeom prst="ellipse">
                  <a:avLst/>
                </a:prstGeom>
                <a:solidFill>
                  <a:srgbClr val="8DC6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1" name="Oval 40">
                  <a:extLst>
                    <a:ext uri="{FF2B5EF4-FFF2-40B4-BE49-F238E27FC236}">
                      <a16:creationId xmlns:a16="http://schemas.microsoft.com/office/drawing/2014/main" id="{865DBBBF-FB46-4134-A4F2-93D3B1AED2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18" y="1136"/>
                  <a:ext cx="136" cy="135"/>
                </a:xfrm>
                <a:prstGeom prst="ellipse">
                  <a:avLst/>
                </a:pr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2" name="Oval 41">
                  <a:extLst>
                    <a:ext uri="{FF2B5EF4-FFF2-40B4-BE49-F238E27FC236}">
                      <a16:creationId xmlns:a16="http://schemas.microsoft.com/office/drawing/2014/main" id="{7353F9B7-0249-4E0F-BCE7-FF40790574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49" y="1136"/>
                  <a:ext cx="136" cy="135"/>
                </a:xfrm>
                <a:prstGeom prst="ellipse">
                  <a:avLst/>
                </a:pr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3" name="Oval 42">
                  <a:extLst>
                    <a:ext uri="{FF2B5EF4-FFF2-40B4-BE49-F238E27FC236}">
                      <a16:creationId xmlns:a16="http://schemas.microsoft.com/office/drawing/2014/main" id="{04933500-5DBE-4576-8A3E-7F99092A3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01" y="1096"/>
                  <a:ext cx="176" cy="175"/>
                </a:xfrm>
                <a:prstGeom prst="ellipse">
                  <a:avLst/>
                </a:pr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4" name="Rectangle 43">
                  <a:extLst>
                    <a:ext uri="{FF2B5EF4-FFF2-40B4-BE49-F238E27FC236}">
                      <a16:creationId xmlns:a16="http://schemas.microsoft.com/office/drawing/2014/main" id="{69A29D7D-B186-4DF0-88C5-2F8D248D48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3" y="1175"/>
                  <a:ext cx="419" cy="2007"/>
                </a:xfrm>
                <a:prstGeom prst="rect">
                  <a:avLst/>
                </a:prstGeom>
                <a:solidFill>
                  <a:srgbClr val="CE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5" name="Rectangle 44">
                  <a:extLst>
                    <a:ext uri="{FF2B5EF4-FFF2-40B4-BE49-F238E27FC236}">
                      <a16:creationId xmlns:a16="http://schemas.microsoft.com/office/drawing/2014/main" id="{64EE93DF-B7C2-4797-AB5B-0947F659E6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3" y="1175"/>
                  <a:ext cx="419" cy="2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6" name="Freeform 45">
                  <a:extLst>
                    <a:ext uri="{FF2B5EF4-FFF2-40B4-BE49-F238E27FC236}">
                      <a16:creationId xmlns:a16="http://schemas.microsoft.com/office/drawing/2014/main" id="{0F359989-8E5D-44EF-95CD-6D8892E9B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08" y="1175"/>
                  <a:ext cx="414" cy="2006"/>
                </a:xfrm>
                <a:custGeom>
                  <a:avLst/>
                  <a:gdLst>
                    <a:gd name="T0" fmla="*/ 414 w 414"/>
                    <a:gd name="T1" fmla="*/ 2006 h 2006"/>
                    <a:gd name="T2" fmla="*/ 0 w 414"/>
                    <a:gd name="T3" fmla="*/ 2006 h 2006"/>
                    <a:gd name="T4" fmla="*/ 0 w 414"/>
                    <a:gd name="T5" fmla="*/ 0 h 2006"/>
                    <a:gd name="T6" fmla="*/ 414 w 414"/>
                    <a:gd name="T7" fmla="*/ 316 h 2006"/>
                    <a:gd name="T8" fmla="*/ 414 w 414"/>
                    <a:gd name="T9" fmla="*/ 2006 h 20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4" h="2006">
                      <a:moveTo>
                        <a:pt x="414" y="2006"/>
                      </a:moveTo>
                      <a:lnTo>
                        <a:pt x="0" y="2006"/>
                      </a:lnTo>
                      <a:lnTo>
                        <a:pt x="0" y="0"/>
                      </a:lnTo>
                      <a:lnTo>
                        <a:pt x="414" y="316"/>
                      </a:lnTo>
                      <a:lnTo>
                        <a:pt x="414" y="2006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7" name="Rectangle 46">
                  <a:extLst>
                    <a:ext uri="{FF2B5EF4-FFF2-40B4-BE49-F238E27FC236}">
                      <a16:creationId xmlns:a16="http://schemas.microsoft.com/office/drawing/2014/main" id="{B6E153EB-20FA-4AA1-8565-1B91EBC1A46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8" y="1260"/>
                  <a:ext cx="48" cy="5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8" name="Freeform 47">
                  <a:extLst>
                    <a:ext uri="{FF2B5EF4-FFF2-40B4-BE49-F238E27FC236}">
                      <a16:creationId xmlns:a16="http://schemas.microsoft.com/office/drawing/2014/main" id="{431FC459-205C-4D9B-B0E1-F6F9289025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" y="1252"/>
                  <a:ext cx="55" cy="8"/>
                </a:xfrm>
                <a:custGeom>
                  <a:avLst/>
                  <a:gdLst>
                    <a:gd name="T0" fmla="*/ 0 w 55"/>
                    <a:gd name="T1" fmla="*/ 0 h 8"/>
                    <a:gd name="T2" fmla="*/ 8 w 55"/>
                    <a:gd name="T3" fmla="*/ 8 h 8"/>
                    <a:gd name="T4" fmla="*/ 55 w 55"/>
                    <a:gd name="T5" fmla="*/ 8 h 8"/>
                    <a:gd name="T6" fmla="*/ 55 w 55"/>
                    <a:gd name="T7" fmla="*/ 0 h 8"/>
                    <a:gd name="T8" fmla="*/ 55 w 55"/>
                    <a:gd name="T9" fmla="*/ 0 h 8"/>
                    <a:gd name="T10" fmla="*/ 0 w 55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5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55" y="8"/>
                      </a:lnTo>
                      <a:lnTo>
                        <a:pt x="55" y="0"/>
                      </a:lnTo>
                      <a:lnTo>
                        <a:pt x="5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09" name="Freeform 48">
                  <a:extLst>
                    <a:ext uri="{FF2B5EF4-FFF2-40B4-BE49-F238E27FC236}">
                      <a16:creationId xmlns:a16="http://schemas.microsoft.com/office/drawing/2014/main" id="{56CED776-A025-40E5-9F43-2BBDD4D5C7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" y="1252"/>
                  <a:ext cx="8" cy="575"/>
                </a:xfrm>
                <a:custGeom>
                  <a:avLst/>
                  <a:gdLst>
                    <a:gd name="T0" fmla="*/ 8 w 8"/>
                    <a:gd name="T1" fmla="*/ 8 h 575"/>
                    <a:gd name="T2" fmla="*/ 8 w 8"/>
                    <a:gd name="T3" fmla="*/ 575 h 575"/>
                    <a:gd name="T4" fmla="*/ 0 w 8"/>
                    <a:gd name="T5" fmla="*/ 575 h 575"/>
                    <a:gd name="T6" fmla="*/ 0 w 8"/>
                    <a:gd name="T7" fmla="*/ 0 h 575"/>
                    <a:gd name="T8" fmla="*/ 8 w 8"/>
                    <a:gd name="T9" fmla="*/ 8 h 5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75">
                      <a:moveTo>
                        <a:pt x="8" y="8"/>
                      </a:moveTo>
                      <a:lnTo>
                        <a:pt x="8" y="575"/>
                      </a:lnTo>
                      <a:lnTo>
                        <a:pt x="0" y="575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0" name="Rectangle 49">
                  <a:extLst>
                    <a:ext uri="{FF2B5EF4-FFF2-40B4-BE49-F238E27FC236}">
                      <a16:creationId xmlns:a16="http://schemas.microsoft.com/office/drawing/2014/main" id="{23D7FB1B-0AE4-459E-B856-E6538ACAFF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9" y="1261"/>
                  <a:ext cx="10" cy="566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1" name="Rectangle 50">
                  <a:extLst>
                    <a:ext uri="{FF2B5EF4-FFF2-40B4-BE49-F238E27FC236}">
                      <a16:creationId xmlns:a16="http://schemas.microsoft.com/office/drawing/2014/main" id="{B5318FB2-7ABA-495B-A6BB-70C6959647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9" y="1260"/>
                  <a:ext cx="47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2" name="Rectangle 51">
                  <a:extLst>
                    <a:ext uri="{FF2B5EF4-FFF2-40B4-BE49-F238E27FC236}">
                      <a16:creationId xmlns:a16="http://schemas.microsoft.com/office/drawing/2014/main" id="{D2944579-4D44-4C44-ABC9-A107DD6B4F7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8" y="1960"/>
                  <a:ext cx="48" cy="535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3" name="Freeform 52">
                  <a:extLst>
                    <a:ext uri="{FF2B5EF4-FFF2-40B4-BE49-F238E27FC236}">
                      <a16:creationId xmlns:a16="http://schemas.microsoft.com/office/drawing/2014/main" id="{A7A96386-8403-44FE-9EFB-BB778E3FBC0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" y="1952"/>
                  <a:ext cx="55" cy="9"/>
                </a:xfrm>
                <a:custGeom>
                  <a:avLst/>
                  <a:gdLst>
                    <a:gd name="T0" fmla="*/ 0 w 55"/>
                    <a:gd name="T1" fmla="*/ 0 h 9"/>
                    <a:gd name="T2" fmla="*/ 8 w 55"/>
                    <a:gd name="T3" fmla="*/ 9 h 9"/>
                    <a:gd name="T4" fmla="*/ 55 w 55"/>
                    <a:gd name="T5" fmla="*/ 9 h 9"/>
                    <a:gd name="T6" fmla="*/ 55 w 55"/>
                    <a:gd name="T7" fmla="*/ 1 h 9"/>
                    <a:gd name="T8" fmla="*/ 55 w 55"/>
                    <a:gd name="T9" fmla="*/ 0 h 9"/>
                    <a:gd name="T10" fmla="*/ 0 w 5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5" h="9">
                      <a:moveTo>
                        <a:pt x="0" y="0"/>
                      </a:moveTo>
                      <a:lnTo>
                        <a:pt x="8" y="9"/>
                      </a:lnTo>
                      <a:lnTo>
                        <a:pt x="55" y="9"/>
                      </a:lnTo>
                      <a:lnTo>
                        <a:pt x="55" y="1"/>
                      </a:lnTo>
                      <a:lnTo>
                        <a:pt x="5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4" name="Freeform 53">
                  <a:extLst>
                    <a:ext uri="{FF2B5EF4-FFF2-40B4-BE49-F238E27FC236}">
                      <a16:creationId xmlns:a16="http://schemas.microsoft.com/office/drawing/2014/main" id="{DBBDF2C6-8B56-4F6E-B841-1A21D2EEDD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" y="1952"/>
                  <a:ext cx="8" cy="543"/>
                </a:xfrm>
                <a:custGeom>
                  <a:avLst/>
                  <a:gdLst>
                    <a:gd name="T0" fmla="*/ 8 w 8"/>
                    <a:gd name="T1" fmla="*/ 9 h 543"/>
                    <a:gd name="T2" fmla="*/ 8 w 8"/>
                    <a:gd name="T3" fmla="*/ 543 h 543"/>
                    <a:gd name="T4" fmla="*/ 0 w 8"/>
                    <a:gd name="T5" fmla="*/ 543 h 543"/>
                    <a:gd name="T6" fmla="*/ 0 w 8"/>
                    <a:gd name="T7" fmla="*/ 0 h 543"/>
                    <a:gd name="T8" fmla="*/ 8 w 8"/>
                    <a:gd name="T9" fmla="*/ 9 h 5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43">
                      <a:moveTo>
                        <a:pt x="8" y="9"/>
                      </a:moveTo>
                      <a:lnTo>
                        <a:pt x="8" y="543"/>
                      </a:lnTo>
                      <a:lnTo>
                        <a:pt x="0" y="543"/>
                      </a:lnTo>
                      <a:lnTo>
                        <a:pt x="0" y="0"/>
                      </a:lnTo>
                      <a:lnTo>
                        <a:pt x="8" y="9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5" name="Rectangle 54">
                  <a:extLst>
                    <a:ext uri="{FF2B5EF4-FFF2-40B4-BE49-F238E27FC236}">
                      <a16:creationId xmlns:a16="http://schemas.microsoft.com/office/drawing/2014/main" id="{536DE2F1-4CDC-404B-82F4-53007C6D1F8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9" y="1962"/>
                  <a:ext cx="10" cy="533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6" name="Rectangle 55">
                  <a:extLst>
                    <a:ext uri="{FF2B5EF4-FFF2-40B4-BE49-F238E27FC236}">
                      <a16:creationId xmlns:a16="http://schemas.microsoft.com/office/drawing/2014/main" id="{C0F9D80E-2012-4A79-A015-A4E33E7AE9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9" y="1961"/>
                  <a:ext cx="47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7" name="Rectangle 56">
                  <a:extLst>
                    <a:ext uri="{FF2B5EF4-FFF2-40B4-BE49-F238E27FC236}">
                      <a16:creationId xmlns:a16="http://schemas.microsoft.com/office/drawing/2014/main" id="{C10E319F-E166-475B-B8EA-C171B9B83A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8" y="2642"/>
                  <a:ext cx="48" cy="535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8" name="Freeform 57">
                  <a:extLst>
                    <a:ext uri="{FF2B5EF4-FFF2-40B4-BE49-F238E27FC236}">
                      <a16:creationId xmlns:a16="http://schemas.microsoft.com/office/drawing/2014/main" id="{8C7BD26C-AD87-4AD2-BD06-17476A1D3E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" y="2635"/>
                  <a:ext cx="55" cy="8"/>
                </a:xfrm>
                <a:custGeom>
                  <a:avLst/>
                  <a:gdLst>
                    <a:gd name="T0" fmla="*/ 0 w 55"/>
                    <a:gd name="T1" fmla="*/ 0 h 8"/>
                    <a:gd name="T2" fmla="*/ 8 w 55"/>
                    <a:gd name="T3" fmla="*/ 8 h 8"/>
                    <a:gd name="T4" fmla="*/ 55 w 55"/>
                    <a:gd name="T5" fmla="*/ 8 h 8"/>
                    <a:gd name="T6" fmla="*/ 55 w 55"/>
                    <a:gd name="T7" fmla="*/ 0 h 8"/>
                    <a:gd name="T8" fmla="*/ 55 w 55"/>
                    <a:gd name="T9" fmla="*/ 0 h 8"/>
                    <a:gd name="T10" fmla="*/ 0 w 55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5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55" y="8"/>
                      </a:lnTo>
                      <a:lnTo>
                        <a:pt x="55" y="0"/>
                      </a:lnTo>
                      <a:lnTo>
                        <a:pt x="5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19" name="Freeform 58">
                  <a:extLst>
                    <a:ext uri="{FF2B5EF4-FFF2-40B4-BE49-F238E27FC236}">
                      <a16:creationId xmlns:a16="http://schemas.microsoft.com/office/drawing/2014/main" id="{226063C4-2B82-479F-ABE3-CD51335473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91" y="2635"/>
                  <a:ext cx="8" cy="542"/>
                </a:xfrm>
                <a:custGeom>
                  <a:avLst/>
                  <a:gdLst>
                    <a:gd name="T0" fmla="*/ 8 w 8"/>
                    <a:gd name="T1" fmla="*/ 8 h 542"/>
                    <a:gd name="T2" fmla="*/ 8 w 8"/>
                    <a:gd name="T3" fmla="*/ 542 h 542"/>
                    <a:gd name="T4" fmla="*/ 0 w 8"/>
                    <a:gd name="T5" fmla="*/ 542 h 542"/>
                    <a:gd name="T6" fmla="*/ 0 w 8"/>
                    <a:gd name="T7" fmla="*/ 0 h 542"/>
                    <a:gd name="T8" fmla="*/ 8 w 8"/>
                    <a:gd name="T9" fmla="*/ 8 h 5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542">
                      <a:moveTo>
                        <a:pt x="8" y="8"/>
                      </a:moveTo>
                      <a:lnTo>
                        <a:pt x="8" y="542"/>
                      </a:lnTo>
                      <a:lnTo>
                        <a:pt x="0" y="542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0" name="Rectangle 59">
                  <a:extLst>
                    <a:ext uri="{FF2B5EF4-FFF2-40B4-BE49-F238E27FC236}">
                      <a16:creationId xmlns:a16="http://schemas.microsoft.com/office/drawing/2014/main" id="{A3FC51E2-7978-486B-90B7-0542E4998F5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9" y="2643"/>
                  <a:ext cx="10" cy="53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1" name="Rectangle 60">
                  <a:extLst>
                    <a:ext uri="{FF2B5EF4-FFF2-40B4-BE49-F238E27FC236}">
                      <a16:creationId xmlns:a16="http://schemas.microsoft.com/office/drawing/2014/main" id="{5585E297-C1DE-46F5-8BDD-8C775CA4A3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99" y="2643"/>
                  <a:ext cx="47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2" name="Rectangle 61">
                  <a:extLst>
                    <a:ext uri="{FF2B5EF4-FFF2-40B4-BE49-F238E27FC236}">
                      <a16:creationId xmlns:a16="http://schemas.microsoft.com/office/drawing/2014/main" id="{00E85389-92A0-4222-ACA0-2DF1FA6E25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304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3" name="Freeform 62">
                  <a:extLst>
                    <a:ext uri="{FF2B5EF4-FFF2-40B4-BE49-F238E27FC236}">
                      <a16:creationId xmlns:a16="http://schemas.microsoft.com/office/drawing/2014/main" id="{2FAA176F-7C8B-409C-BD52-D59D1F38F6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" y="2297"/>
                  <a:ext cx="70" cy="8"/>
                </a:xfrm>
                <a:custGeom>
                  <a:avLst/>
                  <a:gdLst>
                    <a:gd name="T0" fmla="*/ 70 w 70"/>
                    <a:gd name="T1" fmla="*/ 0 h 8"/>
                    <a:gd name="T2" fmla="*/ 61 w 70"/>
                    <a:gd name="T3" fmla="*/ 8 h 8"/>
                    <a:gd name="T4" fmla="*/ 0 w 70"/>
                    <a:gd name="T5" fmla="*/ 8 h 8"/>
                    <a:gd name="T6" fmla="*/ 0 w 70"/>
                    <a:gd name="T7" fmla="*/ 0 h 8"/>
                    <a:gd name="T8" fmla="*/ 0 w 70"/>
                    <a:gd name="T9" fmla="*/ 0 h 8"/>
                    <a:gd name="T10" fmla="*/ 70 w 70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8">
                      <a:moveTo>
                        <a:pt x="70" y="0"/>
                      </a:moveTo>
                      <a:lnTo>
                        <a:pt x="61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4" name="Freeform 63">
                  <a:extLst>
                    <a:ext uri="{FF2B5EF4-FFF2-40B4-BE49-F238E27FC236}">
                      <a16:creationId xmlns:a16="http://schemas.microsoft.com/office/drawing/2014/main" id="{3F3683ED-46D7-442C-B1AF-62621CF053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2297"/>
                  <a:ext cx="9" cy="73"/>
                </a:xfrm>
                <a:custGeom>
                  <a:avLst/>
                  <a:gdLst>
                    <a:gd name="T0" fmla="*/ 0 w 9"/>
                    <a:gd name="T1" fmla="*/ 8 h 73"/>
                    <a:gd name="T2" fmla="*/ 0 w 9"/>
                    <a:gd name="T3" fmla="*/ 73 h 73"/>
                    <a:gd name="T4" fmla="*/ 9 w 9"/>
                    <a:gd name="T5" fmla="*/ 73 h 73"/>
                    <a:gd name="T6" fmla="*/ 9 w 9"/>
                    <a:gd name="T7" fmla="*/ 0 h 73"/>
                    <a:gd name="T8" fmla="*/ 0 w 9"/>
                    <a:gd name="T9" fmla="*/ 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3">
                      <a:moveTo>
                        <a:pt x="0" y="8"/>
                      </a:moveTo>
                      <a:lnTo>
                        <a:pt x="0" y="73"/>
                      </a:lnTo>
                      <a:lnTo>
                        <a:pt x="9" y="73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5" name="Rectangle 64">
                  <a:extLst>
                    <a:ext uri="{FF2B5EF4-FFF2-40B4-BE49-F238E27FC236}">
                      <a16:creationId xmlns:a16="http://schemas.microsoft.com/office/drawing/2014/main" id="{69276700-2125-4D33-838F-C8B6DFBB9F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2305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6" name="Rectangle 65">
                  <a:extLst>
                    <a:ext uri="{FF2B5EF4-FFF2-40B4-BE49-F238E27FC236}">
                      <a16:creationId xmlns:a16="http://schemas.microsoft.com/office/drawing/2014/main" id="{71873F01-B043-489B-BEE7-2964FC93E1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305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7" name="Rectangle 66">
                  <a:extLst>
                    <a:ext uri="{FF2B5EF4-FFF2-40B4-BE49-F238E27FC236}">
                      <a16:creationId xmlns:a16="http://schemas.microsoft.com/office/drawing/2014/main" id="{BFFA7084-B5DB-4222-81EA-84CC8DEB7C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440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8" name="Freeform 67">
                  <a:extLst>
                    <a:ext uri="{FF2B5EF4-FFF2-40B4-BE49-F238E27FC236}">
                      <a16:creationId xmlns:a16="http://schemas.microsoft.com/office/drawing/2014/main" id="{087A1602-3AF0-4312-9FA9-117B1C7E24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" y="2432"/>
                  <a:ext cx="70" cy="9"/>
                </a:xfrm>
                <a:custGeom>
                  <a:avLst/>
                  <a:gdLst>
                    <a:gd name="T0" fmla="*/ 70 w 70"/>
                    <a:gd name="T1" fmla="*/ 0 h 9"/>
                    <a:gd name="T2" fmla="*/ 61 w 70"/>
                    <a:gd name="T3" fmla="*/ 9 h 9"/>
                    <a:gd name="T4" fmla="*/ 0 w 70"/>
                    <a:gd name="T5" fmla="*/ 9 h 9"/>
                    <a:gd name="T6" fmla="*/ 0 w 70"/>
                    <a:gd name="T7" fmla="*/ 1 h 9"/>
                    <a:gd name="T8" fmla="*/ 0 w 70"/>
                    <a:gd name="T9" fmla="*/ 0 h 9"/>
                    <a:gd name="T10" fmla="*/ 70 w 70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9">
                      <a:moveTo>
                        <a:pt x="70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29" name="Freeform 68">
                  <a:extLst>
                    <a:ext uri="{FF2B5EF4-FFF2-40B4-BE49-F238E27FC236}">
                      <a16:creationId xmlns:a16="http://schemas.microsoft.com/office/drawing/2014/main" id="{2BA2960F-E6D6-4A21-96BC-D1B8ABAACD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2432"/>
                  <a:ext cx="9" cy="74"/>
                </a:xfrm>
                <a:custGeom>
                  <a:avLst/>
                  <a:gdLst>
                    <a:gd name="T0" fmla="*/ 0 w 9"/>
                    <a:gd name="T1" fmla="*/ 8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8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0" name="Rectangle 69">
                  <a:extLst>
                    <a:ext uri="{FF2B5EF4-FFF2-40B4-BE49-F238E27FC236}">
                      <a16:creationId xmlns:a16="http://schemas.microsoft.com/office/drawing/2014/main" id="{770FC0E4-E170-4365-9197-C4110E0C693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2441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1" name="Rectangle 70">
                  <a:extLst>
                    <a:ext uri="{FF2B5EF4-FFF2-40B4-BE49-F238E27FC236}">
                      <a16:creationId xmlns:a16="http://schemas.microsoft.com/office/drawing/2014/main" id="{9F005710-7A13-4250-A89D-247E66AF62D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440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2" name="Rectangle 71">
                  <a:extLst>
                    <a:ext uri="{FF2B5EF4-FFF2-40B4-BE49-F238E27FC236}">
                      <a16:creationId xmlns:a16="http://schemas.microsoft.com/office/drawing/2014/main" id="{38F83FDB-BA3E-4D00-A84D-2B114711F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304"/>
                  <a:ext cx="61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3" name="Freeform 72">
                  <a:extLst>
                    <a:ext uri="{FF2B5EF4-FFF2-40B4-BE49-F238E27FC236}">
                      <a16:creationId xmlns:a16="http://schemas.microsoft.com/office/drawing/2014/main" id="{814767F6-2E4A-4994-8635-E6EF4C983FC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2297"/>
                  <a:ext cx="69" cy="8"/>
                </a:xfrm>
                <a:custGeom>
                  <a:avLst/>
                  <a:gdLst>
                    <a:gd name="T0" fmla="*/ 69 w 69"/>
                    <a:gd name="T1" fmla="*/ 0 h 8"/>
                    <a:gd name="T2" fmla="*/ 60 w 69"/>
                    <a:gd name="T3" fmla="*/ 8 h 8"/>
                    <a:gd name="T4" fmla="*/ 0 w 69"/>
                    <a:gd name="T5" fmla="*/ 8 h 8"/>
                    <a:gd name="T6" fmla="*/ 0 w 69"/>
                    <a:gd name="T7" fmla="*/ 0 h 8"/>
                    <a:gd name="T8" fmla="*/ 0 w 69"/>
                    <a:gd name="T9" fmla="*/ 0 h 8"/>
                    <a:gd name="T10" fmla="*/ 69 w 69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8">
                      <a:moveTo>
                        <a:pt x="69" y="0"/>
                      </a:moveTo>
                      <a:lnTo>
                        <a:pt x="6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4" name="Freeform 73">
                  <a:extLst>
                    <a:ext uri="{FF2B5EF4-FFF2-40B4-BE49-F238E27FC236}">
                      <a16:creationId xmlns:a16="http://schemas.microsoft.com/office/drawing/2014/main" id="{E5D709C0-05CE-4355-913A-CCE8660EDC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" y="2297"/>
                  <a:ext cx="9" cy="73"/>
                </a:xfrm>
                <a:custGeom>
                  <a:avLst/>
                  <a:gdLst>
                    <a:gd name="T0" fmla="*/ 0 w 9"/>
                    <a:gd name="T1" fmla="*/ 8 h 73"/>
                    <a:gd name="T2" fmla="*/ 0 w 9"/>
                    <a:gd name="T3" fmla="*/ 73 h 73"/>
                    <a:gd name="T4" fmla="*/ 9 w 9"/>
                    <a:gd name="T5" fmla="*/ 73 h 73"/>
                    <a:gd name="T6" fmla="*/ 9 w 9"/>
                    <a:gd name="T7" fmla="*/ 0 h 73"/>
                    <a:gd name="T8" fmla="*/ 0 w 9"/>
                    <a:gd name="T9" fmla="*/ 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3">
                      <a:moveTo>
                        <a:pt x="0" y="8"/>
                      </a:moveTo>
                      <a:lnTo>
                        <a:pt x="0" y="73"/>
                      </a:lnTo>
                      <a:lnTo>
                        <a:pt x="9" y="73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5" name="Rectangle 74">
                  <a:extLst>
                    <a:ext uri="{FF2B5EF4-FFF2-40B4-BE49-F238E27FC236}">
                      <a16:creationId xmlns:a16="http://schemas.microsoft.com/office/drawing/2014/main" id="{338E8872-65FE-41B3-9CCB-C87239E50D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1" y="2305"/>
                  <a:ext cx="10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6" name="Rectangle 75">
                  <a:extLst>
                    <a:ext uri="{FF2B5EF4-FFF2-40B4-BE49-F238E27FC236}">
                      <a16:creationId xmlns:a16="http://schemas.microsoft.com/office/drawing/2014/main" id="{EF921F0F-D320-483A-AC73-00AEC31E25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305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7" name="Rectangle 76">
                  <a:extLst>
                    <a:ext uri="{FF2B5EF4-FFF2-40B4-BE49-F238E27FC236}">
                      <a16:creationId xmlns:a16="http://schemas.microsoft.com/office/drawing/2014/main" id="{AC3E490B-21B7-4B9E-803B-A6E4761B4A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440"/>
                  <a:ext cx="61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8" name="Freeform 77">
                  <a:extLst>
                    <a:ext uri="{FF2B5EF4-FFF2-40B4-BE49-F238E27FC236}">
                      <a16:creationId xmlns:a16="http://schemas.microsoft.com/office/drawing/2014/main" id="{3AED0686-17E1-480F-AEEC-49F45078DB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2432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0 w 69"/>
                    <a:gd name="T3" fmla="*/ 9 h 9"/>
                    <a:gd name="T4" fmla="*/ 0 w 69"/>
                    <a:gd name="T5" fmla="*/ 9 h 9"/>
                    <a:gd name="T6" fmla="*/ 0 w 69"/>
                    <a:gd name="T7" fmla="*/ 1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0" y="9"/>
                      </a:lnTo>
                      <a:lnTo>
                        <a:pt x="0" y="9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39" name="Freeform 78">
                  <a:extLst>
                    <a:ext uri="{FF2B5EF4-FFF2-40B4-BE49-F238E27FC236}">
                      <a16:creationId xmlns:a16="http://schemas.microsoft.com/office/drawing/2014/main" id="{5131001E-C1A6-45E0-9133-B91EA66A73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" y="2432"/>
                  <a:ext cx="9" cy="74"/>
                </a:xfrm>
                <a:custGeom>
                  <a:avLst/>
                  <a:gdLst>
                    <a:gd name="T0" fmla="*/ 0 w 9"/>
                    <a:gd name="T1" fmla="*/ 8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8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0" name="Rectangle 79">
                  <a:extLst>
                    <a:ext uri="{FF2B5EF4-FFF2-40B4-BE49-F238E27FC236}">
                      <a16:creationId xmlns:a16="http://schemas.microsoft.com/office/drawing/2014/main" id="{41E358D0-A866-427B-9B1A-7BDDCC6BFB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1" y="2441"/>
                  <a:ext cx="10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1" name="Rectangle 80">
                  <a:extLst>
                    <a:ext uri="{FF2B5EF4-FFF2-40B4-BE49-F238E27FC236}">
                      <a16:creationId xmlns:a16="http://schemas.microsoft.com/office/drawing/2014/main" id="{6D5BA93E-16F0-4159-AC97-97202543F46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440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2" name="Rectangle 81">
                  <a:extLst>
                    <a:ext uri="{FF2B5EF4-FFF2-40B4-BE49-F238E27FC236}">
                      <a16:creationId xmlns:a16="http://schemas.microsoft.com/office/drawing/2014/main" id="{95ED9254-016B-4249-85D6-1B5D0575BE7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304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3" name="Freeform 82">
                  <a:extLst>
                    <a:ext uri="{FF2B5EF4-FFF2-40B4-BE49-F238E27FC236}">
                      <a16:creationId xmlns:a16="http://schemas.microsoft.com/office/drawing/2014/main" id="{3C803BF8-A6FB-4250-942D-8AA8D5AD4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2297"/>
                  <a:ext cx="69" cy="8"/>
                </a:xfrm>
                <a:custGeom>
                  <a:avLst/>
                  <a:gdLst>
                    <a:gd name="T0" fmla="*/ 69 w 69"/>
                    <a:gd name="T1" fmla="*/ 0 h 8"/>
                    <a:gd name="T2" fmla="*/ 61 w 69"/>
                    <a:gd name="T3" fmla="*/ 8 h 8"/>
                    <a:gd name="T4" fmla="*/ 0 w 69"/>
                    <a:gd name="T5" fmla="*/ 8 h 8"/>
                    <a:gd name="T6" fmla="*/ 0 w 69"/>
                    <a:gd name="T7" fmla="*/ 0 h 8"/>
                    <a:gd name="T8" fmla="*/ 0 w 69"/>
                    <a:gd name="T9" fmla="*/ 0 h 8"/>
                    <a:gd name="T10" fmla="*/ 69 w 69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8">
                      <a:moveTo>
                        <a:pt x="69" y="0"/>
                      </a:moveTo>
                      <a:lnTo>
                        <a:pt x="61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4" name="Freeform 83">
                  <a:extLst>
                    <a:ext uri="{FF2B5EF4-FFF2-40B4-BE49-F238E27FC236}">
                      <a16:creationId xmlns:a16="http://schemas.microsoft.com/office/drawing/2014/main" id="{490E5303-8CD3-48D7-996B-7B270E82F4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2297"/>
                  <a:ext cx="9" cy="73"/>
                </a:xfrm>
                <a:custGeom>
                  <a:avLst/>
                  <a:gdLst>
                    <a:gd name="T0" fmla="*/ 0 w 9"/>
                    <a:gd name="T1" fmla="*/ 8 h 73"/>
                    <a:gd name="T2" fmla="*/ 0 w 9"/>
                    <a:gd name="T3" fmla="*/ 73 h 73"/>
                    <a:gd name="T4" fmla="*/ 9 w 9"/>
                    <a:gd name="T5" fmla="*/ 73 h 73"/>
                    <a:gd name="T6" fmla="*/ 9 w 9"/>
                    <a:gd name="T7" fmla="*/ 0 h 73"/>
                    <a:gd name="T8" fmla="*/ 0 w 9"/>
                    <a:gd name="T9" fmla="*/ 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3">
                      <a:moveTo>
                        <a:pt x="0" y="8"/>
                      </a:moveTo>
                      <a:lnTo>
                        <a:pt x="0" y="73"/>
                      </a:lnTo>
                      <a:lnTo>
                        <a:pt x="9" y="73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5" name="Rectangle 84">
                  <a:extLst>
                    <a:ext uri="{FF2B5EF4-FFF2-40B4-BE49-F238E27FC236}">
                      <a16:creationId xmlns:a16="http://schemas.microsoft.com/office/drawing/2014/main" id="{0C4D829A-E512-4518-A02D-D5613E123CD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4" y="2305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6" name="Rectangle 85">
                  <a:extLst>
                    <a:ext uri="{FF2B5EF4-FFF2-40B4-BE49-F238E27FC236}">
                      <a16:creationId xmlns:a16="http://schemas.microsoft.com/office/drawing/2014/main" id="{ABB86D83-A42B-49DE-A1E1-CF9F3D418C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305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7" name="Rectangle 86">
                  <a:extLst>
                    <a:ext uri="{FF2B5EF4-FFF2-40B4-BE49-F238E27FC236}">
                      <a16:creationId xmlns:a16="http://schemas.microsoft.com/office/drawing/2014/main" id="{1ECB20CF-0139-4AC1-848A-B37C342F27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440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8" name="Freeform 87">
                  <a:extLst>
                    <a:ext uri="{FF2B5EF4-FFF2-40B4-BE49-F238E27FC236}">
                      <a16:creationId xmlns:a16="http://schemas.microsoft.com/office/drawing/2014/main" id="{DD0F9397-BC2D-4241-B290-CCA59E2DE4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2432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1 w 69"/>
                    <a:gd name="T3" fmla="*/ 9 h 9"/>
                    <a:gd name="T4" fmla="*/ 0 w 69"/>
                    <a:gd name="T5" fmla="*/ 9 h 9"/>
                    <a:gd name="T6" fmla="*/ 0 w 69"/>
                    <a:gd name="T7" fmla="*/ 1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49" name="Freeform 88">
                  <a:extLst>
                    <a:ext uri="{FF2B5EF4-FFF2-40B4-BE49-F238E27FC236}">
                      <a16:creationId xmlns:a16="http://schemas.microsoft.com/office/drawing/2014/main" id="{D79205A8-DB87-4A34-A4B6-9E44A41F62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2432"/>
                  <a:ext cx="9" cy="74"/>
                </a:xfrm>
                <a:custGeom>
                  <a:avLst/>
                  <a:gdLst>
                    <a:gd name="T0" fmla="*/ 0 w 9"/>
                    <a:gd name="T1" fmla="*/ 8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8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0" name="Rectangle 89">
                  <a:extLst>
                    <a:ext uri="{FF2B5EF4-FFF2-40B4-BE49-F238E27FC236}">
                      <a16:creationId xmlns:a16="http://schemas.microsoft.com/office/drawing/2014/main" id="{D1417DE3-E4C4-4E2E-A915-F9589BF7718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4" y="2441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1" name="Rectangle 90">
                  <a:extLst>
                    <a:ext uri="{FF2B5EF4-FFF2-40B4-BE49-F238E27FC236}">
                      <a16:creationId xmlns:a16="http://schemas.microsoft.com/office/drawing/2014/main" id="{AD408ADE-5690-4B48-A685-737B80C247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440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2" name="Rectangle 91">
                  <a:extLst>
                    <a:ext uri="{FF2B5EF4-FFF2-40B4-BE49-F238E27FC236}">
                      <a16:creationId xmlns:a16="http://schemas.microsoft.com/office/drawing/2014/main" id="{B2729036-D627-4A32-8149-E8A9F4F50D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574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3" name="Freeform 92">
                  <a:extLst>
                    <a:ext uri="{FF2B5EF4-FFF2-40B4-BE49-F238E27FC236}">
                      <a16:creationId xmlns:a16="http://schemas.microsoft.com/office/drawing/2014/main" id="{463EC2CD-FD12-4CBA-8FB4-CB7649EA53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" y="2566"/>
                  <a:ext cx="70" cy="9"/>
                </a:xfrm>
                <a:custGeom>
                  <a:avLst/>
                  <a:gdLst>
                    <a:gd name="T0" fmla="*/ 70 w 70"/>
                    <a:gd name="T1" fmla="*/ 0 h 9"/>
                    <a:gd name="T2" fmla="*/ 61 w 70"/>
                    <a:gd name="T3" fmla="*/ 9 h 9"/>
                    <a:gd name="T4" fmla="*/ 0 w 70"/>
                    <a:gd name="T5" fmla="*/ 9 h 9"/>
                    <a:gd name="T6" fmla="*/ 0 w 70"/>
                    <a:gd name="T7" fmla="*/ 0 h 9"/>
                    <a:gd name="T8" fmla="*/ 0 w 70"/>
                    <a:gd name="T9" fmla="*/ 0 h 9"/>
                    <a:gd name="T10" fmla="*/ 70 w 70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9">
                      <a:moveTo>
                        <a:pt x="70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4" name="Freeform 93">
                  <a:extLst>
                    <a:ext uri="{FF2B5EF4-FFF2-40B4-BE49-F238E27FC236}">
                      <a16:creationId xmlns:a16="http://schemas.microsoft.com/office/drawing/2014/main" id="{606303A9-BD6A-43CB-BD0B-A3F65CEC6A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2566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5" name="Rectangle 94">
                  <a:extLst>
                    <a:ext uri="{FF2B5EF4-FFF2-40B4-BE49-F238E27FC236}">
                      <a16:creationId xmlns:a16="http://schemas.microsoft.com/office/drawing/2014/main" id="{0B15CF58-F48E-406D-9EC6-EE63426233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2575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6" name="Rectangle 95">
                  <a:extLst>
                    <a:ext uri="{FF2B5EF4-FFF2-40B4-BE49-F238E27FC236}">
                      <a16:creationId xmlns:a16="http://schemas.microsoft.com/office/drawing/2014/main" id="{4EC9EFC7-47C1-45BA-A58D-1B5E8C0E7D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575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7" name="Rectangle 96">
                  <a:extLst>
                    <a:ext uri="{FF2B5EF4-FFF2-40B4-BE49-F238E27FC236}">
                      <a16:creationId xmlns:a16="http://schemas.microsoft.com/office/drawing/2014/main" id="{021CD0C9-4854-40EC-8284-49C6AD8697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709"/>
                  <a:ext cx="62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8" name="Freeform 97">
                  <a:extLst>
                    <a:ext uri="{FF2B5EF4-FFF2-40B4-BE49-F238E27FC236}">
                      <a16:creationId xmlns:a16="http://schemas.microsoft.com/office/drawing/2014/main" id="{32AA91AA-EFEF-4DAA-9643-82E893F535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" y="2701"/>
                  <a:ext cx="70" cy="9"/>
                </a:xfrm>
                <a:custGeom>
                  <a:avLst/>
                  <a:gdLst>
                    <a:gd name="T0" fmla="*/ 70 w 70"/>
                    <a:gd name="T1" fmla="*/ 0 h 9"/>
                    <a:gd name="T2" fmla="*/ 61 w 70"/>
                    <a:gd name="T3" fmla="*/ 9 h 9"/>
                    <a:gd name="T4" fmla="*/ 0 w 70"/>
                    <a:gd name="T5" fmla="*/ 9 h 9"/>
                    <a:gd name="T6" fmla="*/ 0 w 70"/>
                    <a:gd name="T7" fmla="*/ 0 h 9"/>
                    <a:gd name="T8" fmla="*/ 0 w 70"/>
                    <a:gd name="T9" fmla="*/ 0 h 9"/>
                    <a:gd name="T10" fmla="*/ 70 w 70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9">
                      <a:moveTo>
                        <a:pt x="70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59" name="Freeform 98">
                  <a:extLst>
                    <a:ext uri="{FF2B5EF4-FFF2-40B4-BE49-F238E27FC236}">
                      <a16:creationId xmlns:a16="http://schemas.microsoft.com/office/drawing/2014/main" id="{BD3B5917-63E2-4140-B7DA-53A00C4EF5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2701"/>
                  <a:ext cx="9" cy="75"/>
                </a:xfrm>
                <a:custGeom>
                  <a:avLst/>
                  <a:gdLst>
                    <a:gd name="T0" fmla="*/ 0 w 9"/>
                    <a:gd name="T1" fmla="*/ 9 h 75"/>
                    <a:gd name="T2" fmla="*/ 0 w 9"/>
                    <a:gd name="T3" fmla="*/ 75 h 75"/>
                    <a:gd name="T4" fmla="*/ 9 w 9"/>
                    <a:gd name="T5" fmla="*/ 75 h 75"/>
                    <a:gd name="T6" fmla="*/ 9 w 9"/>
                    <a:gd name="T7" fmla="*/ 0 h 75"/>
                    <a:gd name="T8" fmla="*/ 0 w 9"/>
                    <a:gd name="T9" fmla="*/ 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5">
                      <a:moveTo>
                        <a:pt x="0" y="9"/>
                      </a:moveTo>
                      <a:lnTo>
                        <a:pt x="0" y="75"/>
                      </a:lnTo>
                      <a:lnTo>
                        <a:pt x="9" y="75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0" name="Rectangle 99">
                  <a:extLst>
                    <a:ext uri="{FF2B5EF4-FFF2-40B4-BE49-F238E27FC236}">
                      <a16:creationId xmlns:a16="http://schemas.microsoft.com/office/drawing/2014/main" id="{7AA0C2B4-D42B-4EF1-83D1-13430C73467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2711"/>
                  <a:ext cx="9" cy="6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1" name="Rectangle 100">
                  <a:extLst>
                    <a:ext uri="{FF2B5EF4-FFF2-40B4-BE49-F238E27FC236}">
                      <a16:creationId xmlns:a16="http://schemas.microsoft.com/office/drawing/2014/main" id="{00EF6844-BD4F-4418-A3CD-13D495EF629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710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2" name="Rectangle 101">
                  <a:extLst>
                    <a:ext uri="{FF2B5EF4-FFF2-40B4-BE49-F238E27FC236}">
                      <a16:creationId xmlns:a16="http://schemas.microsoft.com/office/drawing/2014/main" id="{767335E1-D415-4781-A871-7120C048BF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574"/>
                  <a:ext cx="61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3" name="Freeform 102">
                  <a:extLst>
                    <a:ext uri="{FF2B5EF4-FFF2-40B4-BE49-F238E27FC236}">
                      <a16:creationId xmlns:a16="http://schemas.microsoft.com/office/drawing/2014/main" id="{A3D8A52B-B573-47D8-BDDB-C6A96F214B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2566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0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0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4" name="Freeform 103">
                  <a:extLst>
                    <a:ext uri="{FF2B5EF4-FFF2-40B4-BE49-F238E27FC236}">
                      <a16:creationId xmlns:a16="http://schemas.microsoft.com/office/drawing/2014/main" id="{EC74E2FD-3F7F-441B-95FD-58909DCCAB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" y="2566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5" name="Rectangle 104">
                  <a:extLst>
                    <a:ext uri="{FF2B5EF4-FFF2-40B4-BE49-F238E27FC236}">
                      <a16:creationId xmlns:a16="http://schemas.microsoft.com/office/drawing/2014/main" id="{96C90492-4920-4D16-BAA7-80ADEC7D10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1" y="2575"/>
                  <a:ext cx="10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6" name="Rectangle 105">
                  <a:extLst>
                    <a:ext uri="{FF2B5EF4-FFF2-40B4-BE49-F238E27FC236}">
                      <a16:creationId xmlns:a16="http://schemas.microsoft.com/office/drawing/2014/main" id="{F5A200BC-252B-4AD0-8CAC-57D580816A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575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7" name="Rectangle 106">
                  <a:extLst>
                    <a:ext uri="{FF2B5EF4-FFF2-40B4-BE49-F238E27FC236}">
                      <a16:creationId xmlns:a16="http://schemas.microsoft.com/office/drawing/2014/main" id="{B123694D-5B09-4140-9B91-9EA3F603EF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709"/>
                  <a:ext cx="61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8" name="Freeform 107">
                  <a:extLst>
                    <a:ext uri="{FF2B5EF4-FFF2-40B4-BE49-F238E27FC236}">
                      <a16:creationId xmlns:a16="http://schemas.microsoft.com/office/drawing/2014/main" id="{171C22B7-1FB0-402F-B3B6-1933202CB9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2701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0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0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69" name="Freeform 108">
                  <a:extLst>
                    <a:ext uri="{FF2B5EF4-FFF2-40B4-BE49-F238E27FC236}">
                      <a16:creationId xmlns:a16="http://schemas.microsoft.com/office/drawing/2014/main" id="{1A427C95-6153-4B37-9A24-4810020CC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" y="2701"/>
                  <a:ext cx="9" cy="75"/>
                </a:xfrm>
                <a:custGeom>
                  <a:avLst/>
                  <a:gdLst>
                    <a:gd name="T0" fmla="*/ 0 w 9"/>
                    <a:gd name="T1" fmla="*/ 9 h 75"/>
                    <a:gd name="T2" fmla="*/ 0 w 9"/>
                    <a:gd name="T3" fmla="*/ 75 h 75"/>
                    <a:gd name="T4" fmla="*/ 9 w 9"/>
                    <a:gd name="T5" fmla="*/ 75 h 75"/>
                    <a:gd name="T6" fmla="*/ 9 w 9"/>
                    <a:gd name="T7" fmla="*/ 0 h 75"/>
                    <a:gd name="T8" fmla="*/ 0 w 9"/>
                    <a:gd name="T9" fmla="*/ 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5">
                      <a:moveTo>
                        <a:pt x="0" y="9"/>
                      </a:moveTo>
                      <a:lnTo>
                        <a:pt x="0" y="75"/>
                      </a:lnTo>
                      <a:lnTo>
                        <a:pt x="9" y="75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0" name="Rectangle 109">
                  <a:extLst>
                    <a:ext uri="{FF2B5EF4-FFF2-40B4-BE49-F238E27FC236}">
                      <a16:creationId xmlns:a16="http://schemas.microsoft.com/office/drawing/2014/main" id="{22B9B5A5-4C5F-4EDB-90DA-5669B8F88F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1" y="2711"/>
                  <a:ext cx="10" cy="6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1" name="Rectangle 110">
                  <a:extLst>
                    <a:ext uri="{FF2B5EF4-FFF2-40B4-BE49-F238E27FC236}">
                      <a16:creationId xmlns:a16="http://schemas.microsoft.com/office/drawing/2014/main" id="{788C6E1A-FA4D-47B3-9610-E78425D862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710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2" name="Rectangle 111">
                  <a:extLst>
                    <a:ext uri="{FF2B5EF4-FFF2-40B4-BE49-F238E27FC236}">
                      <a16:creationId xmlns:a16="http://schemas.microsoft.com/office/drawing/2014/main" id="{10F6C4E7-E087-467E-B9E1-392D0CD197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574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3" name="Freeform 112">
                  <a:extLst>
                    <a:ext uri="{FF2B5EF4-FFF2-40B4-BE49-F238E27FC236}">
                      <a16:creationId xmlns:a16="http://schemas.microsoft.com/office/drawing/2014/main" id="{B8070AEA-00E9-497F-9FDA-300FFD5B7B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2566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1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4" name="Freeform 113">
                  <a:extLst>
                    <a:ext uri="{FF2B5EF4-FFF2-40B4-BE49-F238E27FC236}">
                      <a16:creationId xmlns:a16="http://schemas.microsoft.com/office/drawing/2014/main" id="{DB65D848-7D87-44BF-8504-6B8F4E8D68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2566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5" name="Rectangle 114">
                  <a:extLst>
                    <a:ext uri="{FF2B5EF4-FFF2-40B4-BE49-F238E27FC236}">
                      <a16:creationId xmlns:a16="http://schemas.microsoft.com/office/drawing/2014/main" id="{2F8787FC-CFCF-485E-BF26-680A916A7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4" y="2575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6" name="Rectangle 115">
                  <a:extLst>
                    <a:ext uri="{FF2B5EF4-FFF2-40B4-BE49-F238E27FC236}">
                      <a16:creationId xmlns:a16="http://schemas.microsoft.com/office/drawing/2014/main" id="{D8DD99F7-FA9F-405B-AE1A-8F817B5FE2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575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7" name="Rectangle 116">
                  <a:extLst>
                    <a:ext uri="{FF2B5EF4-FFF2-40B4-BE49-F238E27FC236}">
                      <a16:creationId xmlns:a16="http://schemas.microsoft.com/office/drawing/2014/main" id="{C26F0752-5764-4273-8A4B-CD08B5719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709"/>
                  <a:ext cx="62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8" name="Freeform 117">
                  <a:extLst>
                    <a:ext uri="{FF2B5EF4-FFF2-40B4-BE49-F238E27FC236}">
                      <a16:creationId xmlns:a16="http://schemas.microsoft.com/office/drawing/2014/main" id="{1E88E967-A2E4-4627-B51E-601353D6D7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2701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1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79" name="Freeform 118">
                  <a:extLst>
                    <a:ext uri="{FF2B5EF4-FFF2-40B4-BE49-F238E27FC236}">
                      <a16:creationId xmlns:a16="http://schemas.microsoft.com/office/drawing/2014/main" id="{AC785B25-8868-41FA-AA23-5D7EC5FC9E2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2701"/>
                  <a:ext cx="9" cy="75"/>
                </a:xfrm>
                <a:custGeom>
                  <a:avLst/>
                  <a:gdLst>
                    <a:gd name="T0" fmla="*/ 0 w 9"/>
                    <a:gd name="T1" fmla="*/ 9 h 75"/>
                    <a:gd name="T2" fmla="*/ 0 w 9"/>
                    <a:gd name="T3" fmla="*/ 75 h 75"/>
                    <a:gd name="T4" fmla="*/ 9 w 9"/>
                    <a:gd name="T5" fmla="*/ 75 h 75"/>
                    <a:gd name="T6" fmla="*/ 9 w 9"/>
                    <a:gd name="T7" fmla="*/ 0 h 75"/>
                    <a:gd name="T8" fmla="*/ 0 w 9"/>
                    <a:gd name="T9" fmla="*/ 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5">
                      <a:moveTo>
                        <a:pt x="0" y="9"/>
                      </a:moveTo>
                      <a:lnTo>
                        <a:pt x="0" y="75"/>
                      </a:lnTo>
                      <a:lnTo>
                        <a:pt x="9" y="75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0" name="Rectangle 119">
                  <a:extLst>
                    <a:ext uri="{FF2B5EF4-FFF2-40B4-BE49-F238E27FC236}">
                      <a16:creationId xmlns:a16="http://schemas.microsoft.com/office/drawing/2014/main" id="{1A96D20D-BD98-4DEC-9EB3-18439217DD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4" y="2711"/>
                  <a:ext cx="9" cy="6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1" name="Rectangle 120">
                  <a:extLst>
                    <a:ext uri="{FF2B5EF4-FFF2-40B4-BE49-F238E27FC236}">
                      <a16:creationId xmlns:a16="http://schemas.microsoft.com/office/drawing/2014/main" id="{A4F85C43-6FEB-43F1-B612-BD7C0BB66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710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2" name="Rectangle 121">
                  <a:extLst>
                    <a:ext uri="{FF2B5EF4-FFF2-40B4-BE49-F238E27FC236}">
                      <a16:creationId xmlns:a16="http://schemas.microsoft.com/office/drawing/2014/main" id="{5AEE8539-ACD8-4C1C-AF8D-9ACB81704D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841"/>
                  <a:ext cx="62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3" name="Freeform 122">
                  <a:extLst>
                    <a:ext uri="{FF2B5EF4-FFF2-40B4-BE49-F238E27FC236}">
                      <a16:creationId xmlns:a16="http://schemas.microsoft.com/office/drawing/2014/main" id="{707F0C2E-4BB0-4B3A-9568-D8576160ACF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" y="2834"/>
                  <a:ext cx="70" cy="9"/>
                </a:xfrm>
                <a:custGeom>
                  <a:avLst/>
                  <a:gdLst>
                    <a:gd name="T0" fmla="*/ 70 w 70"/>
                    <a:gd name="T1" fmla="*/ 0 h 9"/>
                    <a:gd name="T2" fmla="*/ 61 w 70"/>
                    <a:gd name="T3" fmla="*/ 9 h 9"/>
                    <a:gd name="T4" fmla="*/ 0 w 70"/>
                    <a:gd name="T5" fmla="*/ 9 h 9"/>
                    <a:gd name="T6" fmla="*/ 0 w 70"/>
                    <a:gd name="T7" fmla="*/ 0 h 9"/>
                    <a:gd name="T8" fmla="*/ 0 w 70"/>
                    <a:gd name="T9" fmla="*/ 0 h 9"/>
                    <a:gd name="T10" fmla="*/ 70 w 70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9">
                      <a:moveTo>
                        <a:pt x="70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4" name="Freeform 123">
                  <a:extLst>
                    <a:ext uri="{FF2B5EF4-FFF2-40B4-BE49-F238E27FC236}">
                      <a16:creationId xmlns:a16="http://schemas.microsoft.com/office/drawing/2014/main" id="{EB755033-166B-4785-AD1A-2BBC72C0B09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2834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5" name="Rectangle 124">
                  <a:extLst>
                    <a:ext uri="{FF2B5EF4-FFF2-40B4-BE49-F238E27FC236}">
                      <a16:creationId xmlns:a16="http://schemas.microsoft.com/office/drawing/2014/main" id="{D58E12AF-8C52-442A-8686-E3311F7E81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2843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6" name="Rectangle 125">
                  <a:extLst>
                    <a:ext uri="{FF2B5EF4-FFF2-40B4-BE49-F238E27FC236}">
                      <a16:creationId xmlns:a16="http://schemas.microsoft.com/office/drawing/2014/main" id="{451179ED-3379-459C-B856-0C6DB239E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842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7" name="Rectangle 126">
                  <a:extLst>
                    <a:ext uri="{FF2B5EF4-FFF2-40B4-BE49-F238E27FC236}">
                      <a16:creationId xmlns:a16="http://schemas.microsoft.com/office/drawing/2014/main" id="{6C8C223C-B602-40C5-BFBE-28134D75EB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841"/>
                  <a:ext cx="61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8" name="Freeform 127">
                  <a:extLst>
                    <a:ext uri="{FF2B5EF4-FFF2-40B4-BE49-F238E27FC236}">
                      <a16:creationId xmlns:a16="http://schemas.microsoft.com/office/drawing/2014/main" id="{C1326878-D379-40C7-8C2A-F4B2C41655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2834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0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0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89" name="Freeform 128">
                  <a:extLst>
                    <a:ext uri="{FF2B5EF4-FFF2-40B4-BE49-F238E27FC236}">
                      <a16:creationId xmlns:a16="http://schemas.microsoft.com/office/drawing/2014/main" id="{92A95D68-5F2B-48B8-B287-6613D886BEA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" y="2834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0" name="Rectangle 129">
                  <a:extLst>
                    <a:ext uri="{FF2B5EF4-FFF2-40B4-BE49-F238E27FC236}">
                      <a16:creationId xmlns:a16="http://schemas.microsoft.com/office/drawing/2014/main" id="{E6208201-F833-44B3-837C-707466DF57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1" y="2843"/>
                  <a:ext cx="10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1" name="Rectangle 130">
                  <a:extLst>
                    <a:ext uri="{FF2B5EF4-FFF2-40B4-BE49-F238E27FC236}">
                      <a16:creationId xmlns:a16="http://schemas.microsoft.com/office/drawing/2014/main" id="{EAB9A07E-5BB4-42FD-B24B-529D075570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842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2" name="Rectangle 131">
                  <a:extLst>
                    <a:ext uri="{FF2B5EF4-FFF2-40B4-BE49-F238E27FC236}">
                      <a16:creationId xmlns:a16="http://schemas.microsoft.com/office/drawing/2014/main" id="{A47E29CD-2F32-41DC-A271-350E6F73F7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841"/>
                  <a:ext cx="62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3" name="Freeform 132">
                  <a:extLst>
                    <a:ext uri="{FF2B5EF4-FFF2-40B4-BE49-F238E27FC236}">
                      <a16:creationId xmlns:a16="http://schemas.microsoft.com/office/drawing/2014/main" id="{C72A8BF2-8484-423B-81D3-70519C5185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2834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1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4" name="Freeform 133">
                  <a:extLst>
                    <a:ext uri="{FF2B5EF4-FFF2-40B4-BE49-F238E27FC236}">
                      <a16:creationId xmlns:a16="http://schemas.microsoft.com/office/drawing/2014/main" id="{5D486212-6DB3-4A66-BAAF-A0D8BD553D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2834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5" name="Rectangle 134">
                  <a:extLst>
                    <a:ext uri="{FF2B5EF4-FFF2-40B4-BE49-F238E27FC236}">
                      <a16:creationId xmlns:a16="http://schemas.microsoft.com/office/drawing/2014/main" id="{CC219D9F-19DF-44D6-8546-521C495D9D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4" y="2843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6" name="Rectangle 135">
                  <a:extLst>
                    <a:ext uri="{FF2B5EF4-FFF2-40B4-BE49-F238E27FC236}">
                      <a16:creationId xmlns:a16="http://schemas.microsoft.com/office/drawing/2014/main" id="{5FDB1D28-42B0-4B33-89F8-C5B5EF0EDD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842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7" name="Rectangle 136">
                  <a:extLst>
                    <a:ext uri="{FF2B5EF4-FFF2-40B4-BE49-F238E27FC236}">
                      <a16:creationId xmlns:a16="http://schemas.microsoft.com/office/drawing/2014/main" id="{4D317989-EE4D-4188-8885-47C8DC905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034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8" name="Freeform 137">
                  <a:extLst>
                    <a:ext uri="{FF2B5EF4-FFF2-40B4-BE49-F238E27FC236}">
                      <a16:creationId xmlns:a16="http://schemas.microsoft.com/office/drawing/2014/main" id="{133ACAD8-F945-45A7-95FE-94FE6F0CB3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" y="2026"/>
                  <a:ext cx="70" cy="9"/>
                </a:xfrm>
                <a:custGeom>
                  <a:avLst/>
                  <a:gdLst>
                    <a:gd name="T0" fmla="*/ 70 w 70"/>
                    <a:gd name="T1" fmla="*/ 0 h 9"/>
                    <a:gd name="T2" fmla="*/ 61 w 70"/>
                    <a:gd name="T3" fmla="*/ 9 h 9"/>
                    <a:gd name="T4" fmla="*/ 0 w 70"/>
                    <a:gd name="T5" fmla="*/ 9 h 9"/>
                    <a:gd name="T6" fmla="*/ 0 w 70"/>
                    <a:gd name="T7" fmla="*/ 0 h 9"/>
                    <a:gd name="T8" fmla="*/ 0 w 70"/>
                    <a:gd name="T9" fmla="*/ 0 h 9"/>
                    <a:gd name="T10" fmla="*/ 70 w 70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9">
                      <a:moveTo>
                        <a:pt x="70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099" name="Freeform 138">
                  <a:extLst>
                    <a:ext uri="{FF2B5EF4-FFF2-40B4-BE49-F238E27FC236}">
                      <a16:creationId xmlns:a16="http://schemas.microsoft.com/office/drawing/2014/main" id="{62BE4B64-EAFD-4CB8-9880-574AC496A3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2026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0" name="Rectangle 139">
                  <a:extLst>
                    <a:ext uri="{FF2B5EF4-FFF2-40B4-BE49-F238E27FC236}">
                      <a16:creationId xmlns:a16="http://schemas.microsoft.com/office/drawing/2014/main" id="{BD730E74-E49A-4690-B2C8-1D0B988756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2035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1" name="Rectangle 140">
                  <a:extLst>
                    <a:ext uri="{FF2B5EF4-FFF2-40B4-BE49-F238E27FC236}">
                      <a16:creationId xmlns:a16="http://schemas.microsoft.com/office/drawing/2014/main" id="{2C8B158B-C209-4DB3-A3DE-4A47F4F26F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034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2" name="Rectangle 141">
                  <a:extLst>
                    <a:ext uri="{FF2B5EF4-FFF2-40B4-BE49-F238E27FC236}">
                      <a16:creationId xmlns:a16="http://schemas.microsoft.com/office/drawing/2014/main" id="{E540C062-F17E-4D60-9CE0-9DF22F9E1B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169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3" name="Freeform 142">
                  <a:extLst>
                    <a:ext uri="{FF2B5EF4-FFF2-40B4-BE49-F238E27FC236}">
                      <a16:creationId xmlns:a16="http://schemas.microsoft.com/office/drawing/2014/main" id="{62210A1E-2699-4E72-8288-42389B92EA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" y="2161"/>
                  <a:ext cx="70" cy="9"/>
                </a:xfrm>
                <a:custGeom>
                  <a:avLst/>
                  <a:gdLst>
                    <a:gd name="T0" fmla="*/ 70 w 70"/>
                    <a:gd name="T1" fmla="*/ 0 h 9"/>
                    <a:gd name="T2" fmla="*/ 61 w 70"/>
                    <a:gd name="T3" fmla="*/ 9 h 9"/>
                    <a:gd name="T4" fmla="*/ 0 w 70"/>
                    <a:gd name="T5" fmla="*/ 9 h 9"/>
                    <a:gd name="T6" fmla="*/ 0 w 70"/>
                    <a:gd name="T7" fmla="*/ 0 h 9"/>
                    <a:gd name="T8" fmla="*/ 0 w 70"/>
                    <a:gd name="T9" fmla="*/ 0 h 9"/>
                    <a:gd name="T10" fmla="*/ 70 w 70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9">
                      <a:moveTo>
                        <a:pt x="70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4" name="Freeform 143">
                  <a:extLst>
                    <a:ext uri="{FF2B5EF4-FFF2-40B4-BE49-F238E27FC236}">
                      <a16:creationId xmlns:a16="http://schemas.microsoft.com/office/drawing/2014/main" id="{53B89E0D-A02E-4341-AAF4-5319C886AE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2161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5" name="Rectangle 144">
                  <a:extLst>
                    <a:ext uri="{FF2B5EF4-FFF2-40B4-BE49-F238E27FC236}">
                      <a16:creationId xmlns:a16="http://schemas.microsoft.com/office/drawing/2014/main" id="{2A725879-969B-46A5-AAEB-DC668DC940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2170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6" name="Rectangle 145">
                  <a:extLst>
                    <a:ext uri="{FF2B5EF4-FFF2-40B4-BE49-F238E27FC236}">
                      <a16:creationId xmlns:a16="http://schemas.microsoft.com/office/drawing/2014/main" id="{E62F4504-89BE-46B3-B4D8-A2E2725BDF1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2170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7" name="Rectangle 146">
                  <a:extLst>
                    <a:ext uri="{FF2B5EF4-FFF2-40B4-BE49-F238E27FC236}">
                      <a16:creationId xmlns:a16="http://schemas.microsoft.com/office/drawing/2014/main" id="{8D1B6A6A-1AFE-4154-8923-8C256DF1F8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034"/>
                  <a:ext cx="61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8" name="Freeform 147">
                  <a:extLst>
                    <a:ext uri="{FF2B5EF4-FFF2-40B4-BE49-F238E27FC236}">
                      <a16:creationId xmlns:a16="http://schemas.microsoft.com/office/drawing/2014/main" id="{707269DF-B384-4F8D-984C-4246DC7B19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2026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0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0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09" name="Freeform 148">
                  <a:extLst>
                    <a:ext uri="{FF2B5EF4-FFF2-40B4-BE49-F238E27FC236}">
                      <a16:creationId xmlns:a16="http://schemas.microsoft.com/office/drawing/2014/main" id="{FFCF824B-4392-417C-855D-39581C43EA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" y="2026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0" name="Rectangle 149">
                  <a:extLst>
                    <a:ext uri="{FF2B5EF4-FFF2-40B4-BE49-F238E27FC236}">
                      <a16:creationId xmlns:a16="http://schemas.microsoft.com/office/drawing/2014/main" id="{13D174B7-AF0A-421A-9DAA-76095C49C0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1" y="2035"/>
                  <a:ext cx="10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1" name="Rectangle 150">
                  <a:extLst>
                    <a:ext uri="{FF2B5EF4-FFF2-40B4-BE49-F238E27FC236}">
                      <a16:creationId xmlns:a16="http://schemas.microsoft.com/office/drawing/2014/main" id="{59356372-8E80-4060-AE14-913ED31447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034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2" name="Rectangle 151">
                  <a:extLst>
                    <a:ext uri="{FF2B5EF4-FFF2-40B4-BE49-F238E27FC236}">
                      <a16:creationId xmlns:a16="http://schemas.microsoft.com/office/drawing/2014/main" id="{12B5264B-AA12-464A-BBC3-0AE0705CC0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169"/>
                  <a:ext cx="61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3" name="Freeform 152">
                  <a:extLst>
                    <a:ext uri="{FF2B5EF4-FFF2-40B4-BE49-F238E27FC236}">
                      <a16:creationId xmlns:a16="http://schemas.microsoft.com/office/drawing/2014/main" id="{23514D7B-917C-47B3-BEE4-EF15C463AE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2161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0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0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4" name="Freeform 153">
                  <a:extLst>
                    <a:ext uri="{FF2B5EF4-FFF2-40B4-BE49-F238E27FC236}">
                      <a16:creationId xmlns:a16="http://schemas.microsoft.com/office/drawing/2014/main" id="{AFFB8C75-C727-4A94-A1DA-9E31166D801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" y="2161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5" name="Rectangle 154">
                  <a:extLst>
                    <a:ext uri="{FF2B5EF4-FFF2-40B4-BE49-F238E27FC236}">
                      <a16:creationId xmlns:a16="http://schemas.microsoft.com/office/drawing/2014/main" id="{754A2C9B-AF2F-4D24-9D26-05EA05327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1" y="2170"/>
                  <a:ext cx="10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6" name="Rectangle 155">
                  <a:extLst>
                    <a:ext uri="{FF2B5EF4-FFF2-40B4-BE49-F238E27FC236}">
                      <a16:creationId xmlns:a16="http://schemas.microsoft.com/office/drawing/2014/main" id="{CA586FAB-6A3E-4A4E-9EFD-849338D319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2170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7" name="Rectangle 156">
                  <a:extLst>
                    <a:ext uri="{FF2B5EF4-FFF2-40B4-BE49-F238E27FC236}">
                      <a16:creationId xmlns:a16="http://schemas.microsoft.com/office/drawing/2014/main" id="{E7F6FFB2-8A40-42D5-9583-2D85B97AED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034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8" name="Freeform 157">
                  <a:extLst>
                    <a:ext uri="{FF2B5EF4-FFF2-40B4-BE49-F238E27FC236}">
                      <a16:creationId xmlns:a16="http://schemas.microsoft.com/office/drawing/2014/main" id="{A101CE80-6C52-47A6-822D-158962A705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2026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1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19" name="Freeform 158">
                  <a:extLst>
                    <a:ext uri="{FF2B5EF4-FFF2-40B4-BE49-F238E27FC236}">
                      <a16:creationId xmlns:a16="http://schemas.microsoft.com/office/drawing/2014/main" id="{F74B8EB8-8042-4B62-A0CB-E8638C8DEB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2026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0" name="Rectangle 159">
                  <a:extLst>
                    <a:ext uri="{FF2B5EF4-FFF2-40B4-BE49-F238E27FC236}">
                      <a16:creationId xmlns:a16="http://schemas.microsoft.com/office/drawing/2014/main" id="{A0F92809-87BD-47A3-A2B8-98A056086D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4" y="2035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1" name="Rectangle 160">
                  <a:extLst>
                    <a:ext uri="{FF2B5EF4-FFF2-40B4-BE49-F238E27FC236}">
                      <a16:creationId xmlns:a16="http://schemas.microsoft.com/office/drawing/2014/main" id="{E43D555F-B266-4957-BCA4-127D9B9876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034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2" name="Rectangle 161">
                  <a:extLst>
                    <a:ext uri="{FF2B5EF4-FFF2-40B4-BE49-F238E27FC236}">
                      <a16:creationId xmlns:a16="http://schemas.microsoft.com/office/drawing/2014/main" id="{CE305D9F-0E4A-4AC2-9015-C032FB6E480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169"/>
                  <a:ext cx="62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3" name="Freeform 162">
                  <a:extLst>
                    <a:ext uri="{FF2B5EF4-FFF2-40B4-BE49-F238E27FC236}">
                      <a16:creationId xmlns:a16="http://schemas.microsoft.com/office/drawing/2014/main" id="{8E3181E8-462F-433F-A4B2-940D6CAEB0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2161"/>
                  <a:ext cx="69" cy="9"/>
                </a:xfrm>
                <a:custGeom>
                  <a:avLst/>
                  <a:gdLst>
                    <a:gd name="T0" fmla="*/ 69 w 69"/>
                    <a:gd name="T1" fmla="*/ 0 h 9"/>
                    <a:gd name="T2" fmla="*/ 61 w 69"/>
                    <a:gd name="T3" fmla="*/ 9 h 9"/>
                    <a:gd name="T4" fmla="*/ 0 w 69"/>
                    <a:gd name="T5" fmla="*/ 9 h 9"/>
                    <a:gd name="T6" fmla="*/ 0 w 69"/>
                    <a:gd name="T7" fmla="*/ 0 h 9"/>
                    <a:gd name="T8" fmla="*/ 0 w 69"/>
                    <a:gd name="T9" fmla="*/ 0 h 9"/>
                    <a:gd name="T10" fmla="*/ 69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69" y="0"/>
                      </a:moveTo>
                      <a:lnTo>
                        <a:pt x="61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4" name="Freeform 163">
                  <a:extLst>
                    <a:ext uri="{FF2B5EF4-FFF2-40B4-BE49-F238E27FC236}">
                      <a16:creationId xmlns:a16="http://schemas.microsoft.com/office/drawing/2014/main" id="{89356610-2FAB-4101-97BC-844CBBF4D9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2161"/>
                  <a:ext cx="9" cy="74"/>
                </a:xfrm>
                <a:custGeom>
                  <a:avLst/>
                  <a:gdLst>
                    <a:gd name="T0" fmla="*/ 0 w 9"/>
                    <a:gd name="T1" fmla="*/ 9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9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5" name="Rectangle 164">
                  <a:extLst>
                    <a:ext uri="{FF2B5EF4-FFF2-40B4-BE49-F238E27FC236}">
                      <a16:creationId xmlns:a16="http://schemas.microsoft.com/office/drawing/2014/main" id="{FACFC3C6-F3C5-4029-97E4-F5B4438DD6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4" y="2170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6" name="Rectangle 165">
                  <a:extLst>
                    <a:ext uri="{FF2B5EF4-FFF2-40B4-BE49-F238E27FC236}">
                      <a16:creationId xmlns:a16="http://schemas.microsoft.com/office/drawing/2014/main" id="{BF8F69F9-C958-472B-965F-796D66E016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2170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7" name="Rectangle 166">
                  <a:extLst>
                    <a:ext uri="{FF2B5EF4-FFF2-40B4-BE49-F238E27FC236}">
                      <a16:creationId xmlns:a16="http://schemas.microsoft.com/office/drawing/2014/main" id="{6EE10BF1-DCFE-4EBC-8449-D2027A5FED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1762"/>
                  <a:ext cx="62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8" name="Freeform 167">
                  <a:extLst>
                    <a:ext uri="{FF2B5EF4-FFF2-40B4-BE49-F238E27FC236}">
                      <a16:creationId xmlns:a16="http://schemas.microsoft.com/office/drawing/2014/main" id="{152222BF-86A6-4C9E-8625-2E9D65B46D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" y="1755"/>
                  <a:ext cx="70" cy="8"/>
                </a:xfrm>
                <a:custGeom>
                  <a:avLst/>
                  <a:gdLst>
                    <a:gd name="T0" fmla="*/ 70 w 70"/>
                    <a:gd name="T1" fmla="*/ 0 h 8"/>
                    <a:gd name="T2" fmla="*/ 61 w 70"/>
                    <a:gd name="T3" fmla="*/ 8 h 8"/>
                    <a:gd name="T4" fmla="*/ 0 w 70"/>
                    <a:gd name="T5" fmla="*/ 8 h 8"/>
                    <a:gd name="T6" fmla="*/ 0 w 70"/>
                    <a:gd name="T7" fmla="*/ 1 h 8"/>
                    <a:gd name="T8" fmla="*/ 0 w 70"/>
                    <a:gd name="T9" fmla="*/ 0 h 8"/>
                    <a:gd name="T10" fmla="*/ 70 w 70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8">
                      <a:moveTo>
                        <a:pt x="70" y="0"/>
                      </a:moveTo>
                      <a:lnTo>
                        <a:pt x="61" y="8"/>
                      </a:ln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29" name="Freeform 168">
                  <a:extLst>
                    <a:ext uri="{FF2B5EF4-FFF2-40B4-BE49-F238E27FC236}">
                      <a16:creationId xmlns:a16="http://schemas.microsoft.com/office/drawing/2014/main" id="{3E173586-557F-4B59-B556-C7DBA919AF4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1755"/>
                  <a:ext cx="9" cy="74"/>
                </a:xfrm>
                <a:custGeom>
                  <a:avLst/>
                  <a:gdLst>
                    <a:gd name="T0" fmla="*/ 0 w 9"/>
                    <a:gd name="T1" fmla="*/ 8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8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0" name="Rectangle 169">
                  <a:extLst>
                    <a:ext uri="{FF2B5EF4-FFF2-40B4-BE49-F238E27FC236}">
                      <a16:creationId xmlns:a16="http://schemas.microsoft.com/office/drawing/2014/main" id="{3F94AC3B-FB2F-4945-8018-8E208F5448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1764"/>
                  <a:ext cx="9" cy="6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1" name="Rectangle 170">
                  <a:extLst>
                    <a:ext uri="{FF2B5EF4-FFF2-40B4-BE49-F238E27FC236}">
                      <a16:creationId xmlns:a16="http://schemas.microsoft.com/office/drawing/2014/main" id="{AC5924C6-5B5D-4845-99B0-EA5D010A33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1763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2" name="Rectangle 171">
                  <a:extLst>
                    <a:ext uri="{FF2B5EF4-FFF2-40B4-BE49-F238E27FC236}">
                      <a16:creationId xmlns:a16="http://schemas.microsoft.com/office/drawing/2014/main" id="{81CF1A74-4ECC-426A-8C01-178573CEC09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1899"/>
                  <a:ext cx="62" cy="65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3" name="Freeform 172">
                  <a:extLst>
                    <a:ext uri="{FF2B5EF4-FFF2-40B4-BE49-F238E27FC236}">
                      <a16:creationId xmlns:a16="http://schemas.microsoft.com/office/drawing/2014/main" id="{F1B2F0C0-9AFD-4FDC-9745-D16669397C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8" y="1891"/>
                  <a:ext cx="70" cy="8"/>
                </a:xfrm>
                <a:custGeom>
                  <a:avLst/>
                  <a:gdLst>
                    <a:gd name="T0" fmla="*/ 70 w 70"/>
                    <a:gd name="T1" fmla="*/ 0 h 8"/>
                    <a:gd name="T2" fmla="*/ 61 w 70"/>
                    <a:gd name="T3" fmla="*/ 8 h 8"/>
                    <a:gd name="T4" fmla="*/ 0 w 70"/>
                    <a:gd name="T5" fmla="*/ 8 h 8"/>
                    <a:gd name="T6" fmla="*/ 0 w 70"/>
                    <a:gd name="T7" fmla="*/ 0 h 8"/>
                    <a:gd name="T8" fmla="*/ 0 w 70"/>
                    <a:gd name="T9" fmla="*/ 0 h 8"/>
                    <a:gd name="T10" fmla="*/ 70 w 70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0" h="8">
                      <a:moveTo>
                        <a:pt x="70" y="0"/>
                      </a:moveTo>
                      <a:lnTo>
                        <a:pt x="61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7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4" name="Freeform 173">
                  <a:extLst>
                    <a:ext uri="{FF2B5EF4-FFF2-40B4-BE49-F238E27FC236}">
                      <a16:creationId xmlns:a16="http://schemas.microsoft.com/office/drawing/2014/main" id="{9B8CAFE9-5E64-4F4D-9F31-3310E7BF47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1891"/>
                  <a:ext cx="9" cy="73"/>
                </a:xfrm>
                <a:custGeom>
                  <a:avLst/>
                  <a:gdLst>
                    <a:gd name="T0" fmla="*/ 0 w 9"/>
                    <a:gd name="T1" fmla="*/ 8 h 73"/>
                    <a:gd name="T2" fmla="*/ 0 w 9"/>
                    <a:gd name="T3" fmla="*/ 73 h 73"/>
                    <a:gd name="T4" fmla="*/ 9 w 9"/>
                    <a:gd name="T5" fmla="*/ 73 h 73"/>
                    <a:gd name="T6" fmla="*/ 9 w 9"/>
                    <a:gd name="T7" fmla="*/ 0 h 73"/>
                    <a:gd name="T8" fmla="*/ 0 w 9"/>
                    <a:gd name="T9" fmla="*/ 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3">
                      <a:moveTo>
                        <a:pt x="0" y="8"/>
                      </a:moveTo>
                      <a:lnTo>
                        <a:pt x="0" y="73"/>
                      </a:lnTo>
                      <a:lnTo>
                        <a:pt x="9" y="73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5" name="Rectangle 174">
                  <a:extLst>
                    <a:ext uri="{FF2B5EF4-FFF2-40B4-BE49-F238E27FC236}">
                      <a16:creationId xmlns:a16="http://schemas.microsoft.com/office/drawing/2014/main" id="{7EBBACFA-4890-497E-A7D0-76A80282A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1899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6" name="Rectangle 175">
                  <a:extLst>
                    <a:ext uri="{FF2B5EF4-FFF2-40B4-BE49-F238E27FC236}">
                      <a16:creationId xmlns:a16="http://schemas.microsoft.com/office/drawing/2014/main" id="{354EFC3D-B663-4147-B836-509224BC2F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98" y="1899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7" name="Rectangle 176">
                  <a:extLst>
                    <a:ext uri="{FF2B5EF4-FFF2-40B4-BE49-F238E27FC236}">
                      <a16:creationId xmlns:a16="http://schemas.microsoft.com/office/drawing/2014/main" id="{47BE9E69-AE85-4978-B4B6-8F14FA699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1762"/>
                  <a:ext cx="61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8" name="Freeform 177">
                  <a:extLst>
                    <a:ext uri="{FF2B5EF4-FFF2-40B4-BE49-F238E27FC236}">
                      <a16:creationId xmlns:a16="http://schemas.microsoft.com/office/drawing/2014/main" id="{8FF80A11-BA10-4543-9A12-01F8CFCB42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1755"/>
                  <a:ext cx="69" cy="8"/>
                </a:xfrm>
                <a:custGeom>
                  <a:avLst/>
                  <a:gdLst>
                    <a:gd name="T0" fmla="*/ 69 w 69"/>
                    <a:gd name="T1" fmla="*/ 0 h 8"/>
                    <a:gd name="T2" fmla="*/ 60 w 69"/>
                    <a:gd name="T3" fmla="*/ 8 h 8"/>
                    <a:gd name="T4" fmla="*/ 0 w 69"/>
                    <a:gd name="T5" fmla="*/ 8 h 8"/>
                    <a:gd name="T6" fmla="*/ 0 w 69"/>
                    <a:gd name="T7" fmla="*/ 1 h 8"/>
                    <a:gd name="T8" fmla="*/ 0 w 69"/>
                    <a:gd name="T9" fmla="*/ 0 h 8"/>
                    <a:gd name="T10" fmla="*/ 69 w 69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8">
                      <a:moveTo>
                        <a:pt x="69" y="0"/>
                      </a:moveTo>
                      <a:lnTo>
                        <a:pt x="60" y="8"/>
                      </a:ln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39" name="Freeform 178">
                  <a:extLst>
                    <a:ext uri="{FF2B5EF4-FFF2-40B4-BE49-F238E27FC236}">
                      <a16:creationId xmlns:a16="http://schemas.microsoft.com/office/drawing/2014/main" id="{6279E41A-D1CF-4805-84B4-873F10D12E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" y="1755"/>
                  <a:ext cx="9" cy="74"/>
                </a:xfrm>
                <a:custGeom>
                  <a:avLst/>
                  <a:gdLst>
                    <a:gd name="T0" fmla="*/ 0 w 9"/>
                    <a:gd name="T1" fmla="*/ 8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8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0" name="Rectangle 179">
                  <a:extLst>
                    <a:ext uri="{FF2B5EF4-FFF2-40B4-BE49-F238E27FC236}">
                      <a16:creationId xmlns:a16="http://schemas.microsoft.com/office/drawing/2014/main" id="{99539B36-A68F-484E-84C5-4B574F7CA7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1" y="1764"/>
                  <a:ext cx="10" cy="6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1" name="Rectangle 180">
                  <a:extLst>
                    <a:ext uri="{FF2B5EF4-FFF2-40B4-BE49-F238E27FC236}">
                      <a16:creationId xmlns:a16="http://schemas.microsoft.com/office/drawing/2014/main" id="{7AF44BAA-DCD6-435F-83BF-1FC6E9D43B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1763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2" name="Rectangle 181">
                  <a:extLst>
                    <a:ext uri="{FF2B5EF4-FFF2-40B4-BE49-F238E27FC236}">
                      <a16:creationId xmlns:a16="http://schemas.microsoft.com/office/drawing/2014/main" id="{0B8C2B06-3762-469C-9BB7-4589867F3F4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1899"/>
                  <a:ext cx="61" cy="65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3" name="Freeform 182">
                  <a:extLst>
                    <a:ext uri="{FF2B5EF4-FFF2-40B4-BE49-F238E27FC236}">
                      <a16:creationId xmlns:a16="http://schemas.microsoft.com/office/drawing/2014/main" id="{AF628FD1-9809-4D3A-9A2D-4128513A3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1" y="1891"/>
                  <a:ext cx="69" cy="8"/>
                </a:xfrm>
                <a:custGeom>
                  <a:avLst/>
                  <a:gdLst>
                    <a:gd name="T0" fmla="*/ 69 w 69"/>
                    <a:gd name="T1" fmla="*/ 0 h 8"/>
                    <a:gd name="T2" fmla="*/ 60 w 69"/>
                    <a:gd name="T3" fmla="*/ 8 h 8"/>
                    <a:gd name="T4" fmla="*/ 0 w 69"/>
                    <a:gd name="T5" fmla="*/ 8 h 8"/>
                    <a:gd name="T6" fmla="*/ 0 w 69"/>
                    <a:gd name="T7" fmla="*/ 0 h 8"/>
                    <a:gd name="T8" fmla="*/ 0 w 69"/>
                    <a:gd name="T9" fmla="*/ 0 h 8"/>
                    <a:gd name="T10" fmla="*/ 69 w 69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8">
                      <a:moveTo>
                        <a:pt x="69" y="0"/>
                      </a:moveTo>
                      <a:lnTo>
                        <a:pt x="6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4" name="Freeform 183">
                  <a:extLst>
                    <a:ext uri="{FF2B5EF4-FFF2-40B4-BE49-F238E27FC236}">
                      <a16:creationId xmlns:a16="http://schemas.microsoft.com/office/drawing/2014/main" id="{56A7B197-BC4D-40CF-A9CC-AF49DB9ED4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41" y="1891"/>
                  <a:ext cx="9" cy="73"/>
                </a:xfrm>
                <a:custGeom>
                  <a:avLst/>
                  <a:gdLst>
                    <a:gd name="T0" fmla="*/ 0 w 9"/>
                    <a:gd name="T1" fmla="*/ 8 h 73"/>
                    <a:gd name="T2" fmla="*/ 0 w 9"/>
                    <a:gd name="T3" fmla="*/ 73 h 73"/>
                    <a:gd name="T4" fmla="*/ 9 w 9"/>
                    <a:gd name="T5" fmla="*/ 73 h 73"/>
                    <a:gd name="T6" fmla="*/ 9 w 9"/>
                    <a:gd name="T7" fmla="*/ 0 h 73"/>
                    <a:gd name="T8" fmla="*/ 0 w 9"/>
                    <a:gd name="T9" fmla="*/ 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3">
                      <a:moveTo>
                        <a:pt x="0" y="8"/>
                      </a:moveTo>
                      <a:lnTo>
                        <a:pt x="0" y="73"/>
                      </a:lnTo>
                      <a:lnTo>
                        <a:pt x="9" y="73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5" name="Rectangle 184">
                  <a:extLst>
                    <a:ext uri="{FF2B5EF4-FFF2-40B4-BE49-F238E27FC236}">
                      <a16:creationId xmlns:a16="http://schemas.microsoft.com/office/drawing/2014/main" id="{0F824FF5-8050-40E3-9332-AA42B415B1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31" y="1899"/>
                  <a:ext cx="10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6" name="Rectangle 185">
                  <a:extLst>
                    <a:ext uri="{FF2B5EF4-FFF2-40B4-BE49-F238E27FC236}">
                      <a16:creationId xmlns:a16="http://schemas.microsoft.com/office/drawing/2014/main" id="{72435283-A5D5-4259-B4B5-EAAE590E5A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81" y="1899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7" name="Rectangle 186">
                  <a:extLst>
                    <a:ext uri="{FF2B5EF4-FFF2-40B4-BE49-F238E27FC236}">
                      <a16:creationId xmlns:a16="http://schemas.microsoft.com/office/drawing/2014/main" id="{F56613A0-D9B5-4FA1-B995-68B5BE077D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1762"/>
                  <a:ext cx="62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8" name="Freeform 187">
                  <a:extLst>
                    <a:ext uri="{FF2B5EF4-FFF2-40B4-BE49-F238E27FC236}">
                      <a16:creationId xmlns:a16="http://schemas.microsoft.com/office/drawing/2014/main" id="{E605E8AE-62B6-429E-BAAF-D2576A9562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1755"/>
                  <a:ext cx="69" cy="8"/>
                </a:xfrm>
                <a:custGeom>
                  <a:avLst/>
                  <a:gdLst>
                    <a:gd name="T0" fmla="*/ 69 w 69"/>
                    <a:gd name="T1" fmla="*/ 0 h 8"/>
                    <a:gd name="T2" fmla="*/ 61 w 69"/>
                    <a:gd name="T3" fmla="*/ 8 h 8"/>
                    <a:gd name="T4" fmla="*/ 0 w 69"/>
                    <a:gd name="T5" fmla="*/ 8 h 8"/>
                    <a:gd name="T6" fmla="*/ 0 w 69"/>
                    <a:gd name="T7" fmla="*/ 1 h 8"/>
                    <a:gd name="T8" fmla="*/ 0 w 69"/>
                    <a:gd name="T9" fmla="*/ 0 h 8"/>
                    <a:gd name="T10" fmla="*/ 69 w 69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8">
                      <a:moveTo>
                        <a:pt x="69" y="0"/>
                      </a:moveTo>
                      <a:lnTo>
                        <a:pt x="61" y="8"/>
                      </a:ln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49" name="Freeform 188">
                  <a:extLst>
                    <a:ext uri="{FF2B5EF4-FFF2-40B4-BE49-F238E27FC236}">
                      <a16:creationId xmlns:a16="http://schemas.microsoft.com/office/drawing/2014/main" id="{1C6C8697-4D0C-4ECE-9554-88BF876A4D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1755"/>
                  <a:ext cx="9" cy="74"/>
                </a:xfrm>
                <a:custGeom>
                  <a:avLst/>
                  <a:gdLst>
                    <a:gd name="T0" fmla="*/ 0 w 9"/>
                    <a:gd name="T1" fmla="*/ 8 h 74"/>
                    <a:gd name="T2" fmla="*/ 0 w 9"/>
                    <a:gd name="T3" fmla="*/ 74 h 74"/>
                    <a:gd name="T4" fmla="*/ 9 w 9"/>
                    <a:gd name="T5" fmla="*/ 74 h 74"/>
                    <a:gd name="T6" fmla="*/ 9 w 9"/>
                    <a:gd name="T7" fmla="*/ 0 h 74"/>
                    <a:gd name="T8" fmla="*/ 0 w 9"/>
                    <a:gd name="T9" fmla="*/ 8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4">
                      <a:moveTo>
                        <a:pt x="0" y="8"/>
                      </a:moveTo>
                      <a:lnTo>
                        <a:pt x="0" y="74"/>
                      </a:lnTo>
                      <a:lnTo>
                        <a:pt x="9" y="74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0" name="Rectangle 189">
                  <a:extLst>
                    <a:ext uri="{FF2B5EF4-FFF2-40B4-BE49-F238E27FC236}">
                      <a16:creationId xmlns:a16="http://schemas.microsoft.com/office/drawing/2014/main" id="{5E4215E5-4A80-496B-B14F-4994C8FD30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4" y="1764"/>
                  <a:ext cx="9" cy="6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1" name="Rectangle 190">
                  <a:extLst>
                    <a:ext uri="{FF2B5EF4-FFF2-40B4-BE49-F238E27FC236}">
                      <a16:creationId xmlns:a16="http://schemas.microsoft.com/office/drawing/2014/main" id="{83C426A1-F83F-4975-A054-1BAC16678B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1763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2" name="Rectangle 191">
                  <a:extLst>
                    <a:ext uri="{FF2B5EF4-FFF2-40B4-BE49-F238E27FC236}">
                      <a16:creationId xmlns:a16="http://schemas.microsoft.com/office/drawing/2014/main" id="{914794DE-D153-408A-90EC-76A662C81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1899"/>
                  <a:ext cx="62" cy="65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3" name="Freeform 192">
                  <a:extLst>
                    <a:ext uri="{FF2B5EF4-FFF2-40B4-BE49-F238E27FC236}">
                      <a16:creationId xmlns:a16="http://schemas.microsoft.com/office/drawing/2014/main" id="{6B6791EC-D5AF-432C-9076-3EFDD49F2E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1891"/>
                  <a:ext cx="69" cy="8"/>
                </a:xfrm>
                <a:custGeom>
                  <a:avLst/>
                  <a:gdLst>
                    <a:gd name="T0" fmla="*/ 69 w 69"/>
                    <a:gd name="T1" fmla="*/ 0 h 8"/>
                    <a:gd name="T2" fmla="*/ 61 w 69"/>
                    <a:gd name="T3" fmla="*/ 8 h 8"/>
                    <a:gd name="T4" fmla="*/ 0 w 69"/>
                    <a:gd name="T5" fmla="*/ 8 h 8"/>
                    <a:gd name="T6" fmla="*/ 0 w 69"/>
                    <a:gd name="T7" fmla="*/ 0 h 8"/>
                    <a:gd name="T8" fmla="*/ 0 w 69"/>
                    <a:gd name="T9" fmla="*/ 0 h 8"/>
                    <a:gd name="T10" fmla="*/ 69 w 69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8">
                      <a:moveTo>
                        <a:pt x="69" y="0"/>
                      </a:moveTo>
                      <a:lnTo>
                        <a:pt x="61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9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4" name="Freeform 193">
                  <a:extLst>
                    <a:ext uri="{FF2B5EF4-FFF2-40B4-BE49-F238E27FC236}">
                      <a16:creationId xmlns:a16="http://schemas.microsoft.com/office/drawing/2014/main" id="{4333B5FD-398B-41A3-8A61-D9C9DAE6C1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3" y="1891"/>
                  <a:ext cx="9" cy="73"/>
                </a:xfrm>
                <a:custGeom>
                  <a:avLst/>
                  <a:gdLst>
                    <a:gd name="T0" fmla="*/ 0 w 9"/>
                    <a:gd name="T1" fmla="*/ 8 h 73"/>
                    <a:gd name="T2" fmla="*/ 0 w 9"/>
                    <a:gd name="T3" fmla="*/ 73 h 73"/>
                    <a:gd name="T4" fmla="*/ 9 w 9"/>
                    <a:gd name="T5" fmla="*/ 73 h 73"/>
                    <a:gd name="T6" fmla="*/ 9 w 9"/>
                    <a:gd name="T7" fmla="*/ 0 h 73"/>
                    <a:gd name="T8" fmla="*/ 0 w 9"/>
                    <a:gd name="T9" fmla="*/ 8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3">
                      <a:moveTo>
                        <a:pt x="0" y="8"/>
                      </a:moveTo>
                      <a:lnTo>
                        <a:pt x="0" y="73"/>
                      </a:lnTo>
                      <a:lnTo>
                        <a:pt x="9" y="73"/>
                      </a:lnTo>
                      <a:lnTo>
                        <a:pt x="9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5" name="Rectangle 194">
                  <a:extLst>
                    <a:ext uri="{FF2B5EF4-FFF2-40B4-BE49-F238E27FC236}">
                      <a16:creationId xmlns:a16="http://schemas.microsoft.com/office/drawing/2014/main" id="{26C10301-485A-4716-9782-6B5E537219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14" y="1899"/>
                  <a:ext cx="9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6" name="Rectangle 195">
                  <a:extLst>
                    <a:ext uri="{FF2B5EF4-FFF2-40B4-BE49-F238E27FC236}">
                      <a16:creationId xmlns:a16="http://schemas.microsoft.com/office/drawing/2014/main" id="{7C83103A-6E4D-4836-98DF-824CD5B6A9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1899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7" name="Rectangle 196">
                  <a:extLst>
                    <a:ext uri="{FF2B5EF4-FFF2-40B4-BE49-F238E27FC236}">
                      <a16:creationId xmlns:a16="http://schemas.microsoft.com/office/drawing/2014/main" id="{9D818094-67A7-4D97-8428-9FCE93334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62" y="1263"/>
                  <a:ext cx="61" cy="66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8" name="Freeform 197">
                  <a:extLst>
                    <a:ext uri="{FF2B5EF4-FFF2-40B4-BE49-F238E27FC236}">
                      <a16:creationId xmlns:a16="http://schemas.microsoft.com/office/drawing/2014/main" id="{66C2367B-1A3D-457C-8CEC-BCCE8CED3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4" y="1255"/>
                  <a:ext cx="69" cy="9"/>
                </a:xfrm>
                <a:custGeom>
                  <a:avLst/>
                  <a:gdLst>
                    <a:gd name="T0" fmla="*/ 0 w 69"/>
                    <a:gd name="T1" fmla="*/ 0 h 9"/>
                    <a:gd name="T2" fmla="*/ 8 w 69"/>
                    <a:gd name="T3" fmla="*/ 9 h 9"/>
                    <a:gd name="T4" fmla="*/ 69 w 69"/>
                    <a:gd name="T5" fmla="*/ 9 h 9"/>
                    <a:gd name="T6" fmla="*/ 69 w 69"/>
                    <a:gd name="T7" fmla="*/ 0 h 9"/>
                    <a:gd name="T8" fmla="*/ 69 w 69"/>
                    <a:gd name="T9" fmla="*/ 0 h 9"/>
                    <a:gd name="T10" fmla="*/ 0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0" y="0"/>
                      </a:moveTo>
                      <a:lnTo>
                        <a:pt x="8" y="9"/>
                      </a:lnTo>
                      <a:lnTo>
                        <a:pt x="69" y="9"/>
                      </a:lnTo>
                      <a:lnTo>
                        <a:pt x="69" y="0"/>
                      </a:lnTo>
                      <a:lnTo>
                        <a:pt x="6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59" name="Freeform 198">
                  <a:extLst>
                    <a:ext uri="{FF2B5EF4-FFF2-40B4-BE49-F238E27FC236}">
                      <a16:creationId xmlns:a16="http://schemas.microsoft.com/office/drawing/2014/main" id="{8BA5A8A5-56D6-4F73-940E-B6F253B2472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54" y="1255"/>
                  <a:ext cx="8" cy="74"/>
                </a:xfrm>
                <a:custGeom>
                  <a:avLst/>
                  <a:gdLst>
                    <a:gd name="T0" fmla="*/ 8 w 8"/>
                    <a:gd name="T1" fmla="*/ 9 h 74"/>
                    <a:gd name="T2" fmla="*/ 8 w 8"/>
                    <a:gd name="T3" fmla="*/ 74 h 74"/>
                    <a:gd name="T4" fmla="*/ 0 w 8"/>
                    <a:gd name="T5" fmla="*/ 74 h 74"/>
                    <a:gd name="T6" fmla="*/ 0 w 8"/>
                    <a:gd name="T7" fmla="*/ 0 h 74"/>
                    <a:gd name="T8" fmla="*/ 8 w 8"/>
                    <a:gd name="T9" fmla="*/ 9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74">
                      <a:moveTo>
                        <a:pt x="8" y="9"/>
                      </a:moveTo>
                      <a:lnTo>
                        <a:pt x="8" y="74"/>
                      </a:lnTo>
                      <a:lnTo>
                        <a:pt x="0" y="74"/>
                      </a:lnTo>
                      <a:lnTo>
                        <a:pt x="0" y="0"/>
                      </a:lnTo>
                      <a:lnTo>
                        <a:pt x="8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60" name="Rectangle 199">
                  <a:extLst>
                    <a:ext uri="{FF2B5EF4-FFF2-40B4-BE49-F238E27FC236}">
                      <a16:creationId xmlns:a16="http://schemas.microsoft.com/office/drawing/2014/main" id="{F1C88642-90CE-4856-80F2-6EEC5DE8EC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62" y="1264"/>
                  <a:ext cx="10" cy="6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61" name="Rectangle 200">
                  <a:extLst>
                    <a:ext uri="{FF2B5EF4-FFF2-40B4-BE49-F238E27FC236}">
                      <a16:creationId xmlns:a16="http://schemas.microsoft.com/office/drawing/2014/main" id="{5C7B1859-806D-4B6C-A052-9333C6E57F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63" y="1263"/>
                  <a:ext cx="60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62" name="Rectangle 201">
                  <a:extLst>
                    <a:ext uri="{FF2B5EF4-FFF2-40B4-BE49-F238E27FC236}">
                      <a16:creationId xmlns:a16="http://schemas.microsoft.com/office/drawing/2014/main" id="{AD9C2ADD-B0AC-4392-B416-4BBA2E911A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2" y="1389"/>
                  <a:ext cx="61" cy="6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63" name="Freeform 202">
                  <a:extLst>
                    <a:ext uri="{FF2B5EF4-FFF2-40B4-BE49-F238E27FC236}">
                      <a16:creationId xmlns:a16="http://schemas.microsoft.com/office/drawing/2014/main" id="{574B4D92-55AF-41E0-A152-79219AAE3A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4" y="1381"/>
                  <a:ext cx="69" cy="9"/>
                </a:xfrm>
                <a:custGeom>
                  <a:avLst/>
                  <a:gdLst>
                    <a:gd name="T0" fmla="*/ 0 w 69"/>
                    <a:gd name="T1" fmla="*/ 0 h 9"/>
                    <a:gd name="T2" fmla="*/ 9 w 69"/>
                    <a:gd name="T3" fmla="*/ 9 h 9"/>
                    <a:gd name="T4" fmla="*/ 69 w 69"/>
                    <a:gd name="T5" fmla="*/ 9 h 9"/>
                    <a:gd name="T6" fmla="*/ 69 w 69"/>
                    <a:gd name="T7" fmla="*/ 0 h 9"/>
                    <a:gd name="T8" fmla="*/ 69 w 69"/>
                    <a:gd name="T9" fmla="*/ 0 h 9"/>
                    <a:gd name="T10" fmla="*/ 0 w 69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9" h="9">
                      <a:moveTo>
                        <a:pt x="0" y="0"/>
                      </a:moveTo>
                      <a:lnTo>
                        <a:pt x="9" y="9"/>
                      </a:lnTo>
                      <a:lnTo>
                        <a:pt x="69" y="9"/>
                      </a:lnTo>
                      <a:lnTo>
                        <a:pt x="69" y="0"/>
                      </a:lnTo>
                      <a:lnTo>
                        <a:pt x="69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64" name="Freeform 203">
                  <a:extLst>
                    <a:ext uri="{FF2B5EF4-FFF2-40B4-BE49-F238E27FC236}">
                      <a16:creationId xmlns:a16="http://schemas.microsoft.com/office/drawing/2014/main" id="{B6C4A58E-DFBF-4DCF-92D7-A598EABE2B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64" y="1381"/>
                  <a:ext cx="9" cy="75"/>
                </a:xfrm>
                <a:custGeom>
                  <a:avLst/>
                  <a:gdLst>
                    <a:gd name="T0" fmla="*/ 9 w 9"/>
                    <a:gd name="T1" fmla="*/ 9 h 75"/>
                    <a:gd name="T2" fmla="*/ 9 w 9"/>
                    <a:gd name="T3" fmla="*/ 75 h 75"/>
                    <a:gd name="T4" fmla="*/ 0 w 9"/>
                    <a:gd name="T5" fmla="*/ 74 h 75"/>
                    <a:gd name="T6" fmla="*/ 0 w 9"/>
                    <a:gd name="T7" fmla="*/ 0 h 75"/>
                    <a:gd name="T8" fmla="*/ 9 w 9"/>
                    <a:gd name="T9" fmla="*/ 9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75">
                      <a:moveTo>
                        <a:pt x="9" y="9"/>
                      </a:moveTo>
                      <a:lnTo>
                        <a:pt x="9" y="75"/>
                      </a:lnTo>
                      <a:lnTo>
                        <a:pt x="0" y="74"/>
                      </a:lnTo>
                      <a:lnTo>
                        <a:pt x="0" y="0"/>
                      </a:lnTo>
                      <a:lnTo>
                        <a:pt x="9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165" name="Rectangle 204">
                  <a:extLst>
                    <a:ext uri="{FF2B5EF4-FFF2-40B4-BE49-F238E27FC236}">
                      <a16:creationId xmlns:a16="http://schemas.microsoft.com/office/drawing/2014/main" id="{DC74DE9F-4377-440A-AA51-FDFEEAC582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3" y="1391"/>
                  <a:ext cx="9" cy="6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</p:grpSp>
          <p:grpSp>
            <p:nvGrpSpPr>
              <p:cNvPr id="348" name="Group 406">
                <a:extLst>
                  <a:ext uri="{FF2B5EF4-FFF2-40B4-BE49-F238E27FC236}">
                    <a16:creationId xmlns:a16="http://schemas.microsoft.com/office/drawing/2014/main" id="{F25A5151-EA72-48E2-AF4A-E631ECF532C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95173" y="2625865"/>
                <a:ext cx="908662" cy="1033196"/>
                <a:chOff x="2858" y="1364"/>
                <a:chExt cx="1810" cy="1818"/>
              </a:xfrm>
            </p:grpSpPr>
            <p:sp>
              <p:nvSpPr>
                <p:cNvPr id="767" name="Rectangle 206">
                  <a:extLst>
                    <a:ext uri="{FF2B5EF4-FFF2-40B4-BE49-F238E27FC236}">
                      <a16:creationId xmlns:a16="http://schemas.microsoft.com/office/drawing/2014/main" id="{B75B319D-2602-4E7D-A93B-4352EF288E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73" y="1390"/>
                  <a:ext cx="60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68" name="Rectangle 207">
                  <a:extLst>
                    <a:ext uri="{FF2B5EF4-FFF2-40B4-BE49-F238E27FC236}">
                      <a16:creationId xmlns:a16="http://schemas.microsoft.com/office/drawing/2014/main" id="{251A07E7-570C-4A1F-B151-713267D523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1371"/>
                  <a:ext cx="25" cy="319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69" name="Freeform 208">
                  <a:extLst>
                    <a:ext uri="{FF2B5EF4-FFF2-40B4-BE49-F238E27FC236}">
                      <a16:creationId xmlns:a16="http://schemas.microsoft.com/office/drawing/2014/main" id="{42B67AC9-10D2-4A93-918D-D829E9497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62" y="1364"/>
                  <a:ext cx="33" cy="8"/>
                </a:xfrm>
                <a:custGeom>
                  <a:avLst/>
                  <a:gdLst>
                    <a:gd name="T0" fmla="*/ 33 w 33"/>
                    <a:gd name="T1" fmla="*/ 0 h 8"/>
                    <a:gd name="T2" fmla="*/ 25 w 33"/>
                    <a:gd name="T3" fmla="*/ 8 h 8"/>
                    <a:gd name="T4" fmla="*/ 0 w 33"/>
                    <a:gd name="T5" fmla="*/ 8 h 8"/>
                    <a:gd name="T6" fmla="*/ 0 w 33"/>
                    <a:gd name="T7" fmla="*/ 0 h 8"/>
                    <a:gd name="T8" fmla="*/ 0 w 33"/>
                    <a:gd name="T9" fmla="*/ 0 h 8"/>
                    <a:gd name="T10" fmla="*/ 33 w 33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8">
                      <a:moveTo>
                        <a:pt x="33" y="0"/>
                      </a:moveTo>
                      <a:lnTo>
                        <a:pt x="25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0" name="Freeform 209">
                  <a:extLst>
                    <a:ext uri="{FF2B5EF4-FFF2-40B4-BE49-F238E27FC236}">
                      <a16:creationId xmlns:a16="http://schemas.microsoft.com/office/drawing/2014/main" id="{D05AF050-CCC9-49D3-923E-FF09A4F099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87" y="1364"/>
                  <a:ext cx="8" cy="326"/>
                </a:xfrm>
                <a:custGeom>
                  <a:avLst/>
                  <a:gdLst>
                    <a:gd name="T0" fmla="*/ 0 w 8"/>
                    <a:gd name="T1" fmla="*/ 8 h 326"/>
                    <a:gd name="T2" fmla="*/ 0 w 8"/>
                    <a:gd name="T3" fmla="*/ 326 h 326"/>
                    <a:gd name="T4" fmla="*/ 8 w 8"/>
                    <a:gd name="T5" fmla="*/ 326 h 326"/>
                    <a:gd name="T6" fmla="*/ 8 w 8"/>
                    <a:gd name="T7" fmla="*/ 0 h 326"/>
                    <a:gd name="T8" fmla="*/ 0 w 8"/>
                    <a:gd name="T9" fmla="*/ 8 h 3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326">
                      <a:moveTo>
                        <a:pt x="0" y="8"/>
                      </a:moveTo>
                      <a:lnTo>
                        <a:pt x="0" y="326"/>
                      </a:lnTo>
                      <a:lnTo>
                        <a:pt x="8" y="326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1" name="Rectangle 210">
                  <a:extLst>
                    <a:ext uri="{FF2B5EF4-FFF2-40B4-BE49-F238E27FC236}">
                      <a16:creationId xmlns:a16="http://schemas.microsoft.com/office/drawing/2014/main" id="{79A1A7D6-686E-4760-B97A-4C1B5A44C0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77" y="1372"/>
                  <a:ext cx="10" cy="318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2" name="Rectangle 211">
                  <a:extLst>
                    <a:ext uri="{FF2B5EF4-FFF2-40B4-BE49-F238E27FC236}">
                      <a16:creationId xmlns:a16="http://schemas.microsoft.com/office/drawing/2014/main" id="{DDC9D133-36D7-47D8-AAF8-73566E647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62" y="1371"/>
                  <a:ext cx="24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3" name="Rectangle 212">
                  <a:extLst>
                    <a:ext uri="{FF2B5EF4-FFF2-40B4-BE49-F238E27FC236}">
                      <a16:creationId xmlns:a16="http://schemas.microsoft.com/office/drawing/2014/main" id="{D479D9C9-ED6C-4BA0-9DD7-AF1DE7914A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0" y="1408"/>
                  <a:ext cx="25" cy="282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4" name="Freeform 213">
                  <a:extLst>
                    <a:ext uri="{FF2B5EF4-FFF2-40B4-BE49-F238E27FC236}">
                      <a16:creationId xmlns:a16="http://schemas.microsoft.com/office/drawing/2014/main" id="{3A025A9A-2264-4DA2-8260-99D46C7551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30" y="1400"/>
                  <a:ext cx="33" cy="9"/>
                </a:xfrm>
                <a:custGeom>
                  <a:avLst/>
                  <a:gdLst>
                    <a:gd name="T0" fmla="*/ 33 w 33"/>
                    <a:gd name="T1" fmla="*/ 0 h 9"/>
                    <a:gd name="T2" fmla="*/ 25 w 33"/>
                    <a:gd name="T3" fmla="*/ 9 h 9"/>
                    <a:gd name="T4" fmla="*/ 0 w 33"/>
                    <a:gd name="T5" fmla="*/ 9 h 9"/>
                    <a:gd name="T6" fmla="*/ 0 w 33"/>
                    <a:gd name="T7" fmla="*/ 0 h 9"/>
                    <a:gd name="T8" fmla="*/ 0 w 33"/>
                    <a:gd name="T9" fmla="*/ 0 h 9"/>
                    <a:gd name="T10" fmla="*/ 33 w 33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9">
                      <a:moveTo>
                        <a:pt x="33" y="0"/>
                      </a:moveTo>
                      <a:lnTo>
                        <a:pt x="25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5" name="Freeform 214">
                  <a:extLst>
                    <a:ext uri="{FF2B5EF4-FFF2-40B4-BE49-F238E27FC236}">
                      <a16:creationId xmlns:a16="http://schemas.microsoft.com/office/drawing/2014/main" id="{6D598AE3-92A6-49BC-95F8-A1B8783E9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55" y="1400"/>
                  <a:ext cx="8" cy="290"/>
                </a:xfrm>
                <a:custGeom>
                  <a:avLst/>
                  <a:gdLst>
                    <a:gd name="T0" fmla="*/ 0 w 8"/>
                    <a:gd name="T1" fmla="*/ 9 h 290"/>
                    <a:gd name="T2" fmla="*/ 0 w 8"/>
                    <a:gd name="T3" fmla="*/ 290 h 290"/>
                    <a:gd name="T4" fmla="*/ 8 w 8"/>
                    <a:gd name="T5" fmla="*/ 290 h 290"/>
                    <a:gd name="T6" fmla="*/ 8 w 8"/>
                    <a:gd name="T7" fmla="*/ 0 h 290"/>
                    <a:gd name="T8" fmla="*/ 0 w 8"/>
                    <a:gd name="T9" fmla="*/ 9 h 2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290">
                      <a:moveTo>
                        <a:pt x="0" y="9"/>
                      </a:moveTo>
                      <a:lnTo>
                        <a:pt x="0" y="290"/>
                      </a:lnTo>
                      <a:lnTo>
                        <a:pt x="8" y="290"/>
                      </a:lnTo>
                      <a:lnTo>
                        <a:pt x="8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6" name="Rectangle 215">
                  <a:extLst>
                    <a:ext uri="{FF2B5EF4-FFF2-40B4-BE49-F238E27FC236}">
                      <a16:creationId xmlns:a16="http://schemas.microsoft.com/office/drawing/2014/main" id="{95C47D35-8D4B-4E83-B645-6CC37C9576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45" y="1409"/>
                  <a:ext cx="10" cy="281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7" name="Rectangle 216">
                  <a:extLst>
                    <a:ext uri="{FF2B5EF4-FFF2-40B4-BE49-F238E27FC236}">
                      <a16:creationId xmlns:a16="http://schemas.microsoft.com/office/drawing/2014/main" id="{1AE13D00-6757-40B3-8121-2723DC401B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30" y="1409"/>
                  <a:ext cx="25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8" name="Rectangle 217">
                  <a:extLst>
                    <a:ext uri="{FF2B5EF4-FFF2-40B4-BE49-F238E27FC236}">
                      <a16:creationId xmlns:a16="http://schemas.microsoft.com/office/drawing/2014/main" id="{A30664E9-F239-4270-8885-077CBEE784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9" y="1456"/>
                  <a:ext cx="24" cy="234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79" name="Freeform 218">
                  <a:extLst>
                    <a:ext uri="{FF2B5EF4-FFF2-40B4-BE49-F238E27FC236}">
                      <a16:creationId xmlns:a16="http://schemas.microsoft.com/office/drawing/2014/main" id="{7799DBBA-BE05-4981-8DAE-F3B70B57E9C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99" y="1448"/>
                  <a:ext cx="32" cy="8"/>
                </a:xfrm>
                <a:custGeom>
                  <a:avLst/>
                  <a:gdLst>
                    <a:gd name="T0" fmla="*/ 32 w 32"/>
                    <a:gd name="T1" fmla="*/ 0 h 8"/>
                    <a:gd name="T2" fmla="*/ 24 w 32"/>
                    <a:gd name="T3" fmla="*/ 8 h 8"/>
                    <a:gd name="T4" fmla="*/ 0 w 32"/>
                    <a:gd name="T5" fmla="*/ 8 h 8"/>
                    <a:gd name="T6" fmla="*/ 0 w 32"/>
                    <a:gd name="T7" fmla="*/ 0 h 8"/>
                    <a:gd name="T8" fmla="*/ 0 w 32"/>
                    <a:gd name="T9" fmla="*/ 0 h 8"/>
                    <a:gd name="T10" fmla="*/ 32 w 32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2" h="8">
                      <a:moveTo>
                        <a:pt x="32" y="0"/>
                      </a:moveTo>
                      <a:lnTo>
                        <a:pt x="24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2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0" name="Freeform 219">
                  <a:extLst>
                    <a:ext uri="{FF2B5EF4-FFF2-40B4-BE49-F238E27FC236}">
                      <a16:creationId xmlns:a16="http://schemas.microsoft.com/office/drawing/2014/main" id="{C8863C68-0168-4C7A-B14D-656776AB760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23" y="1448"/>
                  <a:ext cx="8" cy="242"/>
                </a:xfrm>
                <a:custGeom>
                  <a:avLst/>
                  <a:gdLst>
                    <a:gd name="T0" fmla="*/ 0 w 8"/>
                    <a:gd name="T1" fmla="*/ 8 h 242"/>
                    <a:gd name="T2" fmla="*/ 0 w 8"/>
                    <a:gd name="T3" fmla="*/ 242 h 242"/>
                    <a:gd name="T4" fmla="*/ 8 w 8"/>
                    <a:gd name="T5" fmla="*/ 242 h 242"/>
                    <a:gd name="T6" fmla="*/ 8 w 8"/>
                    <a:gd name="T7" fmla="*/ 0 h 242"/>
                    <a:gd name="T8" fmla="*/ 0 w 8"/>
                    <a:gd name="T9" fmla="*/ 8 h 2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242">
                      <a:moveTo>
                        <a:pt x="0" y="8"/>
                      </a:moveTo>
                      <a:lnTo>
                        <a:pt x="0" y="242"/>
                      </a:lnTo>
                      <a:lnTo>
                        <a:pt x="8" y="242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1" name="Rectangle 220">
                  <a:extLst>
                    <a:ext uri="{FF2B5EF4-FFF2-40B4-BE49-F238E27FC236}">
                      <a16:creationId xmlns:a16="http://schemas.microsoft.com/office/drawing/2014/main" id="{4179A05B-87B8-4DF5-9FCD-4AF30EF1B3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13" y="1457"/>
                  <a:ext cx="10" cy="233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2" name="Rectangle 221">
                  <a:extLst>
                    <a:ext uri="{FF2B5EF4-FFF2-40B4-BE49-F238E27FC236}">
                      <a16:creationId xmlns:a16="http://schemas.microsoft.com/office/drawing/2014/main" id="{333106A3-9C33-4A05-8CDA-0DFEFBBA41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499" y="1456"/>
                  <a:ext cx="24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3" name="Rectangle 222">
                  <a:extLst>
                    <a:ext uri="{FF2B5EF4-FFF2-40B4-BE49-F238E27FC236}">
                      <a16:creationId xmlns:a16="http://schemas.microsoft.com/office/drawing/2014/main" id="{046A342A-66B9-4728-B948-46B8EECC0E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7" y="1503"/>
                  <a:ext cx="25" cy="187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4" name="Freeform 223">
                  <a:extLst>
                    <a:ext uri="{FF2B5EF4-FFF2-40B4-BE49-F238E27FC236}">
                      <a16:creationId xmlns:a16="http://schemas.microsoft.com/office/drawing/2014/main" id="{E35BDE97-0F27-46E0-8EBE-16D13062A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7" y="1495"/>
                  <a:ext cx="33" cy="10"/>
                </a:xfrm>
                <a:custGeom>
                  <a:avLst/>
                  <a:gdLst>
                    <a:gd name="T0" fmla="*/ 33 w 33"/>
                    <a:gd name="T1" fmla="*/ 0 h 10"/>
                    <a:gd name="T2" fmla="*/ 24 w 33"/>
                    <a:gd name="T3" fmla="*/ 10 h 10"/>
                    <a:gd name="T4" fmla="*/ 0 w 33"/>
                    <a:gd name="T5" fmla="*/ 10 h 10"/>
                    <a:gd name="T6" fmla="*/ 0 w 33"/>
                    <a:gd name="T7" fmla="*/ 1 h 10"/>
                    <a:gd name="T8" fmla="*/ 0 w 33"/>
                    <a:gd name="T9" fmla="*/ 0 h 10"/>
                    <a:gd name="T10" fmla="*/ 33 w 33"/>
                    <a:gd name="T11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10">
                      <a:moveTo>
                        <a:pt x="33" y="0"/>
                      </a:moveTo>
                      <a:lnTo>
                        <a:pt x="24" y="10"/>
                      </a:lnTo>
                      <a:lnTo>
                        <a:pt x="0" y="10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5" name="Freeform 224">
                  <a:extLst>
                    <a:ext uri="{FF2B5EF4-FFF2-40B4-BE49-F238E27FC236}">
                      <a16:creationId xmlns:a16="http://schemas.microsoft.com/office/drawing/2014/main" id="{476143A0-148D-4ADD-8E82-91538B9B8DE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1" y="1495"/>
                  <a:ext cx="9" cy="195"/>
                </a:xfrm>
                <a:custGeom>
                  <a:avLst/>
                  <a:gdLst>
                    <a:gd name="T0" fmla="*/ 0 w 9"/>
                    <a:gd name="T1" fmla="*/ 9 h 195"/>
                    <a:gd name="T2" fmla="*/ 0 w 9"/>
                    <a:gd name="T3" fmla="*/ 195 h 195"/>
                    <a:gd name="T4" fmla="*/ 9 w 9"/>
                    <a:gd name="T5" fmla="*/ 195 h 195"/>
                    <a:gd name="T6" fmla="*/ 9 w 9"/>
                    <a:gd name="T7" fmla="*/ 0 h 195"/>
                    <a:gd name="T8" fmla="*/ 0 w 9"/>
                    <a:gd name="T9" fmla="*/ 9 h 1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95">
                      <a:moveTo>
                        <a:pt x="0" y="9"/>
                      </a:moveTo>
                      <a:lnTo>
                        <a:pt x="0" y="195"/>
                      </a:lnTo>
                      <a:lnTo>
                        <a:pt x="9" y="195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6" name="Rectangle 225">
                  <a:extLst>
                    <a:ext uri="{FF2B5EF4-FFF2-40B4-BE49-F238E27FC236}">
                      <a16:creationId xmlns:a16="http://schemas.microsoft.com/office/drawing/2014/main" id="{D6B7B616-6119-4812-90B7-193FFD9F1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82" y="1505"/>
                  <a:ext cx="9" cy="18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7" name="Rectangle 226">
                  <a:extLst>
                    <a:ext uri="{FF2B5EF4-FFF2-40B4-BE49-F238E27FC236}">
                      <a16:creationId xmlns:a16="http://schemas.microsoft.com/office/drawing/2014/main" id="{65DDB4E7-4CC2-4366-BF79-89C94A9783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567" y="1504"/>
                  <a:ext cx="23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8" name="Rectangle 227">
                  <a:extLst>
                    <a:ext uri="{FF2B5EF4-FFF2-40B4-BE49-F238E27FC236}">
                      <a16:creationId xmlns:a16="http://schemas.microsoft.com/office/drawing/2014/main" id="{A20709D9-5BE9-4D2D-80BE-2D3B822B81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35" y="1549"/>
                  <a:ext cx="25" cy="141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89" name="Freeform 228">
                  <a:extLst>
                    <a:ext uri="{FF2B5EF4-FFF2-40B4-BE49-F238E27FC236}">
                      <a16:creationId xmlns:a16="http://schemas.microsoft.com/office/drawing/2014/main" id="{C079FAC3-F950-4AA1-BF95-D30111969A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35" y="1541"/>
                  <a:ext cx="33" cy="9"/>
                </a:xfrm>
                <a:custGeom>
                  <a:avLst/>
                  <a:gdLst>
                    <a:gd name="T0" fmla="*/ 33 w 33"/>
                    <a:gd name="T1" fmla="*/ 0 h 9"/>
                    <a:gd name="T2" fmla="*/ 24 w 33"/>
                    <a:gd name="T3" fmla="*/ 9 h 9"/>
                    <a:gd name="T4" fmla="*/ 0 w 33"/>
                    <a:gd name="T5" fmla="*/ 9 h 9"/>
                    <a:gd name="T6" fmla="*/ 0 w 33"/>
                    <a:gd name="T7" fmla="*/ 0 h 9"/>
                    <a:gd name="T8" fmla="*/ 0 w 33"/>
                    <a:gd name="T9" fmla="*/ 0 h 9"/>
                    <a:gd name="T10" fmla="*/ 33 w 33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3" h="9">
                      <a:moveTo>
                        <a:pt x="33" y="0"/>
                      </a:moveTo>
                      <a:lnTo>
                        <a:pt x="24" y="9"/>
                      </a:lnTo>
                      <a:lnTo>
                        <a:pt x="0" y="9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33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0" name="Freeform 229">
                  <a:extLst>
                    <a:ext uri="{FF2B5EF4-FFF2-40B4-BE49-F238E27FC236}">
                      <a16:creationId xmlns:a16="http://schemas.microsoft.com/office/drawing/2014/main" id="{FCF49B99-A904-463D-A2C7-69064C5899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9" y="1541"/>
                  <a:ext cx="9" cy="149"/>
                </a:xfrm>
                <a:custGeom>
                  <a:avLst/>
                  <a:gdLst>
                    <a:gd name="T0" fmla="*/ 0 w 9"/>
                    <a:gd name="T1" fmla="*/ 9 h 149"/>
                    <a:gd name="T2" fmla="*/ 0 w 9"/>
                    <a:gd name="T3" fmla="*/ 149 h 149"/>
                    <a:gd name="T4" fmla="*/ 9 w 9"/>
                    <a:gd name="T5" fmla="*/ 149 h 149"/>
                    <a:gd name="T6" fmla="*/ 9 w 9"/>
                    <a:gd name="T7" fmla="*/ 0 h 149"/>
                    <a:gd name="T8" fmla="*/ 0 w 9"/>
                    <a:gd name="T9" fmla="*/ 9 h 1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149">
                      <a:moveTo>
                        <a:pt x="0" y="9"/>
                      </a:moveTo>
                      <a:lnTo>
                        <a:pt x="0" y="149"/>
                      </a:lnTo>
                      <a:lnTo>
                        <a:pt x="9" y="149"/>
                      </a:lnTo>
                      <a:lnTo>
                        <a:pt x="9" y="0"/>
                      </a:lnTo>
                      <a:lnTo>
                        <a:pt x="0" y="9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1" name="Rectangle 230">
                  <a:extLst>
                    <a:ext uri="{FF2B5EF4-FFF2-40B4-BE49-F238E27FC236}">
                      <a16:creationId xmlns:a16="http://schemas.microsoft.com/office/drawing/2014/main" id="{B1926B41-D23C-4211-88D8-29187C995E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50" y="1550"/>
                  <a:ext cx="9" cy="14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2" name="Rectangle 231">
                  <a:extLst>
                    <a:ext uri="{FF2B5EF4-FFF2-40B4-BE49-F238E27FC236}">
                      <a16:creationId xmlns:a16="http://schemas.microsoft.com/office/drawing/2014/main" id="{4824C915-4094-4177-B4E4-03E7BDB822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35" y="1550"/>
                  <a:ext cx="24" cy="1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3" name="Oval 232">
                  <a:extLst>
                    <a:ext uri="{FF2B5EF4-FFF2-40B4-BE49-F238E27FC236}">
                      <a16:creationId xmlns:a16="http://schemas.microsoft.com/office/drawing/2014/main" id="{492BA42F-9272-41B5-84A4-22A22530D6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4" y="1462"/>
                  <a:ext cx="147" cy="145"/>
                </a:xfrm>
                <a:prstGeom prst="ellipse">
                  <a:avLst/>
                </a:prstGeom>
                <a:solidFill>
                  <a:srgbClr val="8DC6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4" name="Oval 233">
                  <a:extLst>
                    <a:ext uri="{FF2B5EF4-FFF2-40B4-BE49-F238E27FC236}">
                      <a16:creationId xmlns:a16="http://schemas.microsoft.com/office/drawing/2014/main" id="{66BF6E5A-A4C2-4CA5-AA33-1B0F59FC50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4" y="1462"/>
                  <a:ext cx="146" cy="145"/>
                </a:xfrm>
                <a:prstGeom prst="ellipse">
                  <a:avLst/>
                </a:prstGeom>
                <a:solidFill>
                  <a:srgbClr val="8DC6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5" name="Oval 234">
                  <a:extLst>
                    <a:ext uri="{FF2B5EF4-FFF2-40B4-BE49-F238E27FC236}">
                      <a16:creationId xmlns:a16="http://schemas.microsoft.com/office/drawing/2014/main" id="{841415F0-2AB1-4F4F-AF19-7BF9841EB0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55" y="1432"/>
                  <a:ext cx="206" cy="206"/>
                </a:xfrm>
                <a:prstGeom prst="ellipse">
                  <a:avLst/>
                </a:prstGeom>
                <a:solidFill>
                  <a:srgbClr val="8DC6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6" name="Oval 235">
                  <a:extLst>
                    <a:ext uri="{FF2B5EF4-FFF2-40B4-BE49-F238E27FC236}">
                      <a16:creationId xmlns:a16="http://schemas.microsoft.com/office/drawing/2014/main" id="{FEFD4E83-26A1-4B9A-96B7-3FC41E3BBA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9" y="1503"/>
                  <a:ext cx="91" cy="90"/>
                </a:xfrm>
                <a:prstGeom prst="ellipse">
                  <a:avLst/>
                </a:pr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7" name="Oval 236">
                  <a:extLst>
                    <a:ext uri="{FF2B5EF4-FFF2-40B4-BE49-F238E27FC236}">
                      <a16:creationId xmlns:a16="http://schemas.microsoft.com/office/drawing/2014/main" id="{1FE98D60-BB38-4A14-8BF4-5C55E7959A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30" y="1490"/>
                  <a:ext cx="129" cy="129"/>
                </a:xfrm>
                <a:prstGeom prst="ellipse">
                  <a:avLst/>
                </a:pr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8" name="Oval 237">
                  <a:extLst>
                    <a:ext uri="{FF2B5EF4-FFF2-40B4-BE49-F238E27FC236}">
                      <a16:creationId xmlns:a16="http://schemas.microsoft.com/office/drawing/2014/main" id="{E4CA98F6-4B1B-40BD-AA83-4E6243B5C9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00" y="1560"/>
                  <a:ext cx="52" cy="52"/>
                </a:xfrm>
                <a:prstGeom prst="ellipse">
                  <a:avLst/>
                </a:pr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99" name="Oval 238">
                  <a:extLst>
                    <a:ext uri="{FF2B5EF4-FFF2-40B4-BE49-F238E27FC236}">
                      <a16:creationId xmlns:a16="http://schemas.microsoft.com/office/drawing/2014/main" id="{02F5EC8A-5D89-4EC4-98EE-5910E9C6E6C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09" y="1543"/>
                  <a:ext cx="85" cy="85"/>
                </a:xfrm>
                <a:prstGeom prst="ellipse">
                  <a:avLst/>
                </a:pr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0" name="Oval 239">
                  <a:extLst>
                    <a:ext uri="{FF2B5EF4-FFF2-40B4-BE49-F238E27FC236}">
                      <a16:creationId xmlns:a16="http://schemas.microsoft.com/office/drawing/2014/main" id="{4451B8BF-3A90-40FD-98C7-3AABA11DE7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32" y="1517"/>
                  <a:ext cx="120" cy="121"/>
                </a:xfrm>
                <a:prstGeom prst="ellipse">
                  <a:avLst/>
                </a:pr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1" name="Freeform 240">
                  <a:extLst>
                    <a:ext uri="{FF2B5EF4-FFF2-40B4-BE49-F238E27FC236}">
                      <a16:creationId xmlns:a16="http://schemas.microsoft.com/office/drawing/2014/main" id="{61555E67-39C6-4A84-BD08-11E600FC2B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43" y="1481"/>
                  <a:ext cx="440" cy="150"/>
                </a:xfrm>
                <a:custGeom>
                  <a:avLst/>
                  <a:gdLst>
                    <a:gd name="T0" fmla="*/ 460 w 505"/>
                    <a:gd name="T1" fmla="*/ 45 h 173"/>
                    <a:gd name="T2" fmla="*/ 442 w 505"/>
                    <a:gd name="T3" fmla="*/ 49 h 173"/>
                    <a:gd name="T4" fmla="*/ 369 w 505"/>
                    <a:gd name="T5" fmla="*/ 0 h 173"/>
                    <a:gd name="T6" fmla="*/ 296 w 505"/>
                    <a:gd name="T7" fmla="*/ 45 h 173"/>
                    <a:gd name="T8" fmla="*/ 255 w 505"/>
                    <a:gd name="T9" fmla="*/ 32 h 173"/>
                    <a:gd name="T10" fmla="*/ 224 w 505"/>
                    <a:gd name="T11" fmla="*/ 40 h 173"/>
                    <a:gd name="T12" fmla="*/ 155 w 505"/>
                    <a:gd name="T13" fmla="*/ 0 h 173"/>
                    <a:gd name="T14" fmla="*/ 80 w 505"/>
                    <a:gd name="T15" fmla="*/ 50 h 173"/>
                    <a:gd name="T16" fmla="*/ 57 w 505"/>
                    <a:gd name="T17" fmla="*/ 45 h 173"/>
                    <a:gd name="T18" fmla="*/ 0 w 505"/>
                    <a:gd name="T19" fmla="*/ 103 h 173"/>
                    <a:gd name="T20" fmla="*/ 57 w 505"/>
                    <a:gd name="T21" fmla="*/ 160 h 173"/>
                    <a:gd name="T22" fmla="*/ 101 w 505"/>
                    <a:gd name="T23" fmla="*/ 139 h 173"/>
                    <a:gd name="T24" fmla="*/ 155 w 505"/>
                    <a:gd name="T25" fmla="*/ 160 h 173"/>
                    <a:gd name="T26" fmla="*/ 200 w 505"/>
                    <a:gd name="T27" fmla="*/ 146 h 173"/>
                    <a:gd name="T28" fmla="*/ 255 w 505"/>
                    <a:gd name="T29" fmla="*/ 173 h 173"/>
                    <a:gd name="T30" fmla="*/ 315 w 505"/>
                    <a:gd name="T31" fmla="*/ 139 h 173"/>
                    <a:gd name="T32" fmla="*/ 369 w 505"/>
                    <a:gd name="T33" fmla="*/ 160 h 173"/>
                    <a:gd name="T34" fmla="*/ 433 w 505"/>
                    <a:gd name="T35" fmla="*/ 127 h 173"/>
                    <a:gd name="T36" fmla="*/ 460 w 505"/>
                    <a:gd name="T37" fmla="*/ 135 h 173"/>
                    <a:gd name="T38" fmla="*/ 505 w 505"/>
                    <a:gd name="T39" fmla="*/ 90 h 173"/>
                    <a:gd name="T40" fmla="*/ 460 w 505"/>
                    <a:gd name="T41" fmla="*/ 45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505" h="173">
                      <a:moveTo>
                        <a:pt x="460" y="45"/>
                      </a:moveTo>
                      <a:cubicBezTo>
                        <a:pt x="453" y="45"/>
                        <a:pt x="448" y="47"/>
                        <a:pt x="442" y="49"/>
                      </a:cubicBezTo>
                      <a:cubicBezTo>
                        <a:pt x="430" y="20"/>
                        <a:pt x="402" y="0"/>
                        <a:pt x="369" y="0"/>
                      </a:cubicBezTo>
                      <a:cubicBezTo>
                        <a:pt x="337" y="0"/>
                        <a:pt x="309" y="19"/>
                        <a:pt x="296" y="45"/>
                      </a:cubicBezTo>
                      <a:cubicBezTo>
                        <a:pt x="285" y="37"/>
                        <a:pt x="271" y="32"/>
                        <a:pt x="255" y="32"/>
                      </a:cubicBezTo>
                      <a:cubicBezTo>
                        <a:pt x="244" y="32"/>
                        <a:pt x="233" y="35"/>
                        <a:pt x="224" y="40"/>
                      </a:cubicBezTo>
                      <a:cubicBezTo>
                        <a:pt x="210" y="16"/>
                        <a:pt x="184" y="0"/>
                        <a:pt x="155" y="0"/>
                      </a:cubicBezTo>
                      <a:cubicBezTo>
                        <a:pt x="121" y="0"/>
                        <a:pt x="92" y="21"/>
                        <a:pt x="80" y="50"/>
                      </a:cubicBezTo>
                      <a:cubicBezTo>
                        <a:pt x="73" y="47"/>
                        <a:pt x="65" y="45"/>
                        <a:pt x="57" y="45"/>
                      </a:cubicBezTo>
                      <a:cubicBezTo>
                        <a:pt x="25" y="45"/>
                        <a:pt x="0" y="71"/>
                        <a:pt x="0" y="103"/>
                      </a:cubicBezTo>
                      <a:cubicBezTo>
                        <a:pt x="0" y="134"/>
                        <a:pt x="25" y="160"/>
                        <a:pt x="57" y="160"/>
                      </a:cubicBezTo>
                      <a:cubicBezTo>
                        <a:pt x="75" y="160"/>
                        <a:pt x="90" y="152"/>
                        <a:pt x="101" y="139"/>
                      </a:cubicBezTo>
                      <a:cubicBezTo>
                        <a:pt x="115" y="152"/>
                        <a:pt x="134" y="160"/>
                        <a:pt x="155" y="160"/>
                      </a:cubicBezTo>
                      <a:cubicBezTo>
                        <a:pt x="171" y="160"/>
                        <a:pt x="187" y="155"/>
                        <a:pt x="200" y="146"/>
                      </a:cubicBezTo>
                      <a:cubicBezTo>
                        <a:pt x="212" y="162"/>
                        <a:pt x="233" y="173"/>
                        <a:pt x="255" y="173"/>
                      </a:cubicBezTo>
                      <a:cubicBezTo>
                        <a:pt x="281" y="173"/>
                        <a:pt x="303" y="160"/>
                        <a:pt x="315" y="139"/>
                      </a:cubicBezTo>
                      <a:cubicBezTo>
                        <a:pt x="329" y="152"/>
                        <a:pt x="348" y="160"/>
                        <a:pt x="369" y="160"/>
                      </a:cubicBezTo>
                      <a:cubicBezTo>
                        <a:pt x="395" y="160"/>
                        <a:pt x="419" y="147"/>
                        <a:pt x="433" y="127"/>
                      </a:cubicBezTo>
                      <a:cubicBezTo>
                        <a:pt x="441" y="132"/>
                        <a:pt x="450" y="135"/>
                        <a:pt x="460" y="135"/>
                      </a:cubicBezTo>
                      <a:cubicBezTo>
                        <a:pt x="484" y="135"/>
                        <a:pt x="505" y="115"/>
                        <a:pt x="505" y="90"/>
                      </a:cubicBezTo>
                      <a:cubicBezTo>
                        <a:pt x="505" y="66"/>
                        <a:pt x="484" y="45"/>
                        <a:pt x="460" y="45"/>
                      </a:cubicBezTo>
                    </a:path>
                  </a:pathLst>
                </a:cu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2" name="Oval 241">
                  <a:extLst>
                    <a:ext uri="{FF2B5EF4-FFF2-40B4-BE49-F238E27FC236}">
                      <a16:creationId xmlns:a16="http://schemas.microsoft.com/office/drawing/2014/main" id="{EBDCC498-EB1D-45D8-9206-63BA9A7F91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4" y="2187"/>
                  <a:ext cx="59" cy="59"/>
                </a:xfrm>
                <a:prstGeom prst="ellipse">
                  <a:avLst/>
                </a:prstGeom>
                <a:solidFill>
                  <a:srgbClr val="AFAFA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3" name="Freeform 242">
                  <a:extLst>
                    <a:ext uri="{FF2B5EF4-FFF2-40B4-BE49-F238E27FC236}">
                      <a16:creationId xmlns:a16="http://schemas.microsoft.com/office/drawing/2014/main" id="{3AEF8177-ED1A-48B5-B865-3D6CB85407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4" y="2205"/>
                  <a:ext cx="34" cy="38"/>
                </a:xfrm>
                <a:custGeom>
                  <a:avLst/>
                  <a:gdLst>
                    <a:gd name="T0" fmla="*/ 7 w 40"/>
                    <a:gd name="T1" fmla="*/ 44 h 44"/>
                    <a:gd name="T2" fmla="*/ 40 w 40"/>
                    <a:gd name="T3" fmla="*/ 11 h 44"/>
                    <a:gd name="T4" fmla="*/ 40 w 40"/>
                    <a:gd name="T5" fmla="*/ 0 h 44"/>
                    <a:gd name="T6" fmla="*/ 0 w 40"/>
                    <a:gd name="T7" fmla="*/ 39 h 44"/>
                    <a:gd name="T8" fmla="*/ 7 w 40"/>
                    <a:gd name="T9" fmla="*/ 44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44">
                      <a:moveTo>
                        <a:pt x="7" y="44"/>
                      </a:moveTo>
                      <a:cubicBezTo>
                        <a:pt x="40" y="11"/>
                        <a:pt x="40" y="11"/>
                        <a:pt x="40" y="11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" y="42"/>
                        <a:pt x="3" y="42"/>
                        <a:pt x="7" y="44"/>
                      </a:cubicBezTo>
                      <a:close/>
                    </a:path>
                  </a:pathLst>
                </a:custGeom>
                <a:solidFill>
                  <a:srgbClr val="5EB3B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4" name="Freeform 243">
                  <a:extLst>
                    <a:ext uri="{FF2B5EF4-FFF2-40B4-BE49-F238E27FC236}">
                      <a16:creationId xmlns:a16="http://schemas.microsoft.com/office/drawing/2014/main" id="{02E9536B-B640-422C-B9EE-53E2C405D11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78" y="2195"/>
                  <a:ext cx="39" cy="40"/>
                </a:xfrm>
                <a:custGeom>
                  <a:avLst/>
                  <a:gdLst>
                    <a:gd name="T0" fmla="*/ 45 w 45"/>
                    <a:gd name="T1" fmla="*/ 3 h 46"/>
                    <a:gd name="T2" fmla="*/ 41 w 45"/>
                    <a:gd name="T3" fmla="*/ 0 h 46"/>
                    <a:gd name="T4" fmla="*/ 0 w 45"/>
                    <a:gd name="T5" fmla="*/ 41 h 46"/>
                    <a:gd name="T6" fmla="*/ 3 w 45"/>
                    <a:gd name="T7" fmla="*/ 46 h 46"/>
                    <a:gd name="T8" fmla="*/ 45 w 45"/>
                    <a:gd name="T9" fmla="*/ 3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46">
                      <a:moveTo>
                        <a:pt x="45" y="3"/>
                      </a:moveTo>
                      <a:cubicBezTo>
                        <a:pt x="44" y="2"/>
                        <a:pt x="43" y="1"/>
                        <a:pt x="41" y="0"/>
                      </a:cubicBezTo>
                      <a:cubicBezTo>
                        <a:pt x="0" y="41"/>
                        <a:pt x="0" y="41"/>
                        <a:pt x="0" y="41"/>
                      </a:cubicBezTo>
                      <a:cubicBezTo>
                        <a:pt x="1" y="43"/>
                        <a:pt x="1" y="44"/>
                        <a:pt x="3" y="46"/>
                      </a:cubicBezTo>
                      <a:lnTo>
                        <a:pt x="45" y="3"/>
                      </a:lnTo>
                      <a:close/>
                    </a:path>
                  </a:pathLst>
                </a:custGeom>
                <a:solidFill>
                  <a:srgbClr val="5EB3B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5" name="Freeform 244">
                  <a:extLst>
                    <a:ext uri="{FF2B5EF4-FFF2-40B4-BE49-F238E27FC236}">
                      <a16:creationId xmlns:a16="http://schemas.microsoft.com/office/drawing/2014/main" id="{270E9FB6-5655-4071-B1D9-639A910BE2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96" y="2187"/>
                  <a:ext cx="29" cy="58"/>
                </a:xfrm>
                <a:custGeom>
                  <a:avLst/>
                  <a:gdLst>
                    <a:gd name="T0" fmla="*/ 4 w 33"/>
                    <a:gd name="T1" fmla="*/ 0 h 67"/>
                    <a:gd name="T2" fmla="*/ 0 w 33"/>
                    <a:gd name="T3" fmla="*/ 1 h 67"/>
                    <a:gd name="T4" fmla="*/ 25 w 33"/>
                    <a:gd name="T5" fmla="*/ 34 h 67"/>
                    <a:gd name="T6" fmla="*/ 0 w 33"/>
                    <a:gd name="T7" fmla="*/ 66 h 67"/>
                    <a:gd name="T8" fmla="*/ 4 w 33"/>
                    <a:gd name="T9" fmla="*/ 67 h 67"/>
                    <a:gd name="T10" fmla="*/ 33 w 33"/>
                    <a:gd name="T11" fmla="*/ 34 h 67"/>
                    <a:gd name="T12" fmla="*/ 4 w 33"/>
                    <a:gd name="T13" fmla="*/ 0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3" h="67">
                      <a:moveTo>
                        <a:pt x="4" y="0"/>
                      </a:moveTo>
                      <a:cubicBezTo>
                        <a:pt x="2" y="0"/>
                        <a:pt x="1" y="0"/>
                        <a:pt x="0" y="1"/>
                      </a:cubicBezTo>
                      <a:cubicBezTo>
                        <a:pt x="14" y="5"/>
                        <a:pt x="25" y="18"/>
                        <a:pt x="25" y="34"/>
                      </a:cubicBezTo>
                      <a:cubicBezTo>
                        <a:pt x="25" y="49"/>
                        <a:pt x="14" y="63"/>
                        <a:pt x="0" y="66"/>
                      </a:cubicBezTo>
                      <a:cubicBezTo>
                        <a:pt x="1" y="67"/>
                        <a:pt x="2" y="67"/>
                        <a:pt x="4" y="67"/>
                      </a:cubicBezTo>
                      <a:cubicBezTo>
                        <a:pt x="20" y="65"/>
                        <a:pt x="33" y="51"/>
                        <a:pt x="33" y="34"/>
                      </a:cubicBezTo>
                      <a:cubicBezTo>
                        <a:pt x="33" y="17"/>
                        <a:pt x="20" y="2"/>
                        <a:pt x="4" y="0"/>
                      </a:cubicBezTo>
                      <a:close/>
                    </a:path>
                  </a:pathLst>
                </a:custGeom>
                <a:solidFill>
                  <a:srgbClr val="448D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6" name="Rectangle 245">
                  <a:extLst>
                    <a:ext uri="{FF2B5EF4-FFF2-40B4-BE49-F238E27FC236}">
                      <a16:creationId xmlns:a16="http://schemas.microsoft.com/office/drawing/2014/main" id="{5B8CB8E9-5517-48E9-A500-A20951EE5D0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" y="1594"/>
                  <a:ext cx="296" cy="1587"/>
                </a:xfrm>
                <a:prstGeom prst="rect">
                  <a:avLst/>
                </a:prstGeom>
                <a:solidFill>
                  <a:srgbClr val="F5F5F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7" name="Rectangle 246">
                  <a:extLst>
                    <a:ext uri="{FF2B5EF4-FFF2-40B4-BE49-F238E27FC236}">
                      <a16:creationId xmlns:a16="http://schemas.microsoft.com/office/drawing/2014/main" id="{D60794EB-E692-4437-8FAE-C12AF40F12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" y="1594"/>
                  <a:ext cx="296" cy="15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8" name="Rectangle 247">
                  <a:extLst>
                    <a:ext uri="{FF2B5EF4-FFF2-40B4-BE49-F238E27FC236}">
                      <a16:creationId xmlns:a16="http://schemas.microsoft.com/office/drawing/2014/main" id="{4C98B505-7F9C-43A9-931D-6000FAA433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4" y="1594"/>
                  <a:ext cx="745" cy="1588"/>
                </a:xfrm>
                <a:prstGeom prst="rect">
                  <a:avLst/>
                </a:prstGeom>
                <a:solidFill>
                  <a:srgbClr val="E5E3E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09" name="Rectangle 248">
                  <a:extLst>
                    <a:ext uri="{FF2B5EF4-FFF2-40B4-BE49-F238E27FC236}">
                      <a16:creationId xmlns:a16="http://schemas.microsoft.com/office/drawing/2014/main" id="{5E15E3BF-5C14-4340-9956-BB1FF63597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4" y="1594"/>
                  <a:ext cx="745" cy="15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0" name="Rectangle 249">
                  <a:extLst>
                    <a:ext uri="{FF2B5EF4-FFF2-40B4-BE49-F238E27FC236}">
                      <a16:creationId xmlns:a16="http://schemas.microsoft.com/office/drawing/2014/main" id="{8E870610-9861-47BB-8DE2-2825B0856F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" y="3138"/>
                  <a:ext cx="296" cy="30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1" name="Rectangle 250">
                  <a:extLst>
                    <a:ext uri="{FF2B5EF4-FFF2-40B4-BE49-F238E27FC236}">
                      <a16:creationId xmlns:a16="http://schemas.microsoft.com/office/drawing/2014/main" id="{DE2302A4-25B6-48AE-85FC-22CF8EBB3EE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" y="3167"/>
                  <a:ext cx="296" cy="15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2" name="Rectangle 251">
                  <a:extLst>
                    <a:ext uri="{FF2B5EF4-FFF2-40B4-BE49-F238E27FC236}">
                      <a16:creationId xmlns:a16="http://schemas.microsoft.com/office/drawing/2014/main" id="{58BB2B0E-F0B5-439F-95BE-559993E4B9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6" y="3138"/>
                  <a:ext cx="303" cy="30"/>
                </a:xfrm>
                <a:prstGeom prst="rect">
                  <a:avLst/>
                </a:prstGeom>
                <a:solidFill>
                  <a:srgbClr val="9393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3" name="Rectangle 252">
                  <a:extLst>
                    <a:ext uri="{FF2B5EF4-FFF2-40B4-BE49-F238E27FC236}">
                      <a16:creationId xmlns:a16="http://schemas.microsoft.com/office/drawing/2014/main" id="{7847C852-5087-4FF3-BD49-452AA8D713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86" y="3167"/>
                  <a:ext cx="303" cy="15"/>
                </a:xfrm>
                <a:prstGeom prst="rect">
                  <a:avLst/>
                </a:prstGeom>
                <a:solidFill>
                  <a:srgbClr val="9393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4" name="Rectangle 253">
                  <a:extLst>
                    <a:ext uri="{FF2B5EF4-FFF2-40B4-BE49-F238E27FC236}">
                      <a16:creationId xmlns:a16="http://schemas.microsoft.com/office/drawing/2014/main" id="{4CA1D095-E24B-4571-9FC8-252BE9DE9E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5" y="1567"/>
                  <a:ext cx="303" cy="27"/>
                </a:xfrm>
                <a:prstGeom prst="rect">
                  <a:avLst/>
                </a:prstGeom>
                <a:solidFill>
                  <a:srgbClr val="89858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5" name="Rectangle 254">
                  <a:extLst>
                    <a:ext uri="{FF2B5EF4-FFF2-40B4-BE49-F238E27FC236}">
                      <a16:creationId xmlns:a16="http://schemas.microsoft.com/office/drawing/2014/main" id="{F9645600-2EB0-4476-BDF9-0DF02260E9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3" y="1567"/>
                  <a:ext cx="771" cy="27"/>
                </a:xfrm>
                <a:prstGeom prst="rect">
                  <a:avLst/>
                </a:prstGeom>
                <a:solidFill>
                  <a:srgbClr val="726E6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6" name="Rectangle 255">
                  <a:extLst>
                    <a:ext uri="{FF2B5EF4-FFF2-40B4-BE49-F238E27FC236}">
                      <a16:creationId xmlns:a16="http://schemas.microsoft.com/office/drawing/2014/main" id="{1F898B9C-0674-46C5-AB67-0D3519085C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1595"/>
                  <a:ext cx="5" cy="14"/>
                </a:xfrm>
                <a:prstGeom prst="rect">
                  <a:avLst/>
                </a:prstGeom>
                <a:solidFill>
                  <a:srgbClr val="CEDDE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7" name="Rectangle 256">
                  <a:extLst>
                    <a:ext uri="{FF2B5EF4-FFF2-40B4-BE49-F238E27FC236}">
                      <a16:creationId xmlns:a16="http://schemas.microsoft.com/office/drawing/2014/main" id="{D7E40817-66D9-4104-9DEB-6F72DF286D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9" y="1595"/>
                  <a:ext cx="5" cy="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8" name="Rectangle 257">
                  <a:extLst>
                    <a:ext uri="{FF2B5EF4-FFF2-40B4-BE49-F238E27FC236}">
                      <a16:creationId xmlns:a16="http://schemas.microsoft.com/office/drawing/2014/main" id="{25BB3E31-1D9E-40E6-A69D-31C1987312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4" y="1595"/>
                  <a:ext cx="745" cy="14"/>
                </a:xfrm>
                <a:prstGeom prst="rect">
                  <a:avLst/>
                </a:prstGeom>
                <a:solidFill>
                  <a:srgbClr val="C9C7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19" name="Rectangle 258">
                  <a:extLst>
                    <a:ext uri="{FF2B5EF4-FFF2-40B4-BE49-F238E27FC236}">
                      <a16:creationId xmlns:a16="http://schemas.microsoft.com/office/drawing/2014/main" id="{616CDB62-2070-4DA1-A5E1-0311EEEA07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4" y="1595"/>
                  <a:ext cx="745" cy="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0" name="Rectangle 259">
                  <a:extLst>
                    <a:ext uri="{FF2B5EF4-FFF2-40B4-BE49-F238E27FC236}">
                      <a16:creationId xmlns:a16="http://schemas.microsoft.com/office/drawing/2014/main" id="{FBDC1016-4582-4663-BBEE-C9C4A71D11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" y="1595"/>
                  <a:ext cx="295" cy="14"/>
                </a:xfrm>
                <a:prstGeom prst="rect">
                  <a:avLst/>
                </a:prstGeom>
                <a:solidFill>
                  <a:srgbClr val="D7D7D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1" name="Rectangle 260">
                  <a:extLst>
                    <a:ext uri="{FF2B5EF4-FFF2-40B4-BE49-F238E27FC236}">
                      <a16:creationId xmlns:a16="http://schemas.microsoft.com/office/drawing/2014/main" id="{B8708818-330E-4F69-B458-C1036FE65D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" y="1595"/>
                  <a:ext cx="295" cy="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2" name="Rectangle 261">
                  <a:extLst>
                    <a:ext uri="{FF2B5EF4-FFF2-40B4-BE49-F238E27FC236}">
                      <a16:creationId xmlns:a16="http://schemas.microsoft.com/office/drawing/2014/main" id="{DC8A3719-4FF7-4B5D-B65C-DC60C7BA81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" y="1595"/>
                  <a:ext cx="1" cy="14"/>
                </a:xfrm>
                <a:prstGeom prst="rect">
                  <a:avLst/>
                </a:prstGeom>
                <a:solidFill>
                  <a:srgbClr val="C9C7C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3" name="Rectangle 262">
                  <a:extLst>
                    <a:ext uri="{FF2B5EF4-FFF2-40B4-BE49-F238E27FC236}">
                      <a16:creationId xmlns:a16="http://schemas.microsoft.com/office/drawing/2014/main" id="{30CFFD12-6E5B-4CC2-85FD-FE3C17112C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" y="1595"/>
                  <a:ext cx="1" cy="1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4" name="Freeform 263">
                  <a:extLst>
                    <a:ext uri="{FF2B5EF4-FFF2-40B4-BE49-F238E27FC236}">
                      <a16:creationId xmlns:a16="http://schemas.microsoft.com/office/drawing/2014/main" id="{545E529F-EDD5-402D-82D5-07A152291A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7" y="1704"/>
                  <a:ext cx="949" cy="482"/>
                </a:xfrm>
                <a:custGeom>
                  <a:avLst/>
                  <a:gdLst>
                    <a:gd name="T0" fmla="*/ 0 w 949"/>
                    <a:gd name="T1" fmla="*/ 373 h 482"/>
                    <a:gd name="T2" fmla="*/ 697 w 949"/>
                    <a:gd name="T3" fmla="*/ 302 h 482"/>
                    <a:gd name="T4" fmla="*/ 704 w 949"/>
                    <a:gd name="T5" fmla="*/ 482 h 482"/>
                    <a:gd name="T6" fmla="*/ 949 w 949"/>
                    <a:gd name="T7" fmla="*/ 482 h 482"/>
                    <a:gd name="T8" fmla="*/ 949 w 949"/>
                    <a:gd name="T9" fmla="*/ 0 h 482"/>
                    <a:gd name="T10" fmla="*/ 0 w 949"/>
                    <a:gd name="T11" fmla="*/ 0 h 482"/>
                    <a:gd name="T12" fmla="*/ 0 w 949"/>
                    <a:gd name="T13" fmla="*/ 373 h 4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49" h="482">
                      <a:moveTo>
                        <a:pt x="0" y="373"/>
                      </a:moveTo>
                      <a:lnTo>
                        <a:pt x="697" y="302"/>
                      </a:lnTo>
                      <a:lnTo>
                        <a:pt x="704" y="482"/>
                      </a:lnTo>
                      <a:lnTo>
                        <a:pt x="949" y="482"/>
                      </a:lnTo>
                      <a:lnTo>
                        <a:pt x="949" y="0"/>
                      </a:lnTo>
                      <a:lnTo>
                        <a:pt x="0" y="0"/>
                      </a:lnTo>
                      <a:lnTo>
                        <a:pt x="0" y="373"/>
                      </a:lnTo>
                      <a:close/>
                    </a:path>
                  </a:pathLst>
                </a:custGeom>
                <a:solidFill>
                  <a:srgbClr val="76B1B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5" name="Freeform 264">
                  <a:extLst>
                    <a:ext uri="{FF2B5EF4-FFF2-40B4-BE49-F238E27FC236}">
                      <a16:creationId xmlns:a16="http://schemas.microsoft.com/office/drawing/2014/main" id="{42C94BF6-A0FD-44C7-B4CA-D48A6144B2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6" y="1697"/>
                  <a:ext cx="958" cy="8"/>
                </a:xfrm>
                <a:custGeom>
                  <a:avLst/>
                  <a:gdLst>
                    <a:gd name="T0" fmla="*/ 958 w 958"/>
                    <a:gd name="T1" fmla="*/ 0 h 8"/>
                    <a:gd name="T2" fmla="*/ 950 w 958"/>
                    <a:gd name="T3" fmla="*/ 8 h 8"/>
                    <a:gd name="T4" fmla="*/ 0 w 958"/>
                    <a:gd name="T5" fmla="*/ 8 h 8"/>
                    <a:gd name="T6" fmla="*/ 0 w 958"/>
                    <a:gd name="T7" fmla="*/ 0 h 8"/>
                    <a:gd name="T8" fmla="*/ 0 w 958"/>
                    <a:gd name="T9" fmla="*/ 0 h 8"/>
                    <a:gd name="T10" fmla="*/ 958 w 958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58" h="8">
                      <a:moveTo>
                        <a:pt x="958" y="0"/>
                      </a:moveTo>
                      <a:lnTo>
                        <a:pt x="95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958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6" name="Freeform 265">
                  <a:extLst>
                    <a:ext uri="{FF2B5EF4-FFF2-40B4-BE49-F238E27FC236}">
                      <a16:creationId xmlns:a16="http://schemas.microsoft.com/office/drawing/2014/main" id="{8794959E-B1E9-4638-8F48-C3F100D847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036" y="1697"/>
                  <a:ext cx="8" cy="489"/>
                </a:xfrm>
                <a:custGeom>
                  <a:avLst/>
                  <a:gdLst>
                    <a:gd name="T0" fmla="*/ 0 w 8"/>
                    <a:gd name="T1" fmla="*/ 8 h 489"/>
                    <a:gd name="T2" fmla="*/ 0 w 8"/>
                    <a:gd name="T3" fmla="*/ 489 h 489"/>
                    <a:gd name="T4" fmla="*/ 8 w 8"/>
                    <a:gd name="T5" fmla="*/ 489 h 489"/>
                    <a:gd name="T6" fmla="*/ 8 w 8"/>
                    <a:gd name="T7" fmla="*/ 0 h 489"/>
                    <a:gd name="T8" fmla="*/ 0 w 8"/>
                    <a:gd name="T9" fmla="*/ 8 h 48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489">
                      <a:moveTo>
                        <a:pt x="0" y="8"/>
                      </a:moveTo>
                      <a:lnTo>
                        <a:pt x="0" y="489"/>
                      </a:lnTo>
                      <a:lnTo>
                        <a:pt x="8" y="489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7" name="Rectangle 266">
                  <a:extLst>
                    <a:ext uri="{FF2B5EF4-FFF2-40B4-BE49-F238E27FC236}">
                      <a16:creationId xmlns:a16="http://schemas.microsoft.com/office/drawing/2014/main" id="{877C4C6B-D591-4ECF-A3A4-0DBB77DC56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27" y="1706"/>
                  <a:ext cx="9" cy="4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8" name="Rectangle 267">
                  <a:extLst>
                    <a:ext uri="{FF2B5EF4-FFF2-40B4-BE49-F238E27FC236}">
                      <a16:creationId xmlns:a16="http://schemas.microsoft.com/office/drawing/2014/main" id="{083ECC41-4F17-4827-93DB-6479DCEC77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8" y="1785"/>
                  <a:ext cx="947" cy="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29" name="Rectangle 268">
                  <a:extLst>
                    <a:ext uri="{FF2B5EF4-FFF2-40B4-BE49-F238E27FC236}">
                      <a16:creationId xmlns:a16="http://schemas.microsoft.com/office/drawing/2014/main" id="{8BC5C7F7-044E-4CA0-8E9A-ED8A52DFA0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7" y="1705"/>
                  <a:ext cx="948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0" name="Freeform 269">
                  <a:extLst>
                    <a:ext uri="{FF2B5EF4-FFF2-40B4-BE49-F238E27FC236}">
                      <a16:creationId xmlns:a16="http://schemas.microsoft.com/office/drawing/2014/main" id="{B15BC34A-CA0D-482C-9192-45BFE4E00E0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1" y="1714"/>
                  <a:ext cx="699" cy="472"/>
                </a:xfrm>
                <a:custGeom>
                  <a:avLst/>
                  <a:gdLst>
                    <a:gd name="T0" fmla="*/ 699 w 699"/>
                    <a:gd name="T1" fmla="*/ 292 h 472"/>
                    <a:gd name="T2" fmla="*/ 698 w 699"/>
                    <a:gd name="T3" fmla="*/ 472 h 472"/>
                    <a:gd name="T4" fmla="*/ 396 w 699"/>
                    <a:gd name="T5" fmla="*/ 472 h 472"/>
                    <a:gd name="T6" fmla="*/ 396 w 699"/>
                    <a:gd name="T7" fmla="*/ 363 h 472"/>
                    <a:gd name="T8" fmla="*/ 0 w 699"/>
                    <a:gd name="T9" fmla="*/ 363 h 472"/>
                    <a:gd name="T10" fmla="*/ 0 w 699"/>
                    <a:gd name="T11" fmla="*/ 0 h 472"/>
                    <a:gd name="T12" fmla="*/ 699 w 699"/>
                    <a:gd name="T13" fmla="*/ 0 h 472"/>
                    <a:gd name="T14" fmla="*/ 699 w 699"/>
                    <a:gd name="T15" fmla="*/ 292 h 4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9" h="472">
                      <a:moveTo>
                        <a:pt x="699" y="292"/>
                      </a:moveTo>
                      <a:lnTo>
                        <a:pt x="698" y="472"/>
                      </a:lnTo>
                      <a:lnTo>
                        <a:pt x="396" y="472"/>
                      </a:lnTo>
                      <a:lnTo>
                        <a:pt x="396" y="363"/>
                      </a:lnTo>
                      <a:lnTo>
                        <a:pt x="0" y="363"/>
                      </a:lnTo>
                      <a:lnTo>
                        <a:pt x="0" y="0"/>
                      </a:lnTo>
                      <a:lnTo>
                        <a:pt x="699" y="0"/>
                      </a:lnTo>
                      <a:lnTo>
                        <a:pt x="699" y="292"/>
                      </a:lnTo>
                      <a:close/>
                    </a:path>
                  </a:pathLst>
                </a:custGeom>
                <a:solidFill>
                  <a:srgbClr val="68A2A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1" name="Rectangle 270">
                  <a:extLst>
                    <a:ext uri="{FF2B5EF4-FFF2-40B4-BE49-F238E27FC236}">
                      <a16:creationId xmlns:a16="http://schemas.microsoft.com/office/drawing/2014/main" id="{A68FAA09-9327-486E-B9FC-6FFE516552C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5" y="1787"/>
                  <a:ext cx="695" cy="4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2" name="Rectangle 271">
                  <a:extLst>
                    <a:ext uri="{FF2B5EF4-FFF2-40B4-BE49-F238E27FC236}">
                      <a16:creationId xmlns:a16="http://schemas.microsoft.com/office/drawing/2014/main" id="{AED3B675-DF42-4C78-835C-E0939EB3502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8" y="1864"/>
                  <a:ext cx="947" cy="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3" name="Rectangle 272">
                  <a:extLst>
                    <a:ext uri="{FF2B5EF4-FFF2-40B4-BE49-F238E27FC236}">
                      <a16:creationId xmlns:a16="http://schemas.microsoft.com/office/drawing/2014/main" id="{3B26E424-FA5C-48E8-A0B3-D8F81D1FCC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5" y="1864"/>
                  <a:ext cx="695" cy="4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4" name="Rectangle 273">
                  <a:extLst>
                    <a:ext uri="{FF2B5EF4-FFF2-40B4-BE49-F238E27FC236}">
                      <a16:creationId xmlns:a16="http://schemas.microsoft.com/office/drawing/2014/main" id="{F9056626-8370-470C-9C8C-E0D374D2B6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8" y="1941"/>
                  <a:ext cx="947" cy="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5" name="Rectangle 274">
                  <a:extLst>
                    <a:ext uri="{FF2B5EF4-FFF2-40B4-BE49-F238E27FC236}">
                      <a16:creationId xmlns:a16="http://schemas.microsoft.com/office/drawing/2014/main" id="{279F2F32-D68E-4BE3-8DB0-B036EFF608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90" y="2024"/>
                  <a:ext cx="245" cy="5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6" name="Rectangle 275">
                  <a:extLst>
                    <a:ext uri="{FF2B5EF4-FFF2-40B4-BE49-F238E27FC236}">
                      <a16:creationId xmlns:a16="http://schemas.microsoft.com/office/drawing/2014/main" id="{C180C71C-B9C9-44AE-8D6F-5C3099A629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105"/>
                  <a:ext cx="247" cy="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7" name="Rectangle 276">
                  <a:extLst>
                    <a:ext uri="{FF2B5EF4-FFF2-40B4-BE49-F238E27FC236}">
                      <a16:creationId xmlns:a16="http://schemas.microsoft.com/office/drawing/2014/main" id="{5E15E586-7204-40B5-8BE4-BA92D2E7AD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5" y="1943"/>
                  <a:ext cx="695" cy="4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8" name="Rectangle 277">
                  <a:extLst>
                    <a:ext uri="{FF2B5EF4-FFF2-40B4-BE49-F238E27FC236}">
                      <a16:creationId xmlns:a16="http://schemas.microsoft.com/office/drawing/2014/main" id="{9C13D2E6-00D4-422C-AB0B-D8E66B25738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8" y="2025"/>
                  <a:ext cx="115" cy="5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39" name="Rectangle 278">
                  <a:extLst>
                    <a:ext uri="{FF2B5EF4-FFF2-40B4-BE49-F238E27FC236}">
                      <a16:creationId xmlns:a16="http://schemas.microsoft.com/office/drawing/2014/main" id="{49808E27-8062-4A02-A83E-18E1F1672E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8" y="2106"/>
                  <a:ext cx="115" cy="5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0" name="Rectangle 279">
                  <a:extLst>
                    <a:ext uri="{FF2B5EF4-FFF2-40B4-BE49-F238E27FC236}">
                      <a16:creationId xmlns:a16="http://schemas.microsoft.com/office/drawing/2014/main" id="{3E957B67-6F60-4F9B-8E24-110B3284EA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87" y="1697"/>
                  <a:ext cx="703" cy="8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1" name="Rectangle 280">
                  <a:extLst>
                    <a:ext uri="{FF2B5EF4-FFF2-40B4-BE49-F238E27FC236}">
                      <a16:creationId xmlns:a16="http://schemas.microsoft.com/office/drawing/2014/main" id="{8031B8D1-9EBF-4A3E-BAD3-EE55E13FE8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5" y="1705"/>
                  <a:ext cx="695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2" name="Rectangle 281">
                  <a:extLst>
                    <a:ext uri="{FF2B5EF4-FFF2-40B4-BE49-F238E27FC236}">
                      <a16:creationId xmlns:a16="http://schemas.microsoft.com/office/drawing/2014/main" id="{55CF6F45-55D2-44BE-9028-37EAA5FFB1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94" y="1706"/>
                  <a:ext cx="10" cy="37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3" name="Freeform 282">
                  <a:extLst>
                    <a:ext uri="{FF2B5EF4-FFF2-40B4-BE49-F238E27FC236}">
                      <a16:creationId xmlns:a16="http://schemas.microsoft.com/office/drawing/2014/main" id="{921A69B7-2E4D-4CA9-B957-B725A7673D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86" y="1697"/>
                  <a:ext cx="9" cy="380"/>
                </a:xfrm>
                <a:custGeom>
                  <a:avLst/>
                  <a:gdLst>
                    <a:gd name="T0" fmla="*/ 9 w 9"/>
                    <a:gd name="T1" fmla="*/ 8 h 380"/>
                    <a:gd name="T2" fmla="*/ 9 w 9"/>
                    <a:gd name="T3" fmla="*/ 380 h 380"/>
                    <a:gd name="T4" fmla="*/ 0 w 9"/>
                    <a:gd name="T5" fmla="*/ 380 h 380"/>
                    <a:gd name="T6" fmla="*/ 0 w 9"/>
                    <a:gd name="T7" fmla="*/ 0 h 380"/>
                    <a:gd name="T8" fmla="*/ 9 w 9"/>
                    <a:gd name="T9" fmla="*/ 8 h 3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" h="380">
                      <a:moveTo>
                        <a:pt x="9" y="8"/>
                      </a:moveTo>
                      <a:lnTo>
                        <a:pt x="9" y="380"/>
                      </a:lnTo>
                      <a:lnTo>
                        <a:pt x="0" y="380"/>
                      </a:lnTo>
                      <a:lnTo>
                        <a:pt x="0" y="0"/>
                      </a:lnTo>
                      <a:lnTo>
                        <a:pt x="9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4" name="Rectangle 283">
                  <a:extLst>
                    <a:ext uri="{FF2B5EF4-FFF2-40B4-BE49-F238E27FC236}">
                      <a16:creationId xmlns:a16="http://schemas.microsoft.com/office/drawing/2014/main" id="{E6AD65CD-8766-42FE-9488-E8DC1AD26D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9" y="1704"/>
                  <a:ext cx="5" cy="482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5" name="Rectangle 284">
                  <a:extLst>
                    <a:ext uri="{FF2B5EF4-FFF2-40B4-BE49-F238E27FC236}">
                      <a16:creationId xmlns:a16="http://schemas.microsoft.com/office/drawing/2014/main" id="{8952E212-7575-4BF0-BCAD-6AECA198C24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4" y="1704"/>
                  <a:ext cx="5" cy="482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6" name="Rectangle 285">
                  <a:extLst>
                    <a:ext uri="{FF2B5EF4-FFF2-40B4-BE49-F238E27FC236}">
                      <a16:creationId xmlns:a16="http://schemas.microsoft.com/office/drawing/2014/main" id="{3BBDA65F-0F80-4B86-B1D9-01005C17CF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67" y="1706"/>
                  <a:ext cx="4" cy="48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7" name="Rectangle 286">
                  <a:extLst>
                    <a:ext uri="{FF2B5EF4-FFF2-40B4-BE49-F238E27FC236}">
                      <a16:creationId xmlns:a16="http://schemas.microsoft.com/office/drawing/2014/main" id="{53F89C64-8C14-4C8B-BAB2-9B631F5C1F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07" y="1706"/>
                  <a:ext cx="6" cy="47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8" name="Rectangle 287">
                  <a:extLst>
                    <a:ext uri="{FF2B5EF4-FFF2-40B4-BE49-F238E27FC236}">
                      <a16:creationId xmlns:a16="http://schemas.microsoft.com/office/drawing/2014/main" id="{B14F3EEF-5DF2-4E10-BC8D-683877BE59A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2" y="1706"/>
                  <a:ext cx="5" cy="23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49" name="Rectangle 288">
                  <a:extLst>
                    <a:ext uri="{FF2B5EF4-FFF2-40B4-BE49-F238E27FC236}">
                      <a16:creationId xmlns:a16="http://schemas.microsoft.com/office/drawing/2014/main" id="{947A2888-6797-41FB-BC63-60EA2BB3A7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78" y="1706"/>
                  <a:ext cx="4" cy="37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0" name="Rectangle 289">
                  <a:extLst>
                    <a:ext uri="{FF2B5EF4-FFF2-40B4-BE49-F238E27FC236}">
                      <a16:creationId xmlns:a16="http://schemas.microsoft.com/office/drawing/2014/main" id="{D662FFC7-1D24-48B9-9195-DD48052BE1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32" y="1706"/>
                  <a:ext cx="5" cy="37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1" name="Rectangle 290">
                  <a:extLst>
                    <a:ext uri="{FF2B5EF4-FFF2-40B4-BE49-F238E27FC236}">
                      <a16:creationId xmlns:a16="http://schemas.microsoft.com/office/drawing/2014/main" id="{061B766B-BAE9-453A-8777-08209F963C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265"/>
                  <a:ext cx="160" cy="81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2" name="Freeform 291">
                  <a:extLst>
                    <a:ext uri="{FF2B5EF4-FFF2-40B4-BE49-F238E27FC236}">
                      <a16:creationId xmlns:a16="http://schemas.microsoft.com/office/drawing/2014/main" id="{40FF7F8B-1BA8-43FA-9032-76D4ADD653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" y="2253"/>
                  <a:ext cx="173" cy="13"/>
                </a:xfrm>
                <a:custGeom>
                  <a:avLst/>
                  <a:gdLst>
                    <a:gd name="T0" fmla="*/ 173 w 173"/>
                    <a:gd name="T1" fmla="*/ 0 h 13"/>
                    <a:gd name="T2" fmla="*/ 159 w 173"/>
                    <a:gd name="T3" fmla="*/ 13 h 13"/>
                    <a:gd name="T4" fmla="*/ 0 w 173"/>
                    <a:gd name="T5" fmla="*/ 13 h 13"/>
                    <a:gd name="T6" fmla="*/ 0 w 173"/>
                    <a:gd name="T7" fmla="*/ 0 h 13"/>
                    <a:gd name="T8" fmla="*/ 0 w 173"/>
                    <a:gd name="T9" fmla="*/ 0 h 13"/>
                    <a:gd name="T10" fmla="*/ 173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173" y="0"/>
                      </a:moveTo>
                      <a:lnTo>
                        <a:pt x="159" y="13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73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3" name="Freeform 292">
                  <a:extLst>
                    <a:ext uri="{FF2B5EF4-FFF2-40B4-BE49-F238E27FC236}">
                      <a16:creationId xmlns:a16="http://schemas.microsoft.com/office/drawing/2014/main" id="{94EA6E7A-9D57-466D-8041-CA57C41F4B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2253"/>
                  <a:ext cx="14" cy="93"/>
                </a:xfrm>
                <a:custGeom>
                  <a:avLst/>
                  <a:gdLst>
                    <a:gd name="T0" fmla="*/ 0 w 14"/>
                    <a:gd name="T1" fmla="*/ 13 h 93"/>
                    <a:gd name="T2" fmla="*/ 0 w 14"/>
                    <a:gd name="T3" fmla="*/ 93 h 93"/>
                    <a:gd name="T4" fmla="*/ 14 w 14"/>
                    <a:gd name="T5" fmla="*/ 93 h 93"/>
                    <a:gd name="T6" fmla="*/ 14 w 14"/>
                    <a:gd name="T7" fmla="*/ 0 h 93"/>
                    <a:gd name="T8" fmla="*/ 0 w 14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93">
                      <a:moveTo>
                        <a:pt x="0" y="13"/>
                      </a:moveTo>
                      <a:lnTo>
                        <a:pt x="0" y="93"/>
                      </a:lnTo>
                      <a:lnTo>
                        <a:pt x="14" y="93"/>
                      </a:lnTo>
                      <a:lnTo>
                        <a:pt x="14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4" name="Rectangle 293">
                  <a:extLst>
                    <a:ext uri="{FF2B5EF4-FFF2-40B4-BE49-F238E27FC236}">
                      <a16:creationId xmlns:a16="http://schemas.microsoft.com/office/drawing/2014/main" id="{287148A8-B5C1-4A06-AB0A-8745C647F7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9" y="2266"/>
                  <a:ext cx="8" cy="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5" name="Rectangle 294">
                  <a:extLst>
                    <a:ext uri="{FF2B5EF4-FFF2-40B4-BE49-F238E27FC236}">
                      <a16:creationId xmlns:a16="http://schemas.microsoft.com/office/drawing/2014/main" id="{476A77BB-A697-4DD9-A4D1-4A82FA0B5C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266"/>
                  <a:ext cx="159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6" name="Rectangle 295">
                  <a:extLst>
                    <a:ext uri="{FF2B5EF4-FFF2-40B4-BE49-F238E27FC236}">
                      <a16:creationId xmlns:a16="http://schemas.microsoft.com/office/drawing/2014/main" id="{7E8C185F-6F42-4529-80E9-54938D86B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265"/>
                  <a:ext cx="160" cy="81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7" name="Freeform 296">
                  <a:extLst>
                    <a:ext uri="{FF2B5EF4-FFF2-40B4-BE49-F238E27FC236}">
                      <a16:creationId xmlns:a16="http://schemas.microsoft.com/office/drawing/2014/main" id="{1F96823E-64AE-4CA3-A63B-6B4852C9F6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253"/>
                  <a:ext cx="173" cy="13"/>
                </a:xfrm>
                <a:custGeom>
                  <a:avLst/>
                  <a:gdLst>
                    <a:gd name="T0" fmla="*/ 0 w 173"/>
                    <a:gd name="T1" fmla="*/ 0 h 13"/>
                    <a:gd name="T2" fmla="*/ 13 w 173"/>
                    <a:gd name="T3" fmla="*/ 13 h 13"/>
                    <a:gd name="T4" fmla="*/ 173 w 173"/>
                    <a:gd name="T5" fmla="*/ 13 h 13"/>
                    <a:gd name="T6" fmla="*/ 173 w 173"/>
                    <a:gd name="T7" fmla="*/ 0 h 13"/>
                    <a:gd name="T8" fmla="*/ 173 w 173"/>
                    <a:gd name="T9" fmla="*/ 0 h 13"/>
                    <a:gd name="T10" fmla="*/ 0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0" y="0"/>
                      </a:moveTo>
                      <a:lnTo>
                        <a:pt x="13" y="13"/>
                      </a:lnTo>
                      <a:lnTo>
                        <a:pt x="173" y="13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8" name="Freeform 297">
                  <a:extLst>
                    <a:ext uri="{FF2B5EF4-FFF2-40B4-BE49-F238E27FC236}">
                      <a16:creationId xmlns:a16="http://schemas.microsoft.com/office/drawing/2014/main" id="{648B056E-3A40-40B6-8F42-ED5E39916BF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253"/>
                  <a:ext cx="13" cy="93"/>
                </a:xfrm>
                <a:custGeom>
                  <a:avLst/>
                  <a:gdLst>
                    <a:gd name="T0" fmla="*/ 13 w 13"/>
                    <a:gd name="T1" fmla="*/ 13 h 93"/>
                    <a:gd name="T2" fmla="*/ 13 w 13"/>
                    <a:gd name="T3" fmla="*/ 93 h 93"/>
                    <a:gd name="T4" fmla="*/ 0 w 13"/>
                    <a:gd name="T5" fmla="*/ 93 h 93"/>
                    <a:gd name="T6" fmla="*/ 0 w 13"/>
                    <a:gd name="T7" fmla="*/ 0 h 93"/>
                    <a:gd name="T8" fmla="*/ 13 w 13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3">
                      <a:moveTo>
                        <a:pt x="13" y="13"/>
                      </a:moveTo>
                      <a:lnTo>
                        <a:pt x="13" y="93"/>
                      </a:lnTo>
                      <a:lnTo>
                        <a:pt x="0" y="93"/>
                      </a:lnTo>
                      <a:lnTo>
                        <a:pt x="0" y="0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59" name="Rectangle 298">
                  <a:extLst>
                    <a:ext uri="{FF2B5EF4-FFF2-40B4-BE49-F238E27FC236}">
                      <a16:creationId xmlns:a16="http://schemas.microsoft.com/office/drawing/2014/main" id="{88D8225D-8329-4945-8F20-77AD280C38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266"/>
                  <a:ext cx="9" cy="8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0" name="Rectangle 299">
                  <a:extLst>
                    <a:ext uri="{FF2B5EF4-FFF2-40B4-BE49-F238E27FC236}">
                      <a16:creationId xmlns:a16="http://schemas.microsoft.com/office/drawing/2014/main" id="{5AD6D4A2-1F7C-488C-8C27-33F29D3BDD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266"/>
                  <a:ext cx="160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1" name="Rectangle 300">
                  <a:extLst>
                    <a:ext uri="{FF2B5EF4-FFF2-40B4-BE49-F238E27FC236}">
                      <a16:creationId xmlns:a16="http://schemas.microsoft.com/office/drawing/2014/main" id="{08D6B661-D966-4321-B417-042CD15231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346"/>
                  <a:ext cx="227" cy="35"/>
                </a:xfrm>
                <a:prstGeom prst="rect">
                  <a:avLst/>
                </a:prstGeom>
                <a:solidFill>
                  <a:srgbClr val="AFAF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2" name="Rectangle 301">
                  <a:extLst>
                    <a:ext uri="{FF2B5EF4-FFF2-40B4-BE49-F238E27FC236}">
                      <a16:creationId xmlns:a16="http://schemas.microsoft.com/office/drawing/2014/main" id="{8132A169-7B9C-4D5A-872E-07235E55F4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346"/>
                  <a:ext cx="235" cy="35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3" name="Rectangle 302">
                  <a:extLst>
                    <a:ext uri="{FF2B5EF4-FFF2-40B4-BE49-F238E27FC236}">
                      <a16:creationId xmlns:a16="http://schemas.microsoft.com/office/drawing/2014/main" id="{BFE34F0C-9786-41BD-AB7E-A54B24D4CD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379"/>
                  <a:ext cx="227" cy="9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4" name="Rectangle 303">
                  <a:extLst>
                    <a:ext uri="{FF2B5EF4-FFF2-40B4-BE49-F238E27FC236}">
                      <a16:creationId xmlns:a16="http://schemas.microsoft.com/office/drawing/2014/main" id="{63D4F501-D19C-4AE6-8538-BE35C0C445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379"/>
                  <a:ext cx="235" cy="9"/>
                </a:xfrm>
                <a:prstGeom prst="rect">
                  <a:avLst/>
                </a:prstGeom>
                <a:solidFill>
                  <a:srgbClr val="ADAD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5" name="Rectangle 304">
                  <a:extLst>
                    <a:ext uri="{FF2B5EF4-FFF2-40B4-BE49-F238E27FC236}">
                      <a16:creationId xmlns:a16="http://schemas.microsoft.com/office/drawing/2014/main" id="{916A9F0B-A0AA-4F77-B5BE-E1E030C00E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401"/>
                  <a:ext cx="160" cy="80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6" name="Freeform 305">
                  <a:extLst>
                    <a:ext uri="{FF2B5EF4-FFF2-40B4-BE49-F238E27FC236}">
                      <a16:creationId xmlns:a16="http://schemas.microsoft.com/office/drawing/2014/main" id="{717DC1D4-4256-4EB2-A0B6-F3B05522E8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" y="2388"/>
                  <a:ext cx="173" cy="13"/>
                </a:xfrm>
                <a:custGeom>
                  <a:avLst/>
                  <a:gdLst>
                    <a:gd name="T0" fmla="*/ 173 w 173"/>
                    <a:gd name="T1" fmla="*/ 0 h 13"/>
                    <a:gd name="T2" fmla="*/ 159 w 173"/>
                    <a:gd name="T3" fmla="*/ 13 h 13"/>
                    <a:gd name="T4" fmla="*/ 0 w 173"/>
                    <a:gd name="T5" fmla="*/ 13 h 13"/>
                    <a:gd name="T6" fmla="*/ 0 w 173"/>
                    <a:gd name="T7" fmla="*/ 0 h 13"/>
                    <a:gd name="T8" fmla="*/ 0 w 173"/>
                    <a:gd name="T9" fmla="*/ 0 h 13"/>
                    <a:gd name="T10" fmla="*/ 173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173" y="0"/>
                      </a:moveTo>
                      <a:lnTo>
                        <a:pt x="159" y="13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73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7" name="Freeform 306">
                  <a:extLst>
                    <a:ext uri="{FF2B5EF4-FFF2-40B4-BE49-F238E27FC236}">
                      <a16:creationId xmlns:a16="http://schemas.microsoft.com/office/drawing/2014/main" id="{2B76BE95-70BF-4AA9-B936-821E195A4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2388"/>
                  <a:ext cx="14" cy="93"/>
                </a:xfrm>
                <a:custGeom>
                  <a:avLst/>
                  <a:gdLst>
                    <a:gd name="T0" fmla="*/ 0 w 14"/>
                    <a:gd name="T1" fmla="*/ 13 h 93"/>
                    <a:gd name="T2" fmla="*/ 0 w 14"/>
                    <a:gd name="T3" fmla="*/ 93 h 93"/>
                    <a:gd name="T4" fmla="*/ 14 w 14"/>
                    <a:gd name="T5" fmla="*/ 93 h 93"/>
                    <a:gd name="T6" fmla="*/ 14 w 14"/>
                    <a:gd name="T7" fmla="*/ 0 h 93"/>
                    <a:gd name="T8" fmla="*/ 0 w 14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93">
                      <a:moveTo>
                        <a:pt x="0" y="13"/>
                      </a:moveTo>
                      <a:lnTo>
                        <a:pt x="0" y="93"/>
                      </a:lnTo>
                      <a:lnTo>
                        <a:pt x="14" y="93"/>
                      </a:lnTo>
                      <a:lnTo>
                        <a:pt x="14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8" name="Rectangle 307">
                  <a:extLst>
                    <a:ext uri="{FF2B5EF4-FFF2-40B4-BE49-F238E27FC236}">
                      <a16:creationId xmlns:a16="http://schemas.microsoft.com/office/drawing/2014/main" id="{07558DB7-C82E-44C0-AB8F-08121347A7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9" y="2401"/>
                  <a:ext cx="8" cy="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69" name="Rectangle 308">
                  <a:extLst>
                    <a:ext uri="{FF2B5EF4-FFF2-40B4-BE49-F238E27FC236}">
                      <a16:creationId xmlns:a16="http://schemas.microsoft.com/office/drawing/2014/main" id="{7FB19E12-7275-4182-A47D-E52311AC5D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401"/>
                  <a:ext cx="159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0" name="Rectangle 309">
                  <a:extLst>
                    <a:ext uri="{FF2B5EF4-FFF2-40B4-BE49-F238E27FC236}">
                      <a16:creationId xmlns:a16="http://schemas.microsoft.com/office/drawing/2014/main" id="{53E30FC7-D17B-4673-B44E-E8E51CD1C3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401"/>
                  <a:ext cx="160" cy="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1" name="Freeform 310">
                  <a:extLst>
                    <a:ext uri="{FF2B5EF4-FFF2-40B4-BE49-F238E27FC236}">
                      <a16:creationId xmlns:a16="http://schemas.microsoft.com/office/drawing/2014/main" id="{618C38A1-8C93-4BEC-AAF2-C585891392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388"/>
                  <a:ext cx="173" cy="13"/>
                </a:xfrm>
                <a:custGeom>
                  <a:avLst/>
                  <a:gdLst>
                    <a:gd name="T0" fmla="*/ 0 w 173"/>
                    <a:gd name="T1" fmla="*/ 0 h 13"/>
                    <a:gd name="T2" fmla="*/ 13 w 173"/>
                    <a:gd name="T3" fmla="*/ 13 h 13"/>
                    <a:gd name="T4" fmla="*/ 173 w 173"/>
                    <a:gd name="T5" fmla="*/ 13 h 13"/>
                    <a:gd name="T6" fmla="*/ 173 w 173"/>
                    <a:gd name="T7" fmla="*/ 0 h 13"/>
                    <a:gd name="T8" fmla="*/ 173 w 173"/>
                    <a:gd name="T9" fmla="*/ 0 h 13"/>
                    <a:gd name="T10" fmla="*/ 0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0" y="0"/>
                      </a:moveTo>
                      <a:lnTo>
                        <a:pt x="13" y="13"/>
                      </a:lnTo>
                      <a:lnTo>
                        <a:pt x="173" y="13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2" name="Freeform 311">
                  <a:extLst>
                    <a:ext uri="{FF2B5EF4-FFF2-40B4-BE49-F238E27FC236}">
                      <a16:creationId xmlns:a16="http://schemas.microsoft.com/office/drawing/2014/main" id="{76D19364-D6D1-4775-9D1C-D3DE1EF9CC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388"/>
                  <a:ext cx="13" cy="93"/>
                </a:xfrm>
                <a:custGeom>
                  <a:avLst/>
                  <a:gdLst>
                    <a:gd name="T0" fmla="*/ 13 w 13"/>
                    <a:gd name="T1" fmla="*/ 13 h 93"/>
                    <a:gd name="T2" fmla="*/ 13 w 13"/>
                    <a:gd name="T3" fmla="*/ 93 h 93"/>
                    <a:gd name="T4" fmla="*/ 0 w 13"/>
                    <a:gd name="T5" fmla="*/ 93 h 93"/>
                    <a:gd name="T6" fmla="*/ 0 w 13"/>
                    <a:gd name="T7" fmla="*/ 0 h 93"/>
                    <a:gd name="T8" fmla="*/ 13 w 13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3">
                      <a:moveTo>
                        <a:pt x="13" y="13"/>
                      </a:moveTo>
                      <a:lnTo>
                        <a:pt x="13" y="93"/>
                      </a:lnTo>
                      <a:lnTo>
                        <a:pt x="0" y="93"/>
                      </a:lnTo>
                      <a:lnTo>
                        <a:pt x="0" y="0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3" name="Rectangle 312">
                  <a:extLst>
                    <a:ext uri="{FF2B5EF4-FFF2-40B4-BE49-F238E27FC236}">
                      <a16:creationId xmlns:a16="http://schemas.microsoft.com/office/drawing/2014/main" id="{08DCB048-3823-44BF-B632-C2964D73F97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401"/>
                  <a:ext cx="9" cy="8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4" name="Rectangle 313">
                  <a:extLst>
                    <a:ext uri="{FF2B5EF4-FFF2-40B4-BE49-F238E27FC236}">
                      <a16:creationId xmlns:a16="http://schemas.microsoft.com/office/drawing/2014/main" id="{16526D27-DFE8-4F70-8835-658C2E1B6A8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401"/>
                  <a:ext cx="160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5" name="Rectangle 314">
                  <a:extLst>
                    <a:ext uri="{FF2B5EF4-FFF2-40B4-BE49-F238E27FC236}">
                      <a16:creationId xmlns:a16="http://schemas.microsoft.com/office/drawing/2014/main" id="{AAD33015-F594-4622-BA24-9DDA4056BB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481"/>
                  <a:ext cx="227" cy="35"/>
                </a:xfrm>
                <a:prstGeom prst="rect">
                  <a:avLst/>
                </a:prstGeom>
                <a:solidFill>
                  <a:srgbClr val="AFAF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6" name="Rectangle 315">
                  <a:extLst>
                    <a:ext uri="{FF2B5EF4-FFF2-40B4-BE49-F238E27FC236}">
                      <a16:creationId xmlns:a16="http://schemas.microsoft.com/office/drawing/2014/main" id="{8F5967E9-A81C-4C82-8A2C-3921D973C1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481"/>
                  <a:ext cx="235" cy="35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7" name="Rectangle 316">
                  <a:extLst>
                    <a:ext uri="{FF2B5EF4-FFF2-40B4-BE49-F238E27FC236}">
                      <a16:creationId xmlns:a16="http://schemas.microsoft.com/office/drawing/2014/main" id="{564D9414-4B69-457B-B341-21AE38E45F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514"/>
                  <a:ext cx="227" cy="10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8" name="Rectangle 317">
                  <a:extLst>
                    <a:ext uri="{FF2B5EF4-FFF2-40B4-BE49-F238E27FC236}">
                      <a16:creationId xmlns:a16="http://schemas.microsoft.com/office/drawing/2014/main" id="{A16307CD-16A1-4910-9DBC-ACCFC9A561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514"/>
                  <a:ext cx="235" cy="10"/>
                </a:xfrm>
                <a:prstGeom prst="rect">
                  <a:avLst/>
                </a:prstGeom>
                <a:solidFill>
                  <a:srgbClr val="ADAD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79" name="Rectangle 318">
                  <a:extLst>
                    <a:ext uri="{FF2B5EF4-FFF2-40B4-BE49-F238E27FC236}">
                      <a16:creationId xmlns:a16="http://schemas.microsoft.com/office/drawing/2014/main" id="{A2D49F3B-BE24-4231-8023-B282B9D33D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536"/>
                  <a:ext cx="160" cy="80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0" name="Freeform 319">
                  <a:extLst>
                    <a:ext uri="{FF2B5EF4-FFF2-40B4-BE49-F238E27FC236}">
                      <a16:creationId xmlns:a16="http://schemas.microsoft.com/office/drawing/2014/main" id="{EDD71224-D309-4606-A063-71BB741E54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" y="2524"/>
                  <a:ext cx="173" cy="13"/>
                </a:xfrm>
                <a:custGeom>
                  <a:avLst/>
                  <a:gdLst>
                    <a:gd name="T0" fmla="*/ 173 w 173"/>
                    <a:gd name="T1" fmla="*/ 0 h 13"/>
                    <a:gd name="T2" fmla="*/ 159 w 173"/>
                    <a:gd name="T3" fmla="*/ 13 h 13"/>
                    <a:gd name="T4" fmla="*/ 0 w 173"/>
                    <a:gd name="T5" fmla="*/ 13 h 13"/>
                    <a:gd name="T6" fmla="*/ 0 w 173"/>
                    <a:gd name="T7" fmla="*/ 0 h 13"/>
                    <a:gd name="T8" fmla="*/ 0 w 173"/>
                    <a:gd name="T9" fmla="*/ 0 h 13"/>
                    <a:gd name="T10" fmla="*/ 173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173" y="0"/>
                      </a:moveTo>
                      <a:lnTo>
                        <a:pt x="159" y="13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73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1" name="Freeform 320">
                  <a:extLst>
                    <a:ext uri="{FF2B5EF4-FFF2-40B4-BE49-F238E27FC236}">
                      <a16:creationId xmlns:a16="http://schemas.microsoft.com/office/drawing/2014/main" id="{5D81E64F-E126-47A8-9683-D8E026A4297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2524"/>
                  <a:ext cx="14" cy="92"/>
                </a:xfrm>
                <a:custGeom>
                  <a:avLst/>
                  <a:gdLst>
                    <a:gd name="T0" fmla="*/ 0 w 14"/>
                    <a:gd name="T1" fmla="*/ 13 h 92"/>
                    <a:gd name="T2" fmla="*/ 0 w 14"/>
                    <a:gd name="T3" fmla="*/ 92 h 92"/>
                    <a:gd name="T4" fmla="*/ 14 w 14"/>
                    <a:gd name="T5" fmla="*/ 92 h 92"/>
                    <a:gd name="T6" fmla="*/ 14 w 14"/>
                    <a:gd name="T7" fmla="*/ 0 h 92"/>
                    <a:gd name="T8" fmla="*/ 0 w 14"/>
                    <a:gd name="T9" fmla="*/ 13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92">
                      <a:moveTo>
                        <a:pt x="0" y="13"/>
                      </a:moveTo>
                      <a:lnTo>
                        <a:pt x="0" y="92"/>
                      </a:lnTo>
                      <a:lnTo>
                        <a:pt x="14" y="92"/>
                      </a:lnTo>
                      <a:lnTo>
                        <a:pt x="14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2" name="Rectangle 321">
                  <a:extLst>
                    <a:ext uri="{FF2B5EF4-FFF2-40B4-BE49-F238E27FC236}">
                      <a16:creationId xmlns:a16="http://schemas.microsoft.com/office/drawing/2014/main" id="{9B3F70C1-F30A-4952-9EC5-B1B1E6423A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9" y="2537"/>
                  <a:ext cx="8" cy="7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3" name="Rectangle 322">
                  <a:extLst>
                    <a:ext uri="{FF2B5EF4-FFF2-40B4-BE49-F238E27FC236}">
                      <a16:creationId xmlns:a16="http://schemas.microsoft.com/office/drawing/2014/main" id="{188EDE54-1AB1-465D-8206-471E65F6C3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537"/>
                  <a:ext cx="159" cy="8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4" name="Rectangle 323">
                  <a:extLst>
                    <a:ext uri="{FF2B5EF4-FFF2-40B4-BE49-F238E27FC236}">
                      <a16:creationId xmlns:a16="http://schemas.microsoft.com/office/drawing/2014/main" id="{572814D2-A85C-4C44-8E95-0DF8BFC8ACC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536"/>
                  <a:ext cx="160" cy="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5" name="Freeform 324">
                  <a:extLst>
                    <a:ext uri="{FF2B5EF4-FFF2-40B4-BE49-F238E27FC236}">
                      <a16:creationId xmlns:a16="http://schemas.microsoft.com/office/drawing/2014/main" id="{E306D171-471A-433C-8B5B-9D7D594C76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524"/>
                  <a:ext cx="173" cy="13"/>
                </a:xfrm>
                <a:custGeom>
                  <a:avLst/>
                  <a:gdLst>
                    <a:gd name="T0" fmla="*/ 0 w 173"/>
                    <a:gd name="T1" fmla="*/ 0 h 13"/>
                    <a:gd name="T2" fmla="*/ 13 w 173"/>
                    <a:gd name="T3" fmla="*/ 13 h 13"/>
                    <a:gd name="T4" fmla="*/ 173 w 173"/>
                    <a:gd name="T5" fmla="*/ 13 h 13"/>
                    <a:gd name="T6" fmla="*/ 173 w 173"/>
                    <a:gd name="T7" fmla="*/ 0 h 13"/>
                    <a:gd name="T8" fmla="*/ 173 w 173"/>
                    <a:gd name="T9" fmla="*/ 0 h 13"/>
                    <a:gd name="T10" fmla="*/ 0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0" y="0"/>
                      </a:moveTo>
                      <a:lnTo>
                        <a:pt x="13" y="13"/>
                      </a:lnTo>
                      <a:lnTo>
                        <a:pt x="173" y="13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6" name="Freeform 325">
                  <a:extLst>
                    <a:ext uri="{FF2B5EF4-FFF2-40B4-BE49-F238E27FC236}">
                      <a16:creationId xmlns:a16="http://schemas.microsoft.com/office/drawing/2014/main" id="{06130E5E-83ED-4961-8E03-016734D3B5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524"/>
                  <a:ext cx="13" cy="92"/>
                </a:xfrm>
                <a:custGeom>
                  <a:avLst/>
                  <a:gdLst>
                    <a:gd name="T0" fmla="*/ 13 w 13"/>
                    <a:gd name="T1" fmla="*/ 13 h 92"/>
                    <a:gd name="T2" fmla="*/ 13 w 13"/>
                    <a:gd name="T3" fmla="*/ 92 h 92"/>
                    <a:gd name="T4" fmla="*/ 0 w 13"/>
                    <a:gd name="T5" fmla="*/ 92 h 92"/>
                    <a:gd name="T6" fmla="*/ 0 w 13"/>
                    <a:gd name="T7" fmla="*/ 0 h 92"/>
                    <a:gd name="T8" fmla="*/ 13 w 13"/>
                    <a:gd name="T9" fmla="*/ 13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2">
                      <a:moveTo>
                        <a:pt x="13" y="13"/>
                      </a:moveTo>
                      <a:lnTo>
                        <a:pt x="1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7" name="Rectangle 326">
                  <a:extLst>
                    <a:ext uri="{FF2B5EF4-FFF2-40B4-BE49-F238E27FC236}">
                      <a16:creationId xmlns:a16="http://schemas.microsoft.com/office/drawing/2014/main" id="{72092A73-2E72-4E29-A15D-D3C5CC7589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537"/>
                  <a:ext cx="9" cy="7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8" name="Rectangle 327">
                  <a:extLst>
                    <a:ext uri="{FF2B5EF4-FFF2-40B4-BE49-F238E27FC236}">
                      <a16:creationId xmlns:a16="http://schemas.microsoft.com/office/drawing/2014/main" id="{874DD06F-49B0-4F8C-8299-2D634A3CD1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537"/>
                  <a:ext cx="160" cy="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89" name="Rectangle 328">
                  <a:extLst>
                    <a:ext uri="{FF2B5EF4-FFF2-40B4-BE49-F238E27FC236}">
                      <a16:creationId xmlns:a16="http://schemas.microsoft.com/office/drawing/2014/main" id="{71F7392D-4390-48EF-BDB0-53D7537668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616"/>
                  <a:ext cx="227" cy="35"/>
                </a:xfrm>
                <a:prstGeom prst="rect">
                  <a:avLst/>
                </a:prstGeom>
                <a:solidFill>
                  <a:srgbClr val="AFAF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0" name="Rectangle 329">
                  <a:extLst>
                    <a:ext uri="{FF2B5EF4-FFF2-40B4-BE49-F238E27FC236}">
                      <a16:creationId xmlns:a16="http://schemas.microsoft.com/office/drawing/2014/main" id="{5A37CAA5-F1AE-41E5-B1EA-5F52E61EB5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616"/>
                  <a:ext cx="235" cy="35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1" name="Rectangle 330">
                  <a:extLst>
                    <a:ext uri="{FF2B5EF4-FFF2-40B4-BE49-F238E27FC236}">
                      <a16:creationId xmlns:a16="http://schemas.microsoft.com/office/drawing/2014/main" id="{2839D22D-DD27-4507-8369-C722C4A281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649"/>
                  <a:ext cx="227" cy="10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2" name="Rectangle 331">
                  <a:extLst>
                    <a:ext uri="{FF2B5EF4-FFF2-40B4-BE49-F238E27FC236}">
                      <a16:creationId xmlns:a16="http://schemas.microsoft.com/office/drawing/2014/main" id="{4EA321B7-E703-44B6-A142-735CB58DB2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649"/>
                  <a:ext cx="235" cy="10"/>
                </a:xfrm>
                <a:prstGeom prst="rect">
                  <a:avLst/>
                </a:prstGeom>
                <a:solidFill>
                  <a:srgbClr val="ADAD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3" name="Rectangle 332">
                  <a:extLst>
                    <a:ext uri="{FF2B5EF4-FFF2-40B4-BE49-F238E27FC236}">
                      <a16:creationId xmlns:a16="http://schemas.microsoft.com/office/drawing/2014/main" id="{97D6986C-0E02-4FA5-B9E4-8D559DD6FC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671"/>
                  <a:ext cx="160" cy="81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4" name="Freeform 333">
                  <a:extLst>
                    <a:ext uri="{FF2B5EF4-FFF2-40B4-BE49-F238E27FC236}">
                      <a16:creationId xmlns:a16="http://schemas.microsoft.com/office/drawing/2014/main" id="{28296601-227A-4301-98CE-997BF95CD1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" y="2659"/>
                  <a:ext cx="173" cy="13"/>
                </a:xfrm>
                <a:custGeom>
                  <a:avLst/>
                  <a:gdLst>
                    <a:gd name="T0" fmla="*/ 173 w 173"/>
                    <a:gd name="T1" fmla="*/ 0 h 13"/>
                    <a:gd name="T2" fmla="*/ 159 w 173"/>
                    <a:gd name="T3" fmla="*/ 13 h 13"/>
                    <a:gd name="T4" fmla="*/ 0 w 173"/>
                    <a:gd name="T5" fmla="*/ 13 h 13"/>
                    <a:gd name="T6" fmla="*/ 0 w 173"/>
                    <a:gd name="T7" fmla="*/ 0 h 13"/>
                    <a:gd name="T8" fmla="*/ 0 w 173"/>
                    <a:gd name="T9" fmla="*/ 0 h 13"/>
                    <a:gd name="T10" fmla="*/ 173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173" y="0"/>
                      </a:moveTo>
                      <a:lnTo>
                        <a:pt x="159" y="13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73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5" name="Freeform 334">
                  <a:extLst>
                    <a:ext uri="{FF2B5EF4-FFF2-40B4-BE49-F238E27FC236}">
                      <a16:creationId xmlns:a16="http://schemas.microsoft.com/office/drawing/2014/main" id="{0E73CB44-6AA2-4917-9F0B-78C8692394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2659"/>
                  <a:ext cx="14" cy="93"/>
                </a:xfrm>
                <a:custGeom>
                  <a:avLst/>
                  <a:gdLst>
                    <a:gd name="T0" fmla="*/ 0 w 14"/>
                    <a:gd name="T1" fmla="*/ 13 h 93"/>
                    <a:gd name="T2" fmla="*/ 0 w 14"/>
                    <a:gd name="T3" fmla="*/ 93 h 93"/>
                    <a:gd name="T4" fmla="*/ 14 w 14"/>
                    <a:gd name="T5" fmla="*/ 93 h 93"/>
                    <a:gd name="T6" fmla="*/ 14 w 14"/>
                    <a:gd name="T7" fmla="*/ 0 h 93"/>
                    <a:gd name="T8" fmla="*/ 0 w 14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93">
                      <a:moveTo>
                        <a:pt x="0" y="13"/>
                      </a:moveTo>
                      <a:lnTo>
                        <a:pt x="0" y="93"/>
                      </a:lnTo>
                      <a:lnTo>
                        <a:pt x="14" y="93"/>
                      </a:lnTo>
                      <a:lnTo>
                        <a:pt x="14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6" name="Rectangle 335">
                  <a:extLst>
                    <a:ext uri="{FF2B5EF4-FFF2-40B4-BE49-F238E27FC236}">
                      <a16:creationId xmlns:a16="http://schemas.microsoft.com/office/drawing/2014/main" id="{B1D4C1AE-6A91-44EF-9010-F84D8C4C08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9" y="2672"/>
                  <a:ext cx="8" cy="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7" name="Rectangle 336">
                  <a:extLst>
                    <a:ext uri="{FF2B5EF4-FFF2-40B4-BE49-F238E27FC236}">
                      <a16:creationId xmlns:a16="http://schemas.microsoft.com/office/drawing/2014/main" id="{9B18018E-1B87-458F-B248-583FBA10C7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672"/>
                  <a:ext cx="159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8" name="Rectangle 337">
                  <a:extLst>
                    <a:ext uri="{FF2B5EF4-FFF2-40B4-BE49-F238E27FC236}">
                      <a16:creationId xmlns:a16="http://schemas.microsoft.com/office/drawing/2014/main" id="{25D1BFA0-ECF9-4F78-8BDA-7460C50BC3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671"/>
                  <a:ext cx="160" cy="81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899" name="Freeform 338">
                  <a:extLst>
                    <a:ext uri="{FF2B5EF4-FFF2-40B4-BE49-F238E27FC236}">
                      <a16:creationId xmlns:a16="http://schemas.microsoft.com/office/drawing/2014/main" id="{0AF7B87C-52E9-4188-AFD5-7C94322193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659"/>
                  <a:ext cx="173" cy="13"/>
                </a:xfrm>
                <a:custGeom>
                  <a:avLst/>
                  <a:gdLst>
                    <a:gd name="T0" fmla="*/ 0 w 173"/>
                    <a:gd name="T1" fmla="*/ 0 h 13"/>
                    <a:gd name="T2" fmla="*/ 13 w 173"/>
                    <a:gd name="T3" fmla="*/ 13 h 13"/>
                    <a:gd name="T4" fmla="*/ 173 w 173"/>
                    <a:gd name="T5" fmla="*/ 13 h 13"/>
                    <a:gd name="T6" fmla="*/ 173 w 173"/>
                    <a:gd name="T7" fmla="*/ 0 h 13"/>
                    <a:gd name="T8" fmla="*/ 173 w 173"/>
                    <a:gd name="T9" fmla="*/ 0 h 13"/>
                    <a:gd name="T10" fmla="*/ 0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0" y="0"/>
                      </a:moveTo>
                      <a:lnTo>
                        <a:pt x="13" y="13"/>
                      </a:lnTo>
                      <a:lnTo>
                        <a:pt x="173" y="13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0" name="Freeform 339">
                  <a:extLst>
                    <a:ext uri="{FF2B5EF4-FFF2-40B4-BE49-F238E27FC236}">
                      <a16:creationId xmlns:a16="http://schemas.microsoft.com/office/drawing/2014/main" id="{15A257C7-02D6-4C70-B338-4BE54F02F7A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659"/>
                  <a:ext cx="13" cy="93"/>
                </a:xfrm>
                <a:custGeom>
                  <a:avLst/>
                  <a:gdLst>
                    <a:gd name="T0" fmla="*/ 13 w 13"/>
                    <a:gd name="T1" fmla="*/ 13 h 93"/>
                    <a:gd name="T2" fmla="*/ 13 w 13"/>
                    <a:gd name="T3" fmla="*/ 93 h 93"/>
                    <a:gd name="T4" fmla="*/ 0 w 13"/>
                    <a:gd name="T5" fmla="*/ 93 h 93"/>
                    <a:gd name="T6" fmla="*/ 0 w 13"/>
                    <a:gd name="T7" fmla="*/ 0 h 93"/>
                    <a:gd name="T8" fmla="*/ 13 w 13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3">
                      <a:moveTo>
                        <a:pt x="13" y="13"/>
                      </a:moveTo>
                      <a:lnTo>
                        <a:pt x="13" y="93"/>
                      </a:lnTo>
                      <a:lnTo>
                        <a:pt x="0" y="93"/>
                      </a:lnTo>
                      <a:lnTo>
                        <a:pt x="0" y="0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1" name="Rectangle 340">
                  <a:extLst>
                    <a:ext uri="{FF2B5EF4-FFF2-40B4-BE49-F238E27FC236}">
                      <a16:creationId xmlns:a16="http://schemas.microsoft.com/office/drawing/2014/main" id="{A5EB3888-807F-43BB-83B0-BC8187C247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672"/>
                  <a:ext cx="9" cy="8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2" name="Rectangle 341">
                  <a:extLst>
                    <a:ext uri="{FF2B5EF4-FFF2-40B4-BE49-F238E27FC236}">
                      <a16:creationId xmlns:a16="http://schemas.microsoft.com/office/drawing/2014/main" id="{D0E2AAE2-C5AF-47C1-A376-D6A461548D4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672"/>
                  <a:ext cx="160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3" name="Rectangle 342">
                  <a:extLst>
                    <a:ext uri="{FF2B5EF4-FFF2-40B4-BE49-F238E27FC236}">
                      <a16:creationId xmlns:a16="http://schemas.microsoft.com/office/drawing/2014/main" id="{B2A9DFB1-35D8-4259-8487-440D919C056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752"/>
                  <a:ext cx="227" cy="34"/>
                </a:xfrm>
                <a:prstGeom prst="rect">
                  <a:avLst/>
                </a:prstGeom>
                <a:solidFill>
                  <a:srgbClr val="AFAF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4" name="Rectangle 343">
                  <a:extLst>
                    <a:ext uri="{FF2B5EF4-FFF2-40B4-BE49-F238E27FC236}">
                      <a16:creationId xmlns:a16="http://schemas.microsoft.com/office/drawing/2014/main" id="{F4FF603F-4BE7-4931-B4EA-502445650C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752"/>
                  <a:ext cx="235" cy="34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5" name="Rectangle 344">
                  <a:extLst>
                    <a:ext uri="{FF2B5EF4-FFF2-40B4-BE49-F238E27FC236}">
                      <a16:creationId xmlns:a16="http://schemas.microsoft.com/office/drawing/2014/main" id="{322EE45B-4CFA-41C6-B4A9-826B3D6166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785"/>
                  <a:ext cx="227" cy="9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6" name="Rectangle 345">
                  <a:extLst>
                    <a:ext uri="{FF2B5EF4-FFF2-40B4-BE49-F238E27FC236}">
                      <a16:creationId xmlns:a16="http://schemas.microsoft.com/office/drawing/2014/main" id="{A267D6FB-0A2D-4D2F-A25E-D0F5C40852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785"/>
                  <a:ext cx="235" cy="9"/>
                </a:xfrm>
                <a:prstGeom prst="rect">
                  <a:avLst/>
                </a:prstGeom>
                <a:solidFill>
                  <a:srgbClr val="ADAD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7" name="Rectangle 346">
                  <a:extLst>
                    <a:ext uri="{FF2B5EF4-FFF2-40B4-BE49-F238E27FC236}">
                      <a16:creationId xmlns:a16="http://schemas.microsoft.com/office/drawing/2014/main" id="{1D691C23-20BE-4D16-B724-75EA26A418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806"/>
                  <a:ext cx="160" cy="81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8" name="Freeform 347">
                  <a:extLst>
                    <a:ext uri="{FF2B5EF4-FFF2-40B4-BE49-F238E27FC236}">
                      <a16:creationId xmlns:a16="http://schemas.microsoft.com/office/drawing/2014/main" id="{2CC23F31-6AD6-4E6D-AA27-FA3C79DD917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" y="2794"/>
                  <a:ext cx="173" cy="13"/>
                </a:xfrm>
                <a:custGeom>
                  <a:avLst/>
                  <a:gdLst>
                    <a:gd name="T0" fmla="*/ 173 w 173"/>
                    <a:gd name="T1" fmla="*/ 0 h 13"/>
                    <a:gd name="T2" fmla="*/ 159 w 173"/>
                    <a:gd name="T3" fmla="*/ 13 h 13"/>
                    <a:gd name="T4" fmla="*/ 0 w 173"/>
                    <a:gd name="T5" fmla="*/ 13 h 13"/>
                    <a:gd name="T6" fmla="*/ 0 w 173"/>
                    <a:gd name="T7" fmla="*/ 0 h 13"/>
                    <a:gd name="T8" fmla="*/ 0 w 173"/>
                    <a:gd name="T9" fmla="*/ 0 h 13"/>
                    <a:gd name="T10" fmla="*/ 173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173" y="0"/>
                      </a:moveTo>
                      <a:lnTo>
                        <a:pt x="159" y="13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73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09" name="Freeform 348">
                  <a:extLst>
                    <a:ext uri="{FF2B5EF4-FFF2-40B4-BE49-F238E27FC236}">
                      <a16:creationId xmlns:a16="http://schemas.microsoft.com/office/drawing/2014/main" id="{2EA4DFCD-E645-4CA6-B206-8811E22CBF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2794"/>
                  <a:ext cx="14" cy="93"/>
                </a:xfrm>
                <a:custGeom>
                  <a:avLst/>
                  <a:gdLst>
                    <a:gd name="T0" fmla="*/ 0 w 14"/>
                    <a:gd name="T1" fmla="*/ 13 h 93"/>
                    <a:gd name="T2" fmla="*/ 0 w 14"/>
                    <a:gd name="T3" fmla="*/ 93 h 93"/>
                    <a:gd name="T4" fmla="*/ 14 w 14"/>
                    <a:gd name="T5" fmla="*/ 93 h 93"/>
                    <a:gd name="T6" fmla="*/ 14 w 14"/>
                    <a:gd name="T7" fmla="*/ 0 h 93"/>
                    <a:gd name="T8" fmla="*/ 0 w 14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93">
                      <a:moveTo>
                        <a:pt x="0" y="13"/>
                      </a:moveTo>
                      <a:lnTo>
                        <a:pt x="0" y="93"/>
                      </a:lnTo>
                      <a:lnTo>
                        <a:pt x="14" y="93"/>
                      </a:lnTo>
                      <a:lnTo>
                        <a:pt x="14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0" name="Rectangle 349">
                  <a:extLst>
                    <a:ext uri="{FF2B5EF4-FFF2-40B4-BE49-F238E27FC236}">
                      <a16:creationId xmlns:a16="http://schemas.microsoft.com/office/drawing/2014/main" id="{033C5D0D-04F7-4855-8390-28A593E3E3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9" y="2807"/>
                  <a:ext cx="8" cy="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1" name="Rectangle 350">
                  <a:extLst>
                    <a:ext uri="{FF2B5EF4-FFF2-40B4-BE49-F238E27FC236}">
                      <a16:creationId xmlns:a16="http://schemas.microsoft.com/office/drawing/2014/main" id="{FC91E6AC-D86C-41D1-8FE3-913C000038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807"/>
                  <a:ext cx="159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2" name="Rectangle 351">
                  <a:extLst>
                    <a:ext uri="{FF2B5EF4-FFF2-40B4-BE49-F238E27FC236}">
                      <a16:creationId xmlns:a16="http://schemas.microsoft.com/office/drawing/2014/main" id="{0C3F5F3F-C1A2-49D5-BDF8-816EEEC658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806"/>
                  <a:ext cx="160" cy="81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3" name="Freeform 352">
                  <a:extLst>
                    <a:ext uri="{FF2B5EF4-FFF2-40B4-BE49-F238E27FC236}">
                      <a16:creationId xmlns:a16="http://schemas.microsoft.com/office/drawing/2014/main" id="{5ADC7C41-ECC1-4400-9EBA-B62146EDEB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794"/>
                  <a:ext cx="173" cy="13"/>
                </a:xfrm>
                <a:custGeom>
                  <a:avLst/>
                  <a:gdLst>
                    <a:gd name="T0" fmla="*/ 0 w 173"/>
                    <a:gd name="T1" fmla="*/ 0 h 13"/>
                    <a:gd name="T2" fmla="*/ 13 w 173"/>
                    <a:gd name="T3" fmla="*/ 13 h 13"/>
                    <a:gd name="T4" fmla="*/ 173 w 173"/>
                    <a:gd name="T5" fmla="*/ 13 h 13"/>
                    <a:gd name="T6" fmla="*/ 173 w 173"/>
                    <a:gd name="T7" fmla="*/ 0 h 13"/>
                    <a:gd name="T8" fmla="*/ 173 w 173"/>
                    <a:gd name="T9" fmla="*/ 0 h 13"/>
                    <a:gd name="T10" fmla="*/ 0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0" y="0"/>
                      </a:moveTo>
                      <a:lnTo>
                        <a:pt x="13" y="13"/>
                      </a:lnTo>
                      <a:lnTo>
                        <a:pt x="173" y="13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4" name="Freeform 353">
                  <a:extLst>
                    <a:ext uri="{FF2B5EF4-FFF2-40B4-BE49-F238E27FC236}">
                      <a16:creationId xmlns:a16="http://schemas.microsoft.com/office/drawing/2014/main" id="{827C17CC-770B-4166-AC8E-30D1014E43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794"/>
                  <a:ext cx="13" cy="93"/>
                </a:xfrm>
                <a:custGeom>
                  <a:avLst/>
                  <a:gdLst>
                    <a:gd name="T0" fmla="*/ 13 w 13"/>
                    <a:gd name="T1" fmla="*/ 13 h 93"/>
                    <a:gd name="T2" fmla="*/ 13 w 13"/>
                    <a:gd name="T3" fmla="*/ 93 h 93"/>
                    <a:gd name="T4" fmla="*/ 0 w 13"/>
                    <a:gd name="T5" fmla="*/ 93 h 93"/>
                    <a:gd name="T6" fmla="*/ 0 w 13"/>
                    <a:gd name="T7" fmla="*/ 0 h 93"/>
                    <a:gd name="T8" fmla="*/ 13 w 13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3">
                      <a:moveTo>
                        <a:pt x="13" y="13"/>
                      </a:moveTo>
                      <a:lnTo>
                        <a:pt x="13" y="93"/>
                      </a:lnTo>
                      <a:lnTo>
                        <a:pt x="0" y="93"/>
                      </a:lnTo>
                      <a:lnTo>
                        <a:pt x="0" y="0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5" name="Rectangle 354">
                  <a:extLst>
                    <a:ext uri="{FF2B5EF4-FFF2-40B4-BE49-F238E27FC236}">
                      <a16:creationId xmlns:a16="http://schemas.microsoft.com/office/drawing/2014/main" id="{F3E7CA25-AAAA-4BCF-9362-FE63079873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807"/>
                  <a:ext cx="9" cy="8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6" name="Rectangle 355">
                  <a:extLst>
                    <a:ext uri="{FF2B5EF4-FFF2-40B4-BE49-F238E27FC236}">
                      <a16:creationId xmlns:a16="http://schemas.microsoft.com/office/drawing/2014/main" id="{210F605B-3289-4D5F-8E80-EE3901ECED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807"/>
                  <a:ext cx="160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7" name="Rectangle 356">
                  <a:extLst>
                    <a:ext uri="{FF2B5EF4-FFF2-40B4-BE49-F238E27FC236}">
                      <a16:creationId xmlns:a16="http://schemas.microsoft.com/office/drawing/2014/main" id="{3ADAB058-67FA-4B5E-9C6B-1E14775942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887"/>
                  <a:ext cx="227" cy="35"/>
                </a:xfrm>
                <a:prstGeom prst="rect">
                  <a:avLst/>
                </a:prstGeom>
                <a:solidFill>
                  <a:srgbClr val="AFAF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8" name="Rectangle 357">
                  <a:extLst>
                    <a:ext uri="{FF2B5EF4-FFF2-40B4-BE49-F238E27FC236}">
                      <a16:creationId xmlns:a16="http://schemas.microsoft.com/office/drawing/2014/main" id="{4555F52B-F979-4DC1-BAE7-6759D79BBB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887"/>
                  <a:ext cx="235" cy="35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19" name="Rectangle 358">
                  <a:extLst>
                    <a:ext uri="{FF2B5EF4-FFF2-40B4-BE49-F238E27FC236}">
                      <a16:creationId xmlns:a16="http://schemas.microsoft.com/office/drawing/2014/main" id="{DD3C6A44-BA8F-4ECE-BCE1-B5FA3641A7E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2920"/>
                  <a:ext cx="227" cy="9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0" name="Rectangle 359">
                  <a:extLst>
                    <a:ext uri="{FF2B5EF4-FFF2-40B4-BE49-F238E27FC236}">
                      <a16:creationId xmlns:a16="http://schemas.microsoft.com/office/drawing/2014/main" id="{B0179E70-DBF7-482E-AED6-6BE4FC0632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920"/>
                  <a:ext cx="235" cy="9"/>
                </a:xfrm>
                <a:prstGeom prst="rect">
                  <a:avLst/>
                </a:prstGeom>
                <a:solidFill>
                  <a:srgbClr val="ADAD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1" name="Rectangle 360">
                  <a:extLst>
                    <a:ext uri="{FF2B5EF4-FFF2-40B4-BE49-F238E27FC236}">
                      <a16:creationId xmlns:a16="http://schemas.microsoft.com/office/drawing/2014/main" id="{252E7A44-F02F-40FD-8192-A7F2A1ECB2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942"/>
                  <a:ext cx="160" cy="80"/>
                </a:xfrm>
                <a:prstGeom prst="rect">
                  <a:avLst/>
                </a:prstGeom>
                <a:solidFill>
                  <a:srgbClr val="76B1B7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2" name="Freeform 361">
                  <a:extLst>
                    <a:ext uri="{FF2B5EF4-FFF2-40B4-BE49-F238E27FC236}">
                      <a16:creationId xmlns:a16="http://schemas.microsoft.com/office/drawing/2014/main" id="{4B77F946-8E37-4260-AE0A-8F8CE39189B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88" y="2929"/>
                  <a:ext cx="173" cy="13"/>
                </a:xfrm>
                <a:custGeom>
                  <a:avLst/>
                  <a:gdLst>
                    <a:gd name="T0" fmla="*/ 173 w 173"/>
                    <a:gd name="T1" fmla="*/ 0 h 13"/>
                    <a:gd name="T2" fmla="*/ 159 w 173"/>
                    <a:gd name="T3" fmla="*/ 13 h 13"/>
                    <a:gd name="T4" fmla="*/ 0 w 173"/>
                    <a:gd name="T5" fmla="*/ 13 h 13"/>
                    <a:gd name="T6" fmla="*/ 0 w 173"/>
                    <a:gd name="T7" fmla="*/ 0 h 13"/>
                    <a:gd name="T8" fmla="*/ 0 w 173"/>
                    <a:gd name="T9" fmla="*/ 0 h 13"/>
                    <a:gd name="T10" fmla="*/ 173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173" y="0"/>
                      </a:moveTo>
                      <a:lnTo>
                        <a:pt x="159" y="13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173" y="0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3" name="Freeform 362">
                  <a:extLst>
                    <a:ext uri="{FF2B5EF4-FFF2-40B4-BE49-F238E27FC236}">
                      <a16:creationId xmlns:a16="http://schemas.microsoft.com/office/drawing/2014/main" id="{62F2D6DA-931C-479F-B728-E439CC8A40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7" y="2929"/>
                  <a:ext cx="14" cy="93"/>
                </a:xfrm>
                <a:custGeom>
                  <a:avLst/>
                  <a:gdLst>
                    <a:gd name="T0" fmla="*/ 0 w 14"/>
                    <a:gd name="T1" fmla="*/ 13 h 93"/>
                    <a:gd name="T2" fmla="*/ 0 w 14"/>
                    <a:gd name="T3" fmla="*/ 93 h 93"/>
                    <a:gd name="T4" fmla="*/ 14 w 14"/>
                    <a:gd name="T5" fmla="*/ 93 h 93"/>
                    <a:gd name="T6" fmla="*/ 14 w 14"/>
                    <a:gd name="T7" fmla="*/ 0 h 93"/>
                    <a:gd name="T8" fmla="*/ 0 w 14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" h="93">
                      <a:moveTo>
                        <a:pt x="0" y="13"/>
                      </a:moveTo>
                      <a:lnTo>
                        <a:pt x="0" y="93"/>
                      </a:lnTo>
                      <a:lnTo>
                        <a:pt x="14" y="93"/>
                      </a:lnTo>
                      <a:lnTo>
                        <a:pt x="14" y="0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4" name="Rectangle 363">
                  <a:extLst>
                    <a:ext uri="{FF2B5EF4-FFF2-40B4-BE49-F238E27FC236}">
                      <a16:creationId xmlns:a16="http://schemas.microsoft.com/office/drawing/2014/main" id="{52DD6276-9EB2-4438-8DD5-C71F75AD25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39" y="2942"/>
                  <a:ext cx="8" cy="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5" name="Rectangle 364">
                  <a:extLst>
                    <a:ext uri="{FF2B5EF4-FFF2-40B4-BE49-F238E27FC236}">
                      <a16:creationId xmlns:a16="http://schemas.microsoft.com/office/drawing/2014/main" id="{A58E12D9-E05B-4E4D-8E32-5E75356DB6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2942"/>
                  <a:ext cx="159" cy="9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6" name="Rectangle 365">
                  <a:extLst>
                    <a:ext uri="{FF2B5EF4-FFF2-40B4-BE49-F238E27FC236}">
                      <a16:creationId xmlns:a16="http://schemas.microsoft.com/office/drawing/2014/main" id="{8C1A9361-A971-4347-8411-4DD6B884CB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942"/>
                  <a:ext cx="160" cy="8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7" name="Freeform 366">
                  <a:extLst>
                    <a:ext uri="{FF2B5EF4-FFF2-40B4-BE49-F238E27FC236}">
                      <a16:creationId xmlns:a16="http://schemas.microsoft.com/office/drawing/2014/main" id="{42CE1EC5-7A98-4E2E-BDB8-8C4FE6EBB2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929"/>
                  <a:ext cx="173" cy="13"/>
                </a:xfrm>
                <a:custGeom>
                  <a:avLst/>
                  <a:gdLst>
                    <a:gd name="T0" fmla="*/ 0 w 173"/>
                    <a:gd name="T1" fmla="*/ 0 h 13"/>
                    <a:gd name="T2" fmla="*/ 13 w 173"/>
                    <a:gd name="T3" fmla="*/ 13 h 13"/>
                    <a:gd name="T4" fmla="*/ 173 w 173"/>
                    <a:gd name="T5" fmla="*/ 13 h 13"/>
                    <a:gd name="T6" fmla="*/ 173 w 173"/>
                    <a:gd name="T7" fmla="*/ 0 h 13"/>
                    <a:gd name="T8" fmla="*/ 173 w 173"/>
                    <a:gd name="T9" fmla="*/ 0 h 13"/>
                    <a:gd name="T10" fmla="*/ 0 w 173"/>
                    <a:gd name="T11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3" h="13">
                      <a:moveTo>
                        <a:pt x="0" y="0"/>
                      </a:moveTo>
                      <a:lnTo>
                        <a:pt x="13" y="13"/>
                      </a:lnTo>
                      <a:lnTo>
                        <a:pt x="173" y="13"/>
                      </a:lnTo>
                      <a:lnTo>
                        <a:pt x="173" y="0"/>
                      </a:lnTo>
                      <a:lnTo>
                        <a:pt x="17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8" name="Freeform 367">
                  <a:extLst>
                    <a:ext uri="{FF2B5EF4-FFF2-40B4-BE49-F238E27FC236}">
                      <a16:creationId xmlns:a16="http://schemas.microsoft.com/office/drawing/2014/main" id="{835DBF26-5ED4-4780-9451-F6A49F6218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615" y="2929"/>
                  <a:ext cx="13" cy="93"/>
                </a:xfrm>
                <a:custGeom>
                  <a:avLst/>
                  <a:gdLst>
                    <a:gd name="T0" fmla="*/ 13 w 13"/>
                    <a:gd name="T1" fmla="*/ 13 h 93"/>
                    <a:gd name="T2" fmla="*/ 13 w 13"/>
                    <a:gd name="T3" fmla="*/ 93 h 93"/>
                    <a:gd name="T4" fmla="*/ 0 w 13"/>
                    <a:gd name="T5" fmla="*/ 93 h 93"/>
                    <a:gd name="T6" fmla="*/ 0 w 13"/>
                    <a:gd name="T7" fmla="*/ 0 h 93"/>
                    <a:gd name="T8" fmla="*/ 13 w 13"/>
                    <a:gd name="T9" fmla="*/ 13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93">
                      <a:moveTo>
                        <a:pt x="13" y="13"/>
                      </a:moveTo>
                      <a:lnTo>
                        <a:pt x="13" y="93"/>
                      </a:lnTo>
                      <a:lnTo>
                        <a:pt x="0" y="93"/>
                      </a:lnTo>
                      <a:lnTo>
                        <a:pt x="0" y="0"/>
                      </a:lnTo>
                      <a:lnTo>
                        <a:pt x="13" y="13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29" name="Rectangle 368">
                  <a:extLst>
                    <a:ext uri="{FF2B5EF4-FFF2-40B4-BE49-F238E27FC236}">
                      <a16:creationId xmlns:a16="http://schemas.microsoft.com/office/drawing/2014/main" id="{4DE4390C-48E9-4BCD-8C79-0FABC3635F0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942"/>
                  <a:ext cx="9" cy="8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0" name="Rectangle 369">
                  <a:extLst>
                    <a:ext uri="{FF2B5EF4-FFF2-40B4-BE49-F238E27FC236}">
                      <a16:creationId xmlns:a16="http://schemas.microsoft.com/office/drawing/2014/main" id="{F98E4FB4-96D9-4E21-A090-1E6326994BA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28" y="2942"/>
                  <a:ext cx="160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1" name="Rectangle 370">
                  <a:extLst>
                    <a:ext uri="{FF2B5EF4-FFF2-40B4-BE49-F238E27FC236}">
                      <a16:creationId xmlns:a16="http://schemas.microsoft.com/office/drawing/2014/main" id="{65025C81-D6C0-4524-99D2-732289F398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3022"/>
                  <a:ext cx="227" cy="35"/>
                </a:xfrm>
                <a:prstGeom prst="rect">
                  <a:avLst/>
                </a:prstGeom>
                <a:solidFill>
                  <a:srgbClr val="AFAFA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2" name="Rectangle 371">
                  <a:extLst>
                    <a:ext uri="{FF2B5EF4-FFF2-40B4-BE49-F238E27FC236}">
                      <a16:creationId xmlns:a16="http://schemas.microsoft.com/office/drawing/2014/main" id="{A7BE97CB-4EC0-42F3-A4EF-01200B1BFDE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3022"/>
                  <a:ext cx="235" cy="35"/>
                </a:xfrm>
                <a:prstGeom prst="rect">
                  <a:avLst/>
                </a:prstGeom>
                <a:solidFill>
                  <a:srgbClr val="DDDDD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3" name="Rectangle 372">
                  <a:extLst>
                    <a:ext uri="{FF2B5EF4-FFF2-40B4-BE49-F238E27FC236}">
                      <a16:creationId xmlns:a16="http://schemas.microsoft.com/office/drawing/2014/main" id="{2FF45B08-640F-405C-A77E-E2F590EF68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62" y="3055"/>
                  <a:ext cx="227" cy="10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4" name="Rectangle 373">
                  <a:extLst>
                    <a:ext uri="{FF2B5EF4-FFF2-40B4-BE49-F238E27FC236}">
                      <a16:creationId xmlns:a16="http://schemas.microsoft.com/office/drawing/2014/main" id="{20463E78-06AD-49CE-8859-C1BC50EBA7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88" y="3055"/>
                  <a:ext cx="235" cy="10"/>
                </a:xfrm>
                <a:prstGeom prst="rect">
                  <a:avLst/>
                </a:prstGeom>
                <a:solidFill>
                  <a:srgbClr val="ADADAD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5" name="Rectangle 374">
                  <a:extLst>
                    <a:ext uri="{FF2B5EF4-FFF2-40B4-BE49-F238E27FC236}">
                      <a16:creationId xmlns:a16="http://schemas.microsoft.com/office/drawing/2014/main" id="{0D7CF15E-DBC2-41DB-89E9-6A7B773A48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47" y="2076"/>
                  <a:ext cx="240" cy="40"/>
                </a:xfrm>
                <a:prstGeom prst="rect">
                  <a:avLst/>
                </a:prstGeom>
                <a:solidFill>
                  <a:srgbClr val="E0E0E0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6" name="Oval 375">
                  <a:extLst>
                    <a:ext uri="{FF2B5EF4-FFF2-40B4-BE49-F238E27FC236}">
                      <a16:creationId xmlns:a16="http://schemas.microsoft.com/office/drawing/2014/main" id="{EA753251-EDB1-4274-A729-BADF806BD3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8" y="1997"/>
                  <a:ext cx="194" cy="194"/>
                </a:xfrm>
                <a:prstGeom prst="ellipse">
                  <a:avLst/>
                </a:prstGeom>
                <a:solidFill>
                  <a:srgbClr val="8DC6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7" name="Oval 376">
                  <a:extLst>
                    <a:ext uri="{FF2B5EF4-FFF2-40B4-BE49-F238E27FC236}">
                      <a16:creationId xmlns:a16="http://schemas.microsoft.com/office/drawing/2014/main" id="{A9C2CB96-86EE-4B90-ACC4-2968CCBEA6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76" y="2009"/>
                  <a:ext cx="147" cy="145"/>
                </a:xfrm>
                <a:prstGeom prst="ellipse">
                  <a:avLst/>
                </a:prstGeom>
                <a:solidFill>
                  <a:srgbClr val="8DC6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8" name="Oval 377">
                  <a:extLst>
                    <a:ext uri="{FF2B5EF4-FFF2-40B4-BE49-F238E27FC236}">
                      <a16:creationId xmlns:a16="http://schemas.microsoft.com/office/drawing/2014/main" id="{045741F5-8C85-4F2C-B03A-5E5550B047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36" y="2027"/>
                  <a:ext cx="101" cy="100"/>
                </a:xfrm>
                <a:prstGeom prst="ellipse">
                  <a:avLst/>
                </a:prstGeom>
                <a:solidFill>
                  <a:srgbClr val="8DC6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39" name="Oval 378">
                  <a:extLst>
                    <a:ext uri="{FF2B5EF4-FFF2-40B4-BE49-F238E27FC236}">
                      <a16:creationId xmlns:a16="http://schemas.microsoft.com/office/drawing/2014/main" id="{4C00A679-E34B-4F76-8AC3-A78582C216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86" y="1970"/>
                  <a:ext cx="206" cy="205"/>
                </a:xfrm>
                <a:prstGeom prst="ellipse">
                  <a:avLst/>
                </a:prstGeom>
                <a:solidFill>
                  <a:srgbClr val="8DC66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0" name="Freeform 379">
                  <a:extLst>
                    <a:ext uri="{FF2B5EF4-FFF2-40B4-BE49-F238E27FC236}">
                      <a16:creationId xmlns:a16="http://schemas.microsoft.com/office/drawing/2014/main" id="{81F97C63-408F-4358-B3F5-25D80B9938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82" y="2094"/>
                  <a:ext cx="220" cy="1044"/>
                </a:xfrm>
                <a:custGeom>
                  <a:avLst/>
                  <a:gdLst>
                    <a:gd name="T0" fmla="*/ 47 w 220"/>
                    <a:gd name="T1" fmla="*/ 0 h 1044"/>
                    <a:gd name="T2" fmla="*/ 47 w 220"/>
                    <a:gd name="T3" fmla="*/ 1 h 1044"/>
                    <a:gd name="T4" fmla="*/ 0 w 220"/>
                    <a:gd name="T5" fmla="*/ 1 h 1044"/>
                    <a:gd name="T6" fmla="*/ 0 w 220"/>
                    <a:gd name="T7" fmla="*/ 1044 h 1044"/>
                    <a:gd name="T8" fmla="*/ 47 w 220"/>
                    <a:gd name="T9" fmla="*/ 1044 h 1044"/>
                    <a:gd name="T10" fmla="*/ 143 w 220"/>
                    <a:gd name="T11" fmla="*/ 1044 h 1044"/>
                    <a:gd name="T12" fmla="*/ 220 w 220"/>
                    <a:gd name="T13" fmla="*/ 1044 h 1044"/>
                    <a:gd name="T14" fmla="*/ 220 w 220"/>
                    <a:gd name="T15" fmla="*/ 0 h 1044"/>
                    <a:gd name="T16" fmla="*/ 47 w 220"/>
                    <a:gd name="T17" fmla="*/ 0 h 10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0" h="1044">
                      <a:moveTo>
                        <a:pt x="47" y="0"/>
                      </a:moveTo>
                      <a:lnTo>
                        <a:pt x="47" y="1"/>
                      </a:lnTo>
                      <a:lnTo>
                        <a:pt x="0" y="1"/>
                      </a:lnTo>
                      <a:lnTo>
                        <a:pt x="0" y="1044"/>
                      </a:lnTo>
                      <a:lnTo>
                        <a:pt x="47" y="1044"/>
                      </a:lnTo>
                      <a:lnTo>
                        <a:pt x="143" y="1044"/>
                      </a:lnTo>
                      <a:lnTo>
                        <a:pt x="220" y="1044"/>
                      </a:lnTo>
                      <a:lnTo>
                        <a:pt x="22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BFBFB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1" name="Freeform 380">
                  <a:extLst>
                    <a:ext uri="{FF2B5EF4-FFF2-40B4-BE49-F238E27FC236}">
                      <a16:creationId xmlns:a16="http://schemas.microsoft.com/office/drawing/2014/main" id="{732A1057-7F90-4FAA-A980-6D64CF0AA0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10" y="2076"/>
                  <a:ext cx="176" cy="1062"/>
                </a:xfrm>
                <a:custGeom>
                  <a:avLst/>
                  <a:gdLst>
                    <a:gd name="T0" fmla="*/ 0 w 176"/>
                    <a:gd name="T1" fmla="*/ 0 h 1062"/>
                    <a:gd name="T2" fmla="*/ 4 w 176"/>
                    <a:gd name="T3" fmla="*/ 1062 h 1062"/>
                    <a:gd name="T4" fmla="*/ 176 w 176"/>
                    <a:gd name="T5" fmla="*/ 1062 h 1062"/>
                    <a:gd name="T6" fmla="*/ 176 w 176"/>
                    <a:gd name="T7" fmla="*/ 1 h 1062"/>
                    <a:gd name="T8" fmla="*/ 0 w 176"/>
                    <a:gd name="T9" fmla="*/ 0 h 10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6" h="1062">
                      <a:moveTo>
                        <a:pt x="0" y="0"/>
                      </a:moveTo>
                      <a:lnTo>
                        <a:pt x="4" y="1062"/>
                      </a:lnTo>
                      <a:lnTo>
                        <a:pt x="176" y="1062"/>
                      </a:lnTo>
                      <a:lnTo>
                        <a:pt x="176" y="1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2" name="Freeform 381">
                  <a:extLst>
                    <a:ext uri="{FF2B5EF4-FFF2-40B4-BE49-F238E27FC236}">
                      <a16:creationId xmlns:a16="http://schemas.microsoft.com/office/drawing/2014/main" id="{E2CEA0CA-C67B-4478-A86F-CFBB1401FF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98" y="2076"/>
                  <a:ext cx="220" cy="1062"/>
                </a:xfrm>
                <a:custGeom>
                  <a:avLst/>
                  <a:gdLst>
                    <a:gd name="T0" fmla="*/ 47 w 220"/>
                    <a:gd name="T1" fmla="*/ 0 h 1062"/>
                    <a:gd name="T2" fmla="*/ 47 w 220"/>
                    <a:gd name="T3" fmla="*/ 1 h 1062"/>
                    <a:gd name="T4" fmla="*/ 0 w 220"/>
                    <a:gd name="T5" fmla="*/ 1 h 1062"/>
                    <a:gd name="T6" fmla="*/ 0 w 220"/>
                    <a:gd name="T7" fmla="*/ 1062 h 1062"/>
                    <a:gd name="T8" fmla="*/ 47 w 220"/>
                    <a:gd name="T9" fmla="*/ 1062 h 1062"/>
                    <a:gd name="T10" fmla="*/ 143 w 220"/>
                    <a:gd name="T11" fmla="*/ 1062 h 1062"/>
                    <a:gd name="T12" fmla="*/ 220 w 220"/>
                    <a:gd name="T13" fmla="*/ 1062 h 1062"/>
                    <a:gd name="T14" fmla="*/ 220 w 220"/>
                    <a:gd name="T15" fmla="*/ 0 h 1062"/>
                    <a:gd name="T16" fmla="*/ 47 w 220"/>
                    <a:gd name="T17" fmla="*/ 0 h 10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0" h="1062">
                      <a:moveTo>
                        <a:pt x="47" y="0"/>
                      </a:moveTo>
                      <a:lnTo>
                        <a:pt x="47" y="1"/>
                      </a:lnTo>
                      <a:lnTo>
                        <a:pt x="0" y="1"/>
                      </a:lnTo>
                      <a:lnTo>
                        <a:pt x="0" y="1062"/>
                      </a:lnTo>
                      <a:lnTo>
                        <a:pt x="47" y="1062"/>
                      </a:lnTo>
                      <a:lnTo>
                        <a:pt x="143" y="1062"/>
                      </a:lnTo>
                      <a:lnTo>
                        <a:pt x="220" y="1062"/>
                      </a:lnTo>
                      <a:lnTo>
                        <a:pt x="220" y="0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E5E3E3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3" name="Rectangle 382">
                  <a:extLst>
                    <a:ext uri="{FF2B5EF4-FFF2-40B4-BE49-F238E27FC236}">
                      <a16:creationId xmlns:a16="http://schemas.microsoft.com/office/drawing/2014/main" id="{C0C18EBE-110A-4A7B-9A1D-D1EE2F28A3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191"/>
                  <a:ext cx="58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4" name="Freeform 383">
                  <a:extLst>
                    <a:ext uri="{FF2B5EF4-FFF2-40B4-BE49-F238E27FC236}">
                      <a16:creationId xmlns:a16="http://schemas.microsoft.com/office/drawing/2014/main" id="{B08C2056-620F-4575-BA45-5F0FA458FE8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184"/>
                  <a:ext cx="65" cy="8"/>
                </a:xfrm>
                <a:custGeom>
                  <a:avLst/>
                  <a:gdLst>
                    <a:gd name="T0" fmla="*/ 0 w 65"/>
                    <a:gd name="T1" fmla="*/ 0 h 8"/>
                    <a:gd name="T2" fmla="*/ 8 w 65"/>
                    <a:gd name="T3" fmla="*/ 8 h 8"/>
                    <a:gd name="T4" fmla="*/ 65 w 65"/>
                    <a:gd name="T5" fmla="*/ 8 h 8"/>
                    <a:gd name="T6" fmla="*/ 65 w 65"/>
                    <a:gd name="T7" fmla="*/ 0 h 8"/>
                    <a:gd name="T8" fmla="*/ 65 w 65"/>
                    <a:gd name="T9" fmla="*/ 0 h 8"/>
                    <a:gd name="T10" fmla="*/ 0 w 65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65" y="8"/>
                      </a:lnTo>
                      <a:lnTo>
                        <a:pt x="65" y="0"/>
                      </a:lnTo>
                      <a:lnTo>
                        <a:pt x="6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5" name="Freeform 384">
                  <a:extLst>
                    <a:ext uri="{FF2B5EF4-FFF2-40B4-BE49-F238E27FC236}">
                      <a16:creationId xmlns:a16="http://schemas.microsoft.com/office/drawing/2014/main" id="{A4E00282-4777-41EA-AB4E-64315ADE408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184"/>
                  <a:ext cx="8" cy="67"/>
                </a:xfrm>
                <a:custGeom>
                  <a:avLst/>
                  <a:gdLst>
                    <a:gd name="T0" fmla="*/ 8 w 8"/>
                    <a:gd name="T1" fmla="*/ 8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8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8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6" name="Rectangle 385">
                  <a:extLst>
                    <a:ext uri="{FF2B5EF4-FFF2-40B4-BE49-F238E27FC236}">
                      <a16:creationId xmlns:a16="http://schemas.microsoft.com/office/drawing/2014/main" id="{EA76FF58-5C7D-46AC-B5F0-243B350E38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193"/>
                  <a:ext cx="9" cy="5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7" name="Rectangle 386">
                  <a:extLst>
                    <a:ext uri="{FF2B5EF4-FFF2-40B4-BE49-F238E27FC236}">
                      <a16:creationId xmlns:a16="http://schemas.microsoft.com/office/drawing/2014/main" id="{D9FA5894-9CFA-4FF1-BBE7-0501D6FF5C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192"/>
                  <a:ext cx="57" cy="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8" name="Rectangle 387">
                  <a:extLst>
                    <a:ext uri="{FF2B5EF4-FFF2-40B4-BE49-F238E27FC236}">
                      <a16:creationId xmlns:a16="http://schemas.microsoft.com/office/drawing/2014/main" id="{B9E3491C-D2A7-41F2-BA64-C18407699B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344"/>
                  <a:ext cx="58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49" name="Freeform 388">
                  <a:extLst>
                    <a:ext uri="{FF2B5EF4-FFF2-40B4-BE49-F238E27FC236}">
                      <a16:creationId xmlns:a16="http://schemas.microsoft.com/office/drawing/2014/main" id="{265A3D5D-A291-4EA3-BE54-1EF147D353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336"/>
                  <a:ext cx="65" cy="9"/>
                </a:xfrm>
                <a:custGeom>
                  <a:avLst/>
                  <a:gdLst>
                    <a:gd name="T0" fmla="*/ 0 w 65"/>
                    <a:gd name="T1" fmla="*/ 0 h 9"/>
                    <a:gd name="T2" fmla="*/ 8 w 65"/>
                    <a:gd name="T3" fmla="*/ 9 h 9"/>
                    <a:gd name="T4" fmla="*/ 65 w 65"/>
                    <a:gd name="T5" fmla="*/ 9 h 9"/>
                    <a:gd name="T6" fmla="*/ 65 w 65"/>
                    <a:gd name="T7" fmla="*/ 1 h 9"/>
                    <a:gd name="T8" fmla="*/ 65 w 65"/>
                    <a:gd name="T9" fmla="*/ 0 h 9"/>
                    <a:gd name="T10" fmla="*/ 0 w 6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9">
                      <a:moveTo>
                        <a:pt x="0" y="0"/>
                      </a:moveTo>
                      <a:lnTo>
                        <a:pt x="8" y="9"/>
                      </a:lnTo>
                      <a:lnTo>
                        <a:pt x="65" y="9"/>
                      </a:lnTo>
                      <a:lnTo>
                        <a:pt x="65" y="1"/>
                      </a:lnTo>
                      <a:lnTo>
                        <a:pt x="6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0" name="Freeform 389">
                  <a:extLst>
                    <a:ext uri="{FF2B5EF4-FFF2-40B4-BE49-F238E27FC236}">
                      <a16:creationId xmlns:a16="http://schemas.microsoft.com/office/drawing/2014/main" id="{4AE644FF-7A0D-4864-A0A8-5DE02852927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337"/>
                  <a:ext cx="8" cy="67"/>
                </a:xfrm>
                <a:custGeom>
                  <a:avLst/>
                  <a:gdLst>
                    <a:gd name="T0" fmla="*/ 8 w 8"/>
                    <a:gd name="T1" fmla="*/ 8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8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8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1" name="Rectangle 390">
                  <a:extLst>
                    <a:ext uri="{FF2B5EF4-FFF2-40B4-BE49-F238E27FC236}">
                      <a16:creationId xmlns:a16="http://schemas.microsoft.com/office/drawing/2014/main" id="{59BFB8E3-0C1B-490F-8933-49EADE1DA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345"/>
                  <a:ext cx="9" cy="5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2" name="Rectangle 391">
                  <a:extLst>
                    <a:ext uri="{FF2B5EF4-FFF2-40B4-BE49-F238E27FC236}">
                      <a16:creationId xmlns:a16="http://schemas.microsoft.com/office/drawing/2014/main" id="{DEB29A65-F707-47BD-95D8-AC71A316FB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345"/>
                  <a:ext cx="57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3" name="Rectangle 392">
                  <a:extLst>
                    <a:ext uri="{FF2B5EF4-FFF2-40B4-BE49-F238E27FC236}">
                      <a16:creationId xmlns:a16="http://schemas.microsoft.com/office/drawing/2014/main" id="{CE78A84C-6B0E-41D5-88AF-E440E5FC8E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497"/>
                  <a:ext cx="58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4" name="Freeform 393">
                  <a:extLst>
                    <a:ext uri="{FF2B5EF4-FFF2-40B4-BE49-F238E27FC236}">
                      <a16:creationId xmlns:a16="http://schemas.microsoft.com/office/drawing/2014/main" id="{D8AC0F5D-3F16-45D6-8CD1-92C2518039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490"/>
                  <a:ext cx="65" cy="8"/>
                </a:xfrm>
                <a:custGeom>
                  <a:avLst/>
                  <a:gdLst>
                    <a:gd name="T0" fmla="*/ 0 w 65"/>
                    <a:gd name="T1" fmla="*/ 0 h 8"/>
                    <a:gd name="T2" fmla="*/ 8 w 65"/>
                    <a:gd name="T3" fmla="*/ 8 h 8"/>
                    <a:gd name="T4" fmla="*/ 65 w 65"/>
                    <a:gd name="T5" fmla="*/ 8 h 8"/>
                    <a:gd name="T6" fmla="*/ 65 w 65"/>
                    <a:gd name="T7" fmla="*/ 0 h 8"/>
                    <a:gd name="T8" fmla="*/ 65 w 65"/>
                    <a:gd name="T9" fmla="*/ 0 h 8"/>
                    <a:gd name="T10" fmla="*/ 0 w 65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65" y="8"/>
                      </a:lnTo>
                      <a:lnTo>
                        <a:pt x="65" y="0"/>
                      </a:lnTo>
                      <a:lnTo>
                        <a:pt x="6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5" name="Freeform 394">
                  <a:extLst>
                    <a:ext uri="{FF2B5EF4-FFF2-40B4-BE49-F238E27FC236}">
                      <a16:creationId xmlns:a16="http://schemas.microsoft.com/office/drawing/2014/main" id="{7F2751E1-1911-439C-B498-0C5AB0AA4F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490"/>
                  <a:ext cx="8" cy="67"/>
                </a:xfrm>
                <a:custGeom>
                  <a:avLst/>
                  <a:gdLst>
                    <a:gd name="T0" fmla="*/ 8 w 8"/>
                    <a:gd name="T1" fmla="*/ 8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8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8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6" name="Rectangle 395">
                  <a:extLst>
                    <a:ext uri="{FF2B5EF4-FFF2-40B4-BE49-F238E27FC236}">
                      <a16:creationId xmlns:a16="http://schemas.microsoft.com/office/drawing/2014/main" id="{B88F6C1F-CD28-4972-A6D2-82DD0E425D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498"/>
                  <a:ext cx="9" cy="5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7" name="Rectangle 396">
                  <a:extLst>
                    <a:ext uri="{FF2B5EF4-FFF2-40B4-BE49-F238E27FC236}">
                      <a16:creationId xmlns:a16="http://schemas.microsoft.com/office/drawing/2014/main" id="{AF1EA705-2472-4C7B-9DEF-BF853C5732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498"/>
                  <a:ext cx="57" cy="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8" name="Rectangle 397">
                  <a:extLst>
                    <a:ext uri="{FF2B5EF4-FFF2-40B4-BE49-F238E27FC236}">
                      <a16:creationId xmlns:a16="http://schemas.microsoft.com/office/drawing/2014/main" id="{2316775F-687E-49BF-82B8-43F2553336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650"/>
                  <a:ext cx="58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59" name="Freeform 398">
                  <a:extLst>
                    <a:ext uri="{FF2B5EF4-FFF2-40B4-BE49-F238E27FC236}">
                      <a16:creationId xmlns:a16="http://schemas.microsoft.com/office/drawing/2014/main" id="{3F3C4DA1-BCD3-4277-8B64-2540D37A3F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642"/>
                  <a:ext cx="65" cy="9"/>
                </a:xfrm>
                <a:custGeom>
                  <a:avLst/>
                  <a:gdLst>
                    <a:gd name="T0" fmla="*/ 0 w 65"/>
                    <a:gd name="T1" fmla="*/ 0 h 9"/>
                    <a:gd name="T2" fmla="*/ 8 w 65"/>
                    <a:gd name="T3" fmla="*/ 9 h 9"/>
                    <a:gd name="T4" fmla="*/ 65 w 65"/>
                    <a:gd name="T5" fmla="*/ 9 h 9"/>
                    <a:gd name="T6" fmla="*/ 65 w 65"/>
                    <a:gd name="T7" fmla="*/ 0 h 9"/>
                    <a:gd name="T8" fmla="*/ 65 w 65"/>
                    <a:gd name="T9" fmla="*/ 0 h 9"/>
                    <a:gd name="T10" fmla="*/ 0 w 65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9">
                      <a:moveTo>
                        <a:pt x="0" y="0"/>
                      </a:moveTo>
                      <a:lnTo>
                        <a:pt x="8" y="9"/>
                      </a:lnTo>
                      <a:lnTo>
                        <a:pt x="65" y="9"/>
                      </a:lnTo>
                      <a:lnTo>
                        <a:pt x="65" y="0"/>
                      </a:lnTo>
                      <a:lnTo>
                        <a:pt x="6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60" name="Freeform 399">
                  <a:extLst>
                    <a:ext uri="{FF2B5EF4-FFF2-40B4-BE49-F238E27FC236}">
                      <a16:creationId xmlns:a16="http://schemas.microsoft.com/office/drawing/2014/main" id="{AFC39575-6829-438C-B2B7-3EA37E552B6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642"/>
                  <a:ext cx="8" cy="68"/>
                </a:xfrm>
                <a:custGeom>
                  <a:avLst/>
                  <a:gdLst>
                    <a:gd name="T0" fmla="*/ 8 w 8"/>
                    <a:gd name="T1" fmla="*/ 9 h 68"/>
                    <a:gd name="T2" fmla="*/ 8 w 8"/>
                    <a:gd name="T3" fmla="*/ 68 h 68"/>
                    <a:gd name="T4" fmla="*/ 0 w 8"/>
                    <a:gd name="T5" fmla="*/ 68 h 68"/>
                    <a:gd name="T6" fmla="*/ 0 w 8"/>
                    <a:gd name="T7" fmla="*/ 0 h 68"/>
                    <a:gd name="T8" fmla="*/ 8 w 8"/>
                    <a:gd name="T9" fmla="*/ 9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8">
                      <a:moveTo>
                        <a:pt x="8" y="9"/>
                      </a:moveTo>
                      <a:lnTo>
                        <a:pt x="8" y="68"/>
                      </a:lnTo>
                      <a:lnTo>
                        <a:pt x="0" y="68"/>
                      </a:lnTo>
                      <a:lnTo>
                        <a:pt x="0" y="0"/>
                      </a:lnTo>
                      <a:lnTo>
                        <a:pt x="8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61" name="Rectangle 400">
                  <a:extLst>
                    <a:ext uri="{FF2B5EF4-FFF2-40B4-BE49-F238E27FC236}">
                      <a16:creationId xmlns:a16="http://schemas.microsoft.com/office/drawing/2014/main" id="{BDB51E5D-AB8C-4677-BA47-8693A47F66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651"/>
                  <a:ext cx="9" cy="5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62" name="Rectangle 401">
                  <a:extLst>
                    <a:ext uri="{FF2B5EF4-FFF2-40B4-BE49-F238E27FC236}">
                      <a16:creationId xmlns:a16="http://schemas.microsoft.com/office/drawing/2014/main" id="{392AAA4A-3E10-4990-BA6A-E1DAFC0C01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650"/>
                  <a:ext cx="57" cy="1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63" name="Rectangle 402">
                  <a:extLst>
                    <a:ext uri="{FF2B5EF4-FFF2-40B4-BE49-F238E27FC236}">
                      <a16:creationId xmlns:a16="http://schemas.microsoft.com/office/drawing/2014/main" id="{673986FB-CEFA-40AA-B9A1-AF52F698E66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803"/>
                  <a:ext cx="58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64" name="Freeform 403">
                  <a:extLst>
                    <a:ext uri="{FF2B5EF4-FFF2-40B4-BE49-F238E27FC236}">
                      <a16:creationId xmlns:a16="http://schemas.microsoft.com/office/drawing/2014/main" id="{7F9FB96B-D895-4F9E-8C04-DC6102AF2F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796"/>
                  <a:ext cx="65" cy="8"/>
                </a:xfrm>
                <a:custGeom>
                  <a:avLst/>
                  <a:gdLst>
                    <a:gd name="T0" fmla="*/ 0 w 65"/>
                    <a:gd name="T1" fmla="*/ 0 h 8"/>
                    <a:gd name="T2" fmla="*/ 8 w 65"/>
                    <a:gd name="T3" fmla="*/ 8 h 8"/>
                    <a:gd name="T4" fmla="*/ 65 w 65"/>
                    <a:gd name="T5" fmla="*/ 8 h 8"/>
                    <a:gd name="T6" fmla="*/ 65 w 65"/>
                    <a:gd name="T7" fmla="*/ 0 h 8"/>
                    <a:gd name="T8" fmla="*/ 65 w 65"/>
                    <a:gd name="T9" fmla="*/ 0 h 8"/>
                    <a:gd name="T10" fmla="*/ 0 w 65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65" y="8"/>
                      </a:lnTo>
                      <a:lnTo>
                        <a:pt x="65" y="0"/>
                      </a:lnTo>
                      <a:lnTo>
                        <a:pt x="6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65" name="Freeform 404">
                  <a:extLst>
                    <a:ext uri="{FF2B5EF4-FFF2-40B4-BE49-F238E27FC236}">
                      <a16:creationId xmlns:a16="http://schemas.microsoft.com/office/drawing/2014/main" id="{A5B650E2-BD31-4437-8922-6465F61E25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796"/>
                  <a:ext cx="8" cy="67"/>
                </a:xfrm>
                <a:custGeom>
                  <a:avLst/>
                  <a:gdLst>
                    <a:gd name="T0" fmla="*/ 8 w 8"/>
                    <a:gd name="T1" fmla="*/ 8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8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8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966" name="Rectangle 405">
                  <a:extLst>
                    <a:ext uri="{FF2B5EF4-FFF2-40B4-BE49-F238E27FC236}">
                      <a16:creationId xmlns:a16="http://schemas.microsoft.com/office/drawing/2014/main" id="{F07CD860-F157-4DEB-AFF7-3AFEA24093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804"/>
                  <a:ext cx="9" cy="5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</p:grpSp>
          <p:grpSp>
            <p:nvGrpSpPr>
              <p:cNvPr id="349" name="Group 607">
                <a:extLst>
                  <a:ext uri="{FF2B5EF4-FFF2-40B4-BE49-F238E27FC236}">
                    <a16:creationId xmlns:a16="http://schemas.microsoft.com/office/drawing/2014/main" id="{A6970BD9-3998-4D2D-81F3-78994FDF21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1904" y="2350233"/>
                <a:ext cx="3276204" cy="1412262"/>
                <a:chOff x="501" y="879"/>
                <a:chExt cx="6526" cy="2485"/>
              </a:xfrm>
            </p:grpSpPr>
            <p:sp>
              <p:nvSpPr>
                <p:cNvPr id="570" name="Rectangle 407">
                  <a:extLst>
                    <a:ext uri="{FF2B5EF4-FFF2-40B4-BE49-F238E27FC236}">
                      <a16:creationId xmlns:a16="http://schemas.microsoft.com/office/drawing/2014/main" id="{CB13F2BB-81F1-415B-85E0-3705B23C03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804"/>
                  <a:ext cx="57" cy="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71" name="Rectangle 408">
                  <a:extLst>
                    <a:ext uri="{FF2B5EF4-FFF2-40B4-BE49-F238E27FC236}">
                      <a16:creationId xmlns:a16="http://schemas.microsoft.com/office/drawing/2014/main" id="{91B27AF2-4DF7-4A41-A6F3-25454C2FBF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4" y="2955"/>
                  <a:ext cx="58" cy="61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72" name="Freeform 409">
                  <a:extLst>
                    <a:ext uri="{FF2B5EF4-FFF2-40B4-BE49-F238E27FC236}">
                      <a16:creationId xmlns:a16="http://schemas.microsoft.com/office/drawing/2014/main" id="{0035B188-8A3E-4D69-A947-6E2DF8248F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949"/>
                  <a:ext cx="65" cy="8"/>
                </a:xfrm>
                <a:custGeom>
                  <a:avLst/>
                  <a:gdLst>
                    <a:gd name="T0" fmla="*/ 0 w 65"/>
                    <a:gd name="T1" fmla="*/ 0 h 8"/>
                    <a:gd name="T2" fmla="*/ 8 w 65"/>
                    <a:gd name="T3" fmla="*/ 8 h 8"/>
                    <a:gd name="T4" fmla="*/ 65 w 65"/>
                    <a:gd name="T5" fmla="*/ 8 h 8"/>
                    <a:gd name="T6" fmla="*/ 65 w 65"/>
                    <a:gd name="T7" fmla="*/ 0 h 8"/>
                    <a:gd name="T8" fmla="*/ 65 w 65"/>
                    <a:gd name="T9" fmla="*/ 0 h 8"/>
                    <a:gd name="T10" fmla="*/ 0 w 65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65" y="8"/>
                      </a:lnTo>
                      <a:lnTo>
                        <a:pt x="65" y="0"/>
                      </a:lnTo>
                      <a:lnTo>
                        <a:pt x="6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73" name="Freeform 410">
                  <a:extLst>
                    <a:ext uri="{FF2B5EF4-FFF2-40B4-BE49-F238E27FC236}">
                      <a16:creationId xmlns:a16="http://schemas.microsoft.com/office/drawing/2014/main" id="{811EA612-6859-40DC-A477-94D7118A49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97" y="2949"/>
                  <a:ext cx="8" cy="67"/>
                </a:xfrm>
                <a:custGeom>
                  <a:avLst/>
                  <a:gdLst>
                    <a:gd name="T0" fmla="*/ 8 w 8"/>
                    <a:gd name="T1" fmla="*/ 7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7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74" name="Rectangle 411">
                  <a:extLst>
                    <a:ext uri="{FF2B5EF4-FFF2-40B4-BE49-F238E27FC236}">
                      <a16:creationId xmlns:a16="http://schemas.microsoft.com/office/drawing/2014/main" id="{E7467ECC-8D72-4BF9-971A-2C28E0C5417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957"/>
                  <a:ext cx="9" cy="5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75" name="Rectangle 412">
                  <a:extLst>
                    <a:ext uri="{FF2B5EF4-FFF2-40B4-BE49-F238E27FC236}">
                      <a16:creationId xmlns:a16="http://schemas.microsoft.com/office/drawing/2014/main" id="{A5952684-8A55-47E1-9661-309622B191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05" y="2956"/>
                  <a:ext cx="57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76" name="Rectangle 413">
                  <a:extLst>
                    <a:ext uri="{FF2B5EF4-FFF2-40B4-BE49-F238E27FC236}">
                      <a16:creationId xmlns:a16="http://schemas.microsoft.com/office/drawing/2014/main" id="{20AE2A91-83BD-41B8-810A-F4F63A092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1" y="2191"/>
                  <a:ext cx="57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77" name="Freeform 414">
                  <a:extLst>
                    <a:ext uri="{FF2B5EF4-FFF2-40B4-BE49-F238E27FC236}">
                      <a16:creationId xmlns:a16="http://schemas.microsoft.com/office/drawing/2014/main" id="{793D0BDA-C073-4F40-889F-B32A074895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184"/>
                  <a:ext cx="64" cy="8"/>
                </a:xfrm>
                <a:custGeom>
                  <a:avLst/>
                  <a:gdLst>
                    <a:gd name="T0" fmla="*/ 0 w 64"/>
                    <a:gd name="T1" fmla="*/ 0 h 8"/>
                    <a:gd name="T2" fmla="*/ 8 w 64"/>
                    <a:gd name="T3" fmla="*/ 8 h 8"/>
                    <a:gd name="T4" fmla="*/ 64 w 64"/>
                    <a:gd name="T5" fmla="*/ 8 h 8"/>
                    <a:gd name="T6" fmla="*/ 64 w 64"/>
                    <a:gd name="T7" fmla="*/ 0 h 8"/>
                    <a:gd name="T8" fmla="*/ 64 w 64"/>
                    <a:gd name="T9" fmla="*/ 0 h 8"/>
                    <a:gd name="T10" fmla="*/ 0 w 6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64" y="8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78" name="Freeform 415">
                  <a:extLst>
                    <a:ext uri="{FF2B5EF4-FFF2-40B4-BE49-F238E27FC236}">
                      <a16:creationId xmlns:a16="http://schemas.microsoft.com/office/drawing/2014/main" id="{B2507244-B43E-425D-A257-60B9885D4E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184"/>
                  <a:ext cx="8" cy="67"/>
                </a:xfrm>
                <a:custGeom>
                  <a:avLst/>
                  <a:gdLst>
                    <a:gd name="T0" fmla="*/ 8 w 8"/>
                    <a:gd name="T1" fmla="*/ 8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8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8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79" name="Rectangle 416">
                  <a:extLst>
                    <a:ext uri="{FF2B5EF4-FFF2-40B4-BE49-F238E27FC236}">
                      <a16:creationId xmlns:a16="http://schemas.microsoft.com/office/drawing/2014/main" id="{EE52823E-02E5-4319-806B-CB0F8F5086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" y="2193"/>
                  <a:ext cx="8" cy="5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0" name="Rectangle 417">
                  <a:extLst>
                    <a:ext uri="{FF2B5EF4-FFF2-40B4-BE49-F238E27FC236}">
                      <a16:creationId xmlns:a16="http://schemas.microsoft.com/office/drawing/2014/main" id="{B223EBAA-36C5-4FCD-A1BD-1E5FEEE6D1C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3" y="2192"/>
                  <a:ext cx="55" cy="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1" name="Rectangle 418">
                  <a:extLst>
                    <a:ext uri="{FF2B5EF4-FFF2-40B4-BE49-F238E27FC236}">
                      <a16:creationId xmlns:a16="http://schemas.microsoft.com/office/drawing/2014/main" id="{56612FBB-AFEB-4D0A-A7CA-9A08595D46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1" y="2344"/>
                  <a:ext cx="57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2" name="Freeform 419">
                  <a:extLst>
                    <a:ext uri="{FF2B5EF4-FFF2-40B4-BE49-F238E27FC236}">
                      <a16:creationId xmlns:a16="http://schemas.microsoft.com/office/drawing/2014/main" id="{E44EA1F5-D7E0-438C-A47B-E3F324DD5F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336"/>
                  <a:ext cx="64" cy="9"/>
                </a:xfrm>
                <a:custGeom>
                  <a:avLst/>
                  <a:gdLst>
                    <a:gd name="T0" fmla="*/ 0 w 64"/>
                    <a:gd name="T1" fmla="*/ 0 h 9"/>
                    <a:gd name="T2" fmla="*/ 8 w 64"/>
                    <a:gd name="T3" fmla="*/ 9 h 9"/>
                    <a:gd name="T4" fmla="*/ 64 w 64"/>
                    <a:gd name="T5" fmla="*/ 9 h 9"/>
                    <a:gd name="T6" fmla="*/ 64 w 64"/>
                    <a:gd name="T7" fmla="*/ 1 h 9"/>
                    <a:gd name="T8" fmla="*/ 64 w 64"/>
                    <a:gd name="T9" fmla="*/ 0 h 9"/>
                    <a:gd name="T10" fmla="*/ 0 w 64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9">
                      <a:moveTo>
                        <a:pt x="0" y="0"/>
                      </a:moveTo>
                      <a:lnTo>
                        <a:pt x="8" y="9"/>
                      </a:lnTo>
                      <a:lnTo>
                        <a:pt x="64" y="9"/>
                      </a:lnTo>
                      <a:lnTo>
                        <a:pt x="64" y="1"/>
                      </a:lnTo>
                      <a:lnTo>
                        <a:pt x="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3" name="Freeform 420">
                  <a:extLst>
                    <a:ext uri="{FF2B5EF4-FFF2-40B4-BE49-F238E27FC236}">
                      <a16:creationId xmlns:a16="http://schemas.microsoft.com/office/drawing/2014/main" id="{64A917D3-55F7-4A64-89F4-1B0C13E4BC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337"/>
                  <a:ext cx="8" cy="67"/>
                </a:xfrm>
                <a:custGeom>
                  <a:avLst/>
                  <a:gdLst>
                    <a:gd name="T0" fmla="*/ 8 w 8"/>
                    <a:gd name="T1" fmla="*/ 8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8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8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4" name="Rectangle 421">
                  <a:extLst>
                    <a:ext uri="{FF2B5EF4-FFF2-40B4-BE49-F238E27FC236}">
                      <a16:creationId xmlns:a16="http://schemas.microsoft.com/office/drawing/2014/main" id="{FB470D7C-B282-4D17-900E-A9BC46A3CBA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" y="2345"/>
                  <a:ext cx="8" cy="5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5" name="Rectangle 422">
                  <a:extLst>
                    <a:ext uri="{FF2B5EF4-FFF2-40B4-BE49-F238E27FC236}">
                      <a16:creationId xmlns:a16="http://schemas.microsoft.com/office/drawing/2014/main" id="{6C1012C2-6313-437F-9690-23121D86C2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3" y="2345"/>
                  <a:ext cx="55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6" name="Rectangle 423">
                  <a:extLst>
                    <a:ext uri="{FF2B5EF4-FFF2-40B4-BE49-F238E27FC236}">
                      <a16:creationId xmlns:a16="http://schemas.microsoft.com/office/drawing/2014/main" id="{7A614B7A-96B4-4F04-BAC0-94D5317A4CC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1" y="2497"/>
                  <a:ext cx="57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7" name="Freeform 424">
                  <a:extLst>
                    <a:ext uri="{FF2B5EF4-FFF2-40B4-BE49-F238E27FC236}">
                      <a16:creationId xmlns:a16="http://schemas.microsoft.com/office/drawing/2014/main" id="{DB267C23-B4EF-4348-AB38-0A4D0FB0C1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490"/>
                  <a:ext cx="64" cy="8"/>
                </a:xfrm>
                <a:custGeom>
                  <a:avLst/>
                  <a:gdLst>
                    <a:gd name="T0" fmla="*/ 0 w 64"/>
                    <a:gd name="T1" fmla="*/ 0 h 8"/>
                    <a:gd name="T2" fmla="*/ 8 w 64"/>
                    <a:gd name="T3" fmla="*/ 8 h 8"/>
                    <a:gd name="T4" fmla="*/ 64 w 64"/>
                    <a:gd name="T5" fmla="*/ 8 h 8"/>
                    <a:gd name="T6" fmla="*/ 64 w 64"/>
                    <a:gd name="T7" fmla="*/ 0 h 8"/>
                    <a:gd name="T8" fmla="*/ 64 w 64"/>
                    <a:gd name="T9" fmla="*/ 0 h 8"/>
                    <a:gd name="T10" fmla="*/ 0 w 6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64" y="8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8" name="Freeform 425">
                  <a:extLst>
                    <a:ext uri="{FF2B5EF4-FFF2-40B4-BE49-F238E27FC236}">
                      <a16:creationId xmlns:a16="http://schemas.microsoft.com/office/drawing/2014/main" id="{722C55E8-2F6A-487F-B34F-3D95BADF843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490"/>
                  <a:ext cx="8" cy="67"/>
                </a:xfrm>
                <a:custGeom>
                  <a:avLst/>
                  <a:gdLst>
                    <a:gd name="T0" fmla="*/ 8 w 8"/>
                    <a:gd name="T1" fmla="*/ 8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8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8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89" name="Rectangle 426">
                  <a:extLst>
                    <a:ext uri="{FF2B5EF4-FFF2-40B4-BE49-F238E27FC236}">
                      <a16:creationId xmlns:a16="http://schemas.microsoft.com/office/drawing/2014/main" id="{7E0F9B1A-DFD1-4CC8-BFDF-CA74F3965D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" y="2498"/>
                  <a:ext cx="8" cy="5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0" name="Rectangle 427">
                  <a:extLst>
                    <a:ext uri="{FF2B5EF4-FFF2-40B4-BE49-F238E27FC236}">
                      <a16:creationId xmlns:a16="http://schemas.microsoft.com/office/drawing/2014/main" id="{0BB109B2-34B5-4D42-8423-B002D6A1DF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3" y="2498"/>
                  <a:ext cx="55" cy="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1" name="Rectangle 428">
                  <a:extLst>
                    <a:ext uri="{FF2B5EF4-FFF2-40B4-BE49-F238E27FC236}">
                      <a16:creationId xmlns:a16="http://schemas.microsoft.com/office/drawing/2014/main" id="{33F5FA73-E07D-46C1-A040-684A8757D1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1" y="2650"/>
                  <a:ext cx="57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2" name="Freeform 429">
                  <a:extLst>
                    <a:ext uri="{FF2B5EF4-FFF2-40B4-BE49-F238E27FC236}">
                      <a16:creationId xmlns:a16="http://schemas.microsoft.com/office/drawing/2014/main" id="{4EB6413D-905E-412A-89C7-B754D6F533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642"/>
                  <a:ext cx="64" cy="9"/>
                </a:xfrm>
                <a:custGeom>
                  <a:avLst/>
                  <a:gdLst>
                    <a:gd name="T0" fmla="*/ 0 w 64"/>
                    <a:gd name="T1" fmla="*/ 0 h 9"/>
                    <a:gd name="T2" fmla="*/ 8 w 64"/>
                    <a:gd name="T3" fmla="*/ 9 h 9"/>
                    <a:gd name="T4" fmla="*/ 64 w 64"/>
                    <a:gd name="T5" fmla="*/ 9 h 9"/>
                    <a:gd name="T6" fmla="*/ 64 w 64"/>
                    <a:gd name="T7" fmla="*/ 0 h 9"/>
                    <a:gd name="T8" fmla="*/ 64 w 64"/>
                    <a:gd name="T9" fmla="*/ 0 h 9"/>
                    <a:gd name="T10" fmla="*/ 0 w 64"/>
                    <a:gd name="T11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9">
                      <a:moveTo>
                        <a:pt x="0" y="0"/>
                      </a:moveTo>
                      <a:lnTo>
                        <a:pt x="8" y="9"/>
                      </a:lnTo>
                      <a:lnTo>
                        <a:pt x="64" y="9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3" name="Freeform 430">
                  <a:extLst>
                    <a:ext uri="{FF2B5EF4-FFF2-40B4-BE49-F238E27FC236}">
                      <a16:creationId xmlns:a16="http://schemas.microsoft.com/office/drawing/2014/main" id="{25268156-04D9-4FCC-9E09-E6403DCE26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642"/>
                  <a:ext cx="8" cy="68"/>
                </a:xfrm>
                <a:custGeom>
                  <a:avLst/>
                  <a:gdLst>
                    <a:gd name="T0" fmla="*/ 8 w 8"/>
                    <a:gd name="T1" fmla="*/ 9 h 68"/>
                    <a:gd name="T2" fmla="*/ 8 w 8"/>
                    <a:gd name="T3" fmla="*/ 68 h 68"/>
                    <a:gd name="T4" fmla="*/ 0 w 8"/>
                    <a:gd name="T5" fmla="*/ 68 h 68"/>
                    <a:gd name="T6" fmla="*/ 0 w 8"/>
                    <a:gd name="T7" fmla="*/ 0 h 68"/>
                    <a:gd name="T8" fmla="*/ 8 w 8"/>
                    <a:gd name="T9" fmla="*/ 9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8">
                      <a:moveTo>
                        <a:pt x="8" y="9"/>
                      </a:moveTo>
                      <a:lnTo>
                        <a:pt x="8" y="68"/>
                      </a:lnTo>
                      <a:lnTo>
                        <a:pt x="0" y="68"/>
                      </a:lnTo>
                      <a:lnTo>
                        <a:pt x="0" y="0"/>
                      </a:lnTo>
                      <a:lnTo>
                        <a:pt x="8" y="9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4" name="Rectangle 431">
                  <a:extLst>
                    <a:ext uri="{FF2B5EF4-FFF2-40B4-BE49-F238E27FC236}">
                      <a16:creationId xmlns:a16="http://schemas.microsoft.com/office/drawing/2014/main" id="{94611F7C-CC62-4C9B-A353-194CB0D0C8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" y="2651"/>
                  <a:ext cx="8" cy="5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5" name="Rectangle 432">
                  <a:extLst>
                    <a:ext uri="{FF2B5EF4-FFF2-40B4-BE49-F238E27FC236}">
                      <a16:creationId xmlns:a16="http://schemas.microsoft.com/office/drawing/2014/main" id="{C1ACD608-55C6-4B52-8046-0A9EC18C00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3" y="2650"/>
                  <a:ext cx="55" cy="10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6" name="Rectangle 433">
                  <a:extLst>
                    <a:ext uri="{FF2B5EF4-FFF2-40B4-BE49-F238E27FC236}">
                      <a16:creationId xmlns:a16="http://schemas.microsoft.com/office/drawing/2014/main" id="{3E596D02-87A9-4D1F-A583-7A888E606FA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1" y="2803"/>
                  <a:ext cx="57" cy="60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7" name="Freeform 434">
                  <a:extLst>
                    <a:ext uri="{FF2B5EF4-FFF2-40B4-BE49-F238E27FC236}">
                      <a16:creationId xmlns:a16="http://schemas.microsoft.com/office/drawing/2014/main" id="{74177C58-B05A-4BFC-AB37-5622B3DDB1F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796"/>
                  <a:ext cx="64" cy="8"/>
                </a:xfrm>
                <a:custGeom>
                  <a:avLst/>
                  <a:gdLst>
                    <a:gd name="T0" fmla="*/ 0 w 64"/>
                    <a:gd name="T1" fmla="*/ 0 h 8"/>
                    <a:gd name="T2" fmla="*/ 8 w 64"/>
                    <a:gd name="T3" fmla="*/ 8 h 8"/>
                    <a:gd name="T4" fmla="*/ 64 w 64"/>
                    <a:gd name="T5" fmla="*/ 8 h 8"/>
                    <a:gd name="T6" fmla="*/ 64 w 64"/>
                    <a:gd name="T7" fmla="*/ 0 h 8"/>
                    <a:gd name="T8" fmla="*/ 64 w 64"/>
                    <a:gd name="T9" fmla="*/ 0 h 8"/>
                    <a:gd name="T10" fmla="*/ 0 w 6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64" y="8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8" name="Freeform 435">
                  <a:extLst>
                    <a:ext uri="{FF2B5EF4-FFF2-40B4-BE49-F238E27FC236}">
                      <a16:creationId xmlns:a16="http://schemas.microsoft.com/office/drawing/2014/main" id="{C1721B59-5869-427E-98AD-1C3656F683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796"/>
                  <a:ext cx="8" cy="67"/>
                </a:xfrm>
                <a:custGeom>
                  <a:avLst/>
                  <a:gdLst>
                    <a:gd name="T0" fmla="*/ 8 w 8"/>
                    <a:gd name="T1" fmla="*/ 8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8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8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99" name="Rectangle 436">
                  <a:extLst>
                    <a:ext uri="{FF2B5EF4-FFF2-40B4-BE49-F238E27FC236}">
                      <a16:creationId xmlns:a16="http://schemas.microsoft.com/office/drawing/2014/main" id="{27BAE5BE-5C26-4A71-A9AD-8E2C2A3663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" y="2804"/>
                  <a:ext cx="8" cy="5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0" name="Rectangle 437">
                  <a:extLst>
                    <a:ext uri="{FF2B5EF4-FFF2-40B4-BE49-F238E27FC236}">
                      <a16:creationId xmlns:a16="http://schemas.microsoft.com/office/drawing/2014/main" id="{F57F7AAE-8C39-48DB-8224-362E169917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3" y="2804"/>
                  <a:ext cx="55" cy="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1" name="Rectangle 438">
                  <a:extLst>
                    <a:ext uri="{FF2B5EF4-FFF2-40B4-BE49-F238E27FC236}">
                      <a16:creationId xmlns:a16="http://schemas.microsoft.com/office/drawing/2014/main" id="{35DD14C5-D262-4866-9299-9304008162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1" y="2955"/>
                  <a:ext cx="57" cy="61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2" name="Freeform 439">
                  <a:extLst>
                    <a:ext uri="{FF2B5EF4-FFF2-40B4-BE49-F238E27FC236}">
                      <a16:creationId xmlns:a16="http://schemas.microsoft.com/office/drawing/2014/main" id="{0109FB36-FCE0-45DA-A923-9A67264AD42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949"/>
                  <a:ext cx="64" cy="8"/>
                </a:xfrm>
                <a:custGeom>
                  <a:avLst/>
                  <a:gdLst>
                    <a:gd name="T0" fmla="*/ 0 w 64"/>
                    <a:gd name="T1" fmla="*/ 0 h 8"/>
                    <a:gd name="T2" fmla="*/ 8 w 64"/>
                    <a:gd name="T3" fmla="*/ 8 h 8"/>
                    <a:gd name="T4" fmla="*/ 64 w 64"/>
                    <a:gd name="T5" fmla="*/ 8 h 8"/>
                    <a:gd name="T6" fmla="*/ 64 w 64"/>
                    <a:gd name="T7" fmla="*/ 0 h 8"/>
                    <a:gd name="T8" fmla="*/ 64 w 64"/>
                    <a:gd name="T9" fmla="*/ 0 h 8"/>
                    <a:gd name="T10" fmla="*/ 0 w 64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4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64" y="8"/>
                      </a:lnTo>
                      <a:lnTo>
                        <a:pt x="64" y="0"/>
                      </a:lnTo>
                      <a:lnTo>
                        <a:pt x="6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8A8A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3" name="Freeform 440">
                  <a:extLst>
                    <a:ext uri="{FF2B5EF4-FFF2-40B4-BE49-F238E27FC236}">
                      <a16:creationId xmlns:a16="http://schemas.microsoft.com/office/drawing/2014/main" id="{DD553153-7920-4DBC-ACB4-8B259893D1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14" y="2949"/>
                  <a:ext cx="8" cy="67"/>
                </a:xfrm>
                <a:custGeom>
                  <a:avLst/>
                  <a:gdLst>
                    <a:gd name="T0" fmla="*/ 8 w 8"/>
                    <a:gd name="T1" fmla="*/ 7 h 67"/>
                    <a:gd name="T2" fmla="*/ 8 w 8"/>
                    <a:gd name="T3" fmla="*/ 67 h 67"/>
                    <a:gd name="T4" fmla="*/ 0 w 8"/>
                    <a:gd name="T5" fmla="*/ 67 h 67"/>
                    <a:gd name="T6" fmla="*/ 0 w 8"/>
                    <a:gd name="T7" fmla="*/ 0 h 67"/>
                    <a:gd name="T8" fmla="*/ 8 w 8"/>
                    <a:gd name="T9" fmla="*/ 7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7">
                      <a:moveTo>
                        <a:pt x="8" y="7"/>
                      </a:moveTo>
                      <a:lnTo>
                        <a:pt x="8" y="67"/>
                      </a:lnTo>
                      <a:lnTo>
                        <a:pt x="0" y="67"/>
                      </a:lnTo>
                      <a:lnTo>
                        <a:pt x="0" y="0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4" name="Rectangle 441">
                  <a:extLst>
                    <a:ext uri="{FF2B5EF4-FFF2-40B4-BE49-F238E27FC236}">
                      <a16:creationId xmlns:a16="http://schemas.microsoft.com/office/drawing/2014/main" id="{36EA6670-78EE-43C1-B296-1E2F4EF9794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2" y="2957"/>
                  <a:ext cx="8" cy="58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5" name="Rectangle 442">
                  <a:extLst>
                    <a:ext uri="{FF2B5EF4-FFF2-40B4-BE49-F238E27FC236}">
                      <a16:creationId xmlns:a16="http://schemas.microsoft.com/office/drawing/2014/main" id="{4308C9F1-2217-47F6-84E7-9E5F0CBA76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23" y="2956"/>
                  <a:ext cx="55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6" name="Rectangle 443">
                  <a:extLst>
                    <a:ext uri="{FF2B5EF4-FFF2-40B4-BE49-F238E27FC236}">
                      <a16:creationId xmlns:a16="http://schemas.microsoft.com/office/drawing/2014/main" id="{9FF24E9D-B01C-4057-965A-D7166A5950C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8" y="2112"/>
                  <a:ext cx="169" cy="40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7" name="Rectangle 444">
                  <a:extLst>
                    <a:ext uri="{FF2B5EF4-FFF2-40B4-BE49-F238E27FC236}">
                      <a16:creationId xmlns:a16="http://schemas.microsoft.com/office/drawing/2014/main" id="{00EB9F94-5116-4A1D-B25C-86CDABD860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8" y="2075"/>
                  <a:ext cx="169" cy="40"/>
                </a:xfrm>
                <a:prstGeom prst="rect">
                  <a:avLst/>
                </a:prstGeom>
                <a:solidFill>
                  <a:srgbClr val="E8E8E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8" name="Freeform 445">
                  <a:extLst>
                    <a:ext uri="{FF2B5EF4-FFF2-40B4-BE49-F238E27FC236}">
                      <a16:creationId xmlns:a16="http://schemas.microsoft.com/office/drawing/2014/main" id="{D8D905C3-10B7-4DA1-9DFF-ACBB407385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16" y="2076"/>
                  <a:ext cx="502" cy="1068"/>
                </a:xfrm>
                <a:custGeom>
                  <a:avLst/>
                  <a:gdLst>
                    <a:gd name="T0" fmla="*/ 502 w 502"/>
                    <a:gd name="T1" fmla="*/ 0 h 1068"/>
                    <a:gd name="T2" fmla="*/ 0 w 502"/>
                    <a:gd name="T3" fmla="*/ 1 h 1068"/>
                    <a:gd name="T4" fmla="*/ 0 w 502"/>
                    <a:gd name="T5" fmla="*/ 1068 h 1068"/>
                    <a:gd name="T6" fmla="*/ 40 w 502"/>
                    <a:gd name="T7" fmla="*/ 1068 h 1068"/>
                    <a:gd name="T8" fmla="*/ 40 w 502"/>
                    <a:gd name="T9" fmla="*/ 40 h 1068"/>
                    <a:gd name="T10" fmla="*/ 502 w 502"/>
                    <a:gd name="T11" fmla="*/ 40 h 1068"/>
                    <a:gd name="T12" fmla="*/ 502 w 502"/>
                    <a:gd name="T13" fmla="*/ 0 h 10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2" h="1068">
                      <a:moveTo>
                        <a:pt x="502" y="0"/>
                      </a:moveTo>
                      <a:lnTo>
                        <a:pt x="0" y="1"/>
                      </a:lnTo>
                      <a:lnTo>
                        <a:pt x="0" y="1068"/>
                      </a:lnTo>
                      <a:lnTo>
                        <a:pt x="40" y="1068"/>
                      </a:lnTo>
                      <a:lnTo>
                        <a:pt x="40" y="40"/>
                      </a:lnTo>
                      <a:lnTo>
                        <a:pt x="502" y="40"/>
                      </a:lnTo>
                      <a:lnTo>
                        <a:pt x="502" y="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09" name="Freeform 446">
                  <a:extLst>
                    <a:ext uri="{FF2B5EF4-FFF2-40B4-BE49-F238E27FC236}">
                      <a16:creationId xmlns:a16="http://schemas.microsoft.com/office/drawing/2014/main" id="{7A2530FE-BE7A-4FF6-89EA-F754422EAB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6" y="2116"/>
                  <a:ext cx="208" cy="35"/>
                </a:xfrm>
                <a:custGeom>
                  <a:avLst/>
                  <a:gdLst>
                    <a:gd name="T0" fmla="*/ 0 w 208"/>
                    <a:gd name="T1" fmla="*/ 0 h 35"/>
                    <a:gd name="T2" fmla="*/ 35 w 208"/>
                    <a:gd name="T3" fmla="*/ 35 h 35"/>
                    <a:gd name="T4" fmla="*/ 208 w 208"/>
                    <a:gd name="T5" fmla="*/ 35 h 35"/>
                    <a:gd name="T6" fmla="*/ 208 w 208"/>
                    <a:gd name="T7" fmla="*/ 0 h 35"/>
                    <a:gd name="T8" fmla="*/ 0 w 208"/>
                    <a:gd name="T9" fmla="*/ 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" h="35">
                      <a:moveTo>
                        <a:pt x="0" y="0"/>
                      </a:moveTo>
                      <a:lnTo>
                        <a:pt x="35" y="35"/>
                      </a:lnTo>
                      <a:lnTo>
                        <a:pt x="208" y="35"/>
                      </a:lnTo>
                      <a:lnTo>
                        <a:pt x="208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3A2A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0" name="Freeform 447">
                  <a:extLst>
                    <a:ext uri="{FF2B5EF4-FFF2-40B4-BE49-F238E27FC236}">
                      <a16:creationId xmlns:a16="http://schemas.microsoft.com/office/drawing/2014/main" id="{CBE33D09-26F0-477B-9F5E-3BC747448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56" y="2116"/>
                  <a:ext cx="35" cy="1028"/>
                </a:xfrm>
                <a:custGeom>
                  <a:avLst/>
                  <a:gdLst>
                    <a:gd name="T0" fmla="*/ 35 w 35"/>
                    <a:gd name="T1" fmla="*/ 35 h 1028"/>
                    <a:gd name="T2" fmla="*/ 0 w 35"/>
                    <a:gd name="T3" fmla="*/ 0 h 1028"/>
                    <a:gd name="T4" fmla="*/ 0 w 35"/>
                    <a:gd name="T5" fmla="*/ 1028 h 1028"/>
                    <a:gd name="T6" fmla="*/ 35 w 35"/>
                    <a:gd name="T7" fmla="*/ 1028 h 1028"/>
                    <a:gd name="T8" fmla="*/ 35 w 35"/>
                    <a:gd name="T9" fmla="*/ 35 h 10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1028">
                      <a:moveTo>
                        <a:pt x="35" y="35"/>
                      </a:moveTo>
                      <a:lnTo>
                        <a:pt x="0" y="0"/>
                      </a:lnTo>
                      <a:lnTo>
                        <a:pt x="0" y="1028"/>
                      </a:lnTo>
                      <a:lnTo>
                        <a:pt x="35" y="1028"/>
                      </a:lnTo>
                      <a:lnTo>
                        <a:pt x="35" y="35"/>
                      </a:lnTo>
                      <a:close/>
                    </a:path>
                  </a:pathLst>
                </a:custGeom>
                <a:solidFill>
                  <a:srgbClr val="E2E0E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1" name="Freeform 448">
                  <a:extLst>
                    <a:ext uri="{FF2B5EF4-FFF2-40B4-BE49-F238E27FC236}">
                      <a16:creationId xmlns:a16="http://schemas.microsoft.com/office/drawing/2014/main" id="{9A96762D-0CC2-449A-BD72-5132344EEE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8" y="2118"/>
                  <a:ext cx="34" cy="1020"/>
                </a:xfrm>
                <a:custGeom>
                  <a:avLst/>
                  <a:gdLst>
                    <a:gd name="T0" fmla="*/ 0 w 34"/>
                    <a:gd name="T1" fmla="*/ 0 h 1020"/>
                    <a:gd name="T2" fmla="*/ 34 w 34"/>
                    <a:gd name="T3" fmla="*/ 35 h 1020"/>
                    <a:gd name="T4" fmla="*/ 34 w 34"/>
                    <a:gd name="T5" fmla="*/ 1020 h 1020"/>
                    <a:gd name="T6" fmla="*/ 1 w 34"/>
                    <a:gd name="T7" fmla="*/ 1020 h 1020"/>
                    <a:gd name="T8" fmla="*/ 0 w 34"/>
                    <a:gd name="T9" fmla="*/ 0 h 10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1020">
                      <a:moveTo>
                        <a:pt x="0" y="0"/>
                      </a:moveTo>
                      <a:lnTo>
                        <a:pt x="34" y="35"/>
                      </a:lnTo>
                      <a:lnTo>
                        <a:pt x="34" y="1020"/>
                      </a:lnTo>
                      <a:lnTo>
                        <a:pt x="1" y="10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F5F5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2" name="Rectangle 449">
                  <a:extLst>
                    <a:ext uri="{FF2B5EF4-FFF2-40B4-BE49-F238E27FC236}">
                      <a16:creationId xmlns:a16="http://schemas.microsoft.com/office/drawing/2014/main" id="{6DD86550-0D9A-4EC1-B2D4-080670FC88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7" y="2108"/>
                  <a:ext cx="141" cy="1030"/>
                </a:xfrm>
                <a:prstGeom prst="rect">
                  <a:avLst/>
                </a:prstGeom>
                <a:solidFill>
                  <a:srgbClr val="D8D8D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3" name="Freeform 450">
                  <a:extLst>
                    <a:ext uri="{FF2B5EF4-FFF2-40B4-BE49-F238E27FC236}">
                      <a16:creationId xmlns:a16="http://schemas.microsoft.com/office/drawing/2014/main" id="{DAB9AE37-823A-4C4F-B7D2-4E82B905F34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18" y="2116"/>
                  <a:ext cx="200" cy="36"/>
                </a:xfrm>
                <a:custGeom>
                  <a:avLst/>
                  <a:gdLst>
                    <a:gd name="T0" fmla="*/ 200 w 200"/>
                    <a:gd name="T1" fmla="*/ 36 h 36"/>
                    <a:gd name="T2" fmla="*/ 35 w 200"/>
                    <a:gd name="T3" fmla="*/ 36 h 36"/>
                    <a:gd name="T4" fmla="*/ 0 w 200"/>
                    <a:gd name="T5" fmla="*/ 0 h 36"/>
                    <a:gd name="T6" fmla="*/ 200 w 200"/>
                    <a:gd name="T7" fmla="*/ 0 h 36"/>
                    <a:gd name="T8" fmla="*/ 200 w 200"/>
                    <a:gd name="T9" fmla="*/ 3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0" h="36">
                      <a:moveTo>
                        <a:pt x="200" y="36"/>
                      </a:moveTo>
                      <a:lnTo>
                        <a:pt x="35" y="36"/>
                      </a:lnTo>
                      <a:lnTo>
                        <a:pt x="0" y="0"/>
                      </a:lnTo>
                      <a:lnTo>
                        <a:pt x="200" y="0"/>
                      </a:lnTo>
                      <a:lnTo>
                        <a:pt x="200" y="36"/>
                      </a:lnTo>
                      <a:close/>
                    </a:path>
                  </a:pathLst>
                </a:custGeom>
                <a:solidFill>
                  <a:srgbClr val="BAB9B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4" name="Rectangle 451">
                  <a:extLst>
                    <a:ext uri="{FF2B5EF4-FFF2-40B4-BE49-F238E27FC236}">
                      <a16:creationId xmlns:a16="http://schemas.microsoft.com/office/drawing/2014/main" id="{2C67FBB6-50EC-4121-815B-77EBE65804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2" y="3138"/>
                  <a:ext cx="174" cy="30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5" name="Rectangle 452">
                  <a:extLst>
                    <a:ext uri="{FF2B5EF4-FFF2-40B4-BE49-F238E27FC236}">
                      <a16:creationId xmlns:a16="http://schemas.microsoft.com/office/drawing/2014/main" id="{3A70A1AF-A052-4BE0-96A0-66AD346B06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17" y="3167"/>
                  <a:ext cx="169" cy="15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6" name="Rectangle 453">
                  <a:extLst>
                    <a:ext uri="{FF2B5EF4-FFF2-40B4-BE49-F238E27FC236}">
                      <a16:creationId xmlns:a16="http://schemas.microsoft.com/office/drawing/2014/main" id="{8B9C8994-4590-4442-A1CD-AA0CA1938E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0" y="3138"/>
                  <a:ext cx="87" cy="30"/>
                </a:xfrm>
                <a:prstGeom prst="rect">
                  <a:avLst/>
                </a:prstGeom>
                <a:solidFill>
                  <a:srgbClr val="6D6C6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7" name="Rectangle 454">
                  <a:extLst>
                    <a:ext uri="{FF2B5EF4-FFF2-40B4-BE49-F238E27FC236}">
                      <a16:creationId xmlns:a16="http://schemas.microsoft.com/office/drawing/2014/main" id="{F4102FED-B6C8-4E22-9597-FA16B43E12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90" y="3167"/>
                  <a:ext cx="87" cy="15"/>
                </a:xfrm>
                <a:prstGeom prst="rect">
                  <a:avLst/>
                </a:prstGeom>
                <a:solidFill>
                  <a:srgbClr val="6D6C6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8" name="Rectangle 455">
                  <a:extLst>
                    <a:ext uri="{FF2B5EF4-FFF2-40B4-BE49-F238E27FC236}">
                      <a16:creationId xmlns:a16="http://schemas.microsoft.com/office/drawing/2014/main" id="{5578601B-64E4-4AA2-A1D1-C4387DFB1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138"/>
                  <a:ext cx="143" cy="30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19" name="Rectangle 456">
                  <a:extLst>
                    <a:ext uri="{FF2B5EF4-FFF2-40B4-BE49-F238E27FC236}">
                      <a16:creationId xmlns:a16="http://schemas.microsoft.com/office/drawing/2014/main" id="{40EFC110-5452-4D12-9C87-AFBD771C4C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6" y="3167"/>
                  <a:ext cx="143" cy="15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0" name="Rectangle 457">
                  <a:extLst>
                    <a:ext uri="{FF2B5EF4-FFF2-40B4-BE49-F238E27FC236}">
                      <a16:creationId xmlns:a16="http://schemas.microsoft.com/office/drawing/2014/main" id="{388F6F06-15C0-4E75-8127-FC69A90A138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3" y="3138"/>
                  <a:ext cx="164" cy="30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1" name="Rectangle 458">
                  <a:extLst>
                    <a:ext uri="{FF2B5EF4-FFF2-40B4-BE49-F238E27FC236}">
                      <a16:creationId xmlns:a16="http://schemas.microsoft.com/office/drawing/2014/main" id="{61211EF4-02C6-43D8-AD6C-C234EFD25C2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3" y="3167"/>
                  <a:ext cx="164" cy="15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2" name="Rectangle 459">
                  <a:extLst>
                    <a:ext uri="{FF2B5EF4-FFF2-40B4-BE49-F238E27FC236}">
                      <a16:creationId xmlns:a16="http://schemas.microsoft.com/office/drawing/2014/main" id="{897A2265-78FD-41AA-AA15-7242BEC08D4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6" y="3138"/>
                  <a:ext cx="35" cy="30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3" name="Rectangle 460">
                  <a:extLst>
                    <a:ext uri="{FF2B5EF4-FFF2-40B4-BE49-F238E27FC236}">
                      <a16:creationId xmlns:a16="http://schemas.microsoft.com/office/drawing/2014/main" id="{72DAD4EF-E5D9-405B-9DA9-C6BE481EB3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56" y="3167"/>
                  <a:ext cx="35" cy="15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4" name="Rectangle 461">
                  <a:extLst>
                    <a:ext uri="{FF2B5EF4-FFF2-40B4-BE49-F238E27FC236}">
                      <a16:creationId xmlns:a16="http://schemas.microsoft.com/office/drawing/2014/main" id="{F77B27AF-35FF-4070-9FEA-5F990CC720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8" y="3138"/>
                  <a:ext cx="36" cy="30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5" name="Rectangle 462">
                  <a:extLst>
                    <a:ext uri="{FF2B5EF4-FFF2-40B4-BE49-F238E27FC236}">
                      <a16:creationId xmlns:a16="http://schemas.microsoft.com/office/drawing/2014/main" id="{EA3D5D9A-45FA-491A-AEF4-8FB008618F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18" y="3167"/>
                  <a:ext cx="36" cy="15"/>
                </a:xfrm>
                <a:prstGeom prst="rect">
                  <a:avLst/>
                </a:prstGeom>
                <a:solidFill>
                  <a:srgbClr val="B2B2B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6" name="Rectangle 463">
                  <a:extLst>
                    <a:ext uri="{FF2B5EF4-FFF2-40B4-BE49-F238E27FC236}">
                      <a16:creationId xmlns:a16="http://schemas.microsoft.com/office/drawing/2014/main" id="{244271EF-D750-418E-BF88-3D71EC2373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6" y="3138"/>
                  <a:ext cx="40" cy="30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7" name="Rectangle 464">
                  <a:extLst>
                    <a:ext uri="{FF2B5EF4-FFF2-40B4-BE49-F238E27FC236}">
                      <a16:creationId xmlns:a16="http://schemas.microsoft.com/office/drawing/2014/main" id="{A906BF9F-A2D9-4DA8-8344-D74A6B1FBB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16" y="3167"/>
                  <a:ext cx="40" cy="15"/>
                </a:xfrm>
                <a:prstGeom prst="rect">
                  <a:avLst/>
                </a:prstGeom>
                <a:solidFill>
                  <a:srgbClr val="828282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8" name="Rectangle 465">
                  <a:extLst>
                    <a:ext uri="{FF2B5EF4-FFF2-40B4-BE49-F238E27FC236}">
                      <a16:creationId xmlns:a16="http://schemas.microsoft.com/office/drawing/2014/main" id="{A3623EA2-C483-43C4-869B-D76E459EE2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2173"/>
                  <a:ext cx="44" cy="844"/>
                </a:xfrm>
                <a:prstGeom prst="rect">
                  <a:avLst/>
                </a:prstGeom>
                <a:solidFill>
                  <a:srgbClr val="68A2A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29" name="Freeform 466">
                  <a:extLst>
                    <a:ext uri="{FF2B5EF4-FFF2-40B4-BE49-F238E27FC236}">
                      <a16:creationId xmlns:a16="http://schemas.microsoft.com/office/drawing/2014/main" id="{871AC7C6-AC50-4C26-8A84-A429B14493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2166"/>
                  <a:ext cx="52" cy="8"/>
                </a:xfrm>
                <a:custGeom>
                  <a:avLst/>
                  <a:gdLst>
                    <a:gd name="T0" fmla="*/ 0 w 52"/>
                    <a:gd name="T1" fmla="*/ 0 h 8"/>
                    <a:gd name="T2" fmla="*/ 8 w 52"/>
                    <a:gd name="T3" fmla="*/ 8 h 8"/>
                    <a:gd name="T4" fmla="*/ 52 w 52"/>
                    <a:gd name="T5" fmla="*/ 8 h 8"/>
                    <a:gd name="T6" fmla="*/ 52 w 52"/>
                    <a:gd name="T7" fmla="*/ 0 h 8"/>
                    <a:gd name="T8" fmla="*/ 52 w 52"/>
                    <a:gd name="T9" fmla="*/ 0 h 8"/>
                    <a:gd name="T10" fmla="*/ 0 w 52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2" h="8">
                      <a:moveTo>
                        <a:pt x="0" y="0"/>
                      </a:moveTo>
                      <a:lnTo>
                        <a:pt x="8" y="8"/>
                      </a:lnTo>
                      <a:lnTo>
                        <a:pt x="52" y="8"/>
                      </a:lnTo>
                      <a:lnTo>
                        <a:pt x="52" y="0"/>
                      </a:lnTo>
                      <a:lnTo>
                        <a:pt x="52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AFAEA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0" name="Freeform 467">
                  <a:extLst>
                    <a:ext uri="{FF2B5EF4-FFF2-40B4-BE49-F238E27FC236}">
                      <a16:creationId xmlns:a16="http://schemas.microsoft.com/office/drawing/2014/main" id="{6319A6F7-3917-4440-BAC5-554E69263C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22" y="2166"/>
                  <a:ext cx="8" cy="851"/>
                </a:xfrm>
                <a:custGeom>
                  <a:avLst/>
                  <a:gdLst>
                    <a:gd name="T0" fmla="*/ 8 w 8"/>
                    <a:gd name="T1" fmla="*/ 7 h 851"/>
                    <a:gd name="T2" fmla="*/ 8 w 8"/>
                    <a:gd name="T3" fmla="*/ 851 h 851"/>
                    <a:gd name="T4" fmla="*/ 0 w 8"/>
                    <a:gd name="T5" fmla="*/ 851 h 851"/>
                    <a:gd name="T6" fmla="*/ 0 w 8"/>
                    <a:gd name="T7" fmla="*/ 0 h 851"/>
                    <a:gd name="T8" fmla="*/ 8 w 8"/>
                    <a:gd name="T9" fmla="*/ 7 h 8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851">
                      <a:moveTo>
                        <a:pt x="8" y="7"/>
                      </a:moveTo>
                      <a:lnTo>
                        <a:pt x="8" y="851"/>
                      </a:lnTo>
                      <a:lnTo>
                        <a:pt x="0" y="851"/>
                      </a:lnTo>
                      <a:lnTo>
                        <a:pt x="0" y="0"/>
                      </a:lnTo>
                      <a:lnTo>
                        <a:pt x="8" y="7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1" name="Rectangle 468">
                  <a:extLst>
                    <a:ext uri="{FF2B5EF4-FFF2-40B4-BE49-F238E27FC236}">
                      <a16:creationId xmlns:a16="http://schemas.microsoft.com/office/drawing/2014/main" id="{9CA94BA6-E58A-479E-86D7-852EC4F1CA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0" y="2174"/>
                  <a:ext cx="9" cy="843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2" name="Rectangle 469">
                  <a:extLst>
                    <a:ext uri="{FF2B5EF4-FFF2-40B4-BE49-F238E27FC236}">
                      <a16:creationId xmlns:a16="http://schemas.microsoft.com/office/drawing/2014/main" id="{E84451D1-8339-49A6-AC2A-11572C85F7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31" y="2173"/>
                  <a:ext cx="43" cy="9"/>
                </a:xfrm>
                <a:prstGeom prst="rect">
                  <a:avLst/>
                </a:prstGeom>
                <a:solidFill>
                  <a:srgbClr val="5591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3" name="Rectangle 470">
                  <a:extLst>
                    <a:ext uri="{FF2B5EF4-FFF2-40B4-BE49-F238E27FC236}">
                      <a16:creationId xmlns:a16="http://schemas.microsoft.com/office/drawing/2014/main" id="{CA5E6C8F-E561-43C7-B1DD-007C5B4010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63" y="1529"/>
                  <a:ext cx="9" cy="37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4" name="Rectangle 471">
                  <a:extLst>
                    <a:ext uri="{FF2B5EF4-FFF2-40B4-BE49-F238E27FC236}">
                      <a16:creationId xmlns:a16="http://schemas.microsoft.com/office/drawing/2014/main" id="{DCD0EB90-799E-4A07-B25B-0FF8C757C4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21" y="1529"/>
                  <a:ext cx="8" cy="37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5" name="Rectangle 472">
                  <a:extLst>
                    <a:ext uri="{FF2B5EF4-FFF2-40B4-BE49-F238E27FC236}">
                      <a16:creationId xmlns:a16="http://schemas.microsoft.com/office/drawing/2014/main" id="{CE4E0F12-4933-4E6B-AD7D-A3F042DE76A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9" y="1529"/>
                  <a:ext cx="8" cy="37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6" name="Rectangle 473">
                  <a:extLst>
                    <a:ext uri="{FF2B5EF4-FFF2-40B4-BE49-F238E27FC236}">
                      <a16:creationId xmlns:a16="http://schemas.microsoft.com/office/drawing/2014/main" id="{C359886E-CA81-4F91-9E11-8601E41C87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36" y="1529"/>
                  <a:ext cx="9" cy="37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7" name="Rectangle 474">
                  <a:extLst>
                    <a:ext uri="{FF2B5EF4-FFF2-40B4-BE49-F238E27FC236}">
                      <a16:creationId xmlns:a16="http://schemas.microsoft.com/office/drawing/2014/main" id="{2B7D2636-FAE3-40DE-B313-EB289E21BB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694" y="1529"/>
                  <a:ext cx="9" cy="37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8" name="Rectangle 475">
                  <a:extLst>
                    <a:ext uri="{FF2B5EF4-FFF2-40B4-BE49-F238E27FC236}">
                      <a16:creationId xmlns:a16="http://schemas.microsoft.com/office/drawing/2014/main" id="{54128B38-2142-4E60-840F-F264130CF6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52" y="1529"/>
                  <a:ext cx="8" cy="37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39" name="Rectangle 476">
                  <a:extLst>
                    <a:ext uri="{FF2B5EF4-FFF2-40B4-BE49-F238E27FC236}">
                      <a16:creationId xmlns:a16="http://schemas.microsoft.com/office/drawing/2014/main" id="{F018A79B-A3C6-4CB5-BB14-B94E18509C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46" y="1543"/>
                  <a:ext cx="329" cy="9"/>
                </a:xfrm>
                <a:prstGeom prst="rect">
                  <a:avLst/>
                </a:prstGeom>
                <a:solidFill>
                  <a:srgbClr val="89898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0" name="Freeform 477">
                  <a:extLst>
                    <a:ext uri="{FF2B5EF4-FFF2-40B4-BE49-F238E27FC236}">
                      <a16:creationId xmlns:a16="http://schemas.microsoft.com/office/drawing/2014/main" id="{4A358B68-BEE3-415D-9773-0D29D44EBAA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96" y="2656"/>
                  <a:ext cx="57" cy="48"/>
                </a:xfrm>
                <a:custGeom>
                  <a:avLst/>
                  <a:gdLst>
                    <a:gd name="T0" fmla="*/ 17 w 66"/>
                    <a:gd name="T1" fmla="*/ 10 h 56"/>
                    <a:gd name="T2" fmla="*/ 12 w 66"/>
                    <a:gd name="T3" fmla="*/ 56 h 56"/>
                    <a:gd name="T4" fmla="*/ 66 w 66"/>
                    <a:gd name="T5" fmla="*/ 18 h 56"/>
                    <a:gd name="T6" fmla="*/ 17 w 66"/>
                    <a:gd name="T7" fmla="*/ 1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56">
                      <a:moveTo>
                        <a:pt x="17" y="10"/>
                      </a:moveTo>
                      <a:cubicBezTo>
                        <a:pt x="2" y="21"/>
                        <a:pt x="0" y="41"/>
                        <a:pt x="12" y="56"/>
                      </a:cubicBezTo>
                      <a:cubicBezTo>
                        <a:pt x="66" y="18"/>
                        <a:pt x="66" y="18"/>
                        <a:pt x="66" y="18"/>
                      </a:cubicBezTo>
                      <a:cubicBezTo>
                        <a:pt x="54" y="3"/>
                        <a:pt x="32" y="0"/>
                        <a:pt x="17" y="10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1" name="Freeform 478">
                  <a:extLst>
                    <a:ext uri="{FF2B5EF4-FFF2-40B4-BE49-F238E27FC236}">
                      <a16:creationId xmlns:a16="http://schemas.microsoft.com/office/drawing/2014/main" id="{88CEA882-7DFC-4A19-B7CC-10B9183B83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33" y="1358"/>
                  <a:ext cx="57" cy="49"/>
                </a:xfrm>
                <a:custGeom>
                  <a:avLst/>
                  <a:gdLst>
                    <a:gd name="T0" fmla="*/ 18 w 66"/>
                    <a:gd name="T1" fmla="*/ 10 h 56"/>
                    <a:gd name="T2" fmla="*/ 12 w 66"/>
                    <a:gd name="T3" fmla="*/ 56 h 56"/>
                    <a:gd name="T4" fmla="*/ 66 w 66"/>
                    <a:gd name="T5" fmla="*/ 18 h 56"/>
                    <a:gd name="T6" fmla="*/ 18 w 66"/>
                    <a:gd name="T7" fmla="*/ 1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56">
                      <a:moveTo>
                        <a:pt x="18" y="10"/>
                      </a:moveTo>
                      <a:cubicBezTo>
                        <a:pt x="3" y="21"/>
                        <a:pt x="0" y="41"/>
                        <a:pt x="12" y="56"/>
                      </a:cubicBezTo>
                      <a:cubicBezTo>
                        <a:pt x="66" y="18"/>
                        <a:pt x="66" y="18"/>
                        <a:pt x="66" y="18"/>
                      </a:cubicBezTo>
                      <a:cubicBezTo>
                        <a:pt x="54" y="3"/>
                        <a:pt x="32" y="0"/>
                        <a:pt x="18" y="10"/>
                      </a:cubicBezTo>
                      <a:close/>
                    </a:path>
                  </a:pathLst>
                </a:cu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2" name="Freeform 479">
                  <a:extLst>
                    <a:ext uri="{FF2B5EF4-FFF2-40B4-BE49-F238E27FC236}">
                      <a16:creationId xmlns:a16="http://schemas.microsoft.com/office/drawing/2014/main" id="{E7BFA5B1-83FA-43E7-9F15-BA33F7F398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92" y="988"/>
                  <a:ext cx="58" cy="39"/>
                </a:xfrm>
                <a:custGeom>
                  <a:avLst/>
                  <a:gdLst>
                    <a:gd name="T0" fmla="*/ 37 w 67"/>
                    <a:gd name="T1" fmla="*/ 4 h 45"/>
                    <a:gd name="T2" fmla="*/ 0 w 67"/>
                    <a:gd name="T3" fmla="*/ 31 h 45"/>
                    <a:gd name="T4" fmla="*/ 64 w 67"/>
                    <a:gd name="T5" fmla="*/ 45 h 45"/>
                    <a:gd name="T6" fmla="*/ 37 w 67"/>
                    <a:gd name="T7" fmla="*/ 4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45">
                      <a:moveTo>
                        <a:pt x="37" y="4"/>
                      </a:moveTo>
                      <a:cubicBezTo>
                        <a:pt x="19" y="0"/>
                        <a:pt x="3" y="12"/>
                        <a:pt x="0" y="31"/>
                      </a:cubicBezTo>
                      <a:cubicBezTo>
                        <a:pt x="64" y="45"/>
                        <a:pt x="64" y="45"/>
                        <a:pt x="64" y="45"/>
                      </a:cubicBezTo>
                      <a:cubicBezTo>
                        <a:pt x="67" y="27"/>
                        <a:pt x="55" y="8"/>
                        <a:pt x="37" y="4"/>
                      </a:cubicBezTo>
                      <a:close/>
                    </a:path>
                  </a:pathLst>
                </a:cu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3" name="Freeform 480">
                  <a:extLst>
                    <a:ext uri="{FF2B5EF4-FFF2-40B4-BE49-F238E27FC236}">
                      <a16:creationId xmlns:a16="http://schemas.microsoft.com/office/drawing/2014/main" id="{08447152-3CC0-471E-861D-3D37CFA59C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89" y="2369"/>
                  <a:ext cx="58" cy="48"/>
                </a:xfrm>
                <a:custGeom>
                  <a:avLst/>
                  <a:gdLst>
                    <a:gd name="T0" fmla="*/ 17 w 66"/>
                    <a:gd name="T1" fmla="*/ 10 h 56"/>
                    <a:gd name="T2" fmla="*/ 12 w 66"/>
                    <a:gd name="T3" fmla="*/ 56 h 56"/>
                    <a:gd name="T4" fmla="*/ 66 w 66"/>
                    <a:gd name="T5" fmla="*/ 18 h 56"/>
                    <a:gd name="T6" fmla="*/ 17 w 66"/>
                    <a:gd name="T7" fmla="*/ 10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56">
                      <a:moveTo>
                        <a:pt x="17" y="10"/>
                      </a:moveTo>
                      <a:cubicBezTo>
                        <a:pt x="2" y="21"/>
                        <a:pt x="0" y="41"/>
                        <a:pt x="12" y="56"/>
                      </a:cubicBezTo>
                      <a:cubicBezTo>
                        <a:pt x="66" y="18"/>
                        <a:pt x="66" y="18"/>
                        <a:pt x="66" y="18"/>
                      </a:cubicBezTo>
                      <a:cubicBezTo>
                        <a:pt x="54" y="3"/>
                        <a:pt x="32" y="0"/>
                        <a:pt x="17" y="10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4" name="Freeform 481">
                  <a:extLst>
                    <a:ext uri="{FF2B5EF4-FFF2-40B4-BE49-F238E27FC236}">
                      <a16:creationId xmlns:a16="http://schemas.microsoft.com/office/drawing/2014/main" id="{BB19C696-169D-466D-AF2C-774A9DB24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3" y="2393"/>
                  <a:ext cx="59" cy="31"/>
                </a:xfrm>
                <a:custGeom>
                  <a:avLst/>
                  <a:gdLst>
                    <a:gd name="T0" fmla="*/ 31 w 68"/>
                    <a:gd name="T1" fmla="*/ 1 h 36"/>
                    <a:gd name="T2" fmla="*/ 2 w 68"/>
                    <a:gd name="T3" fmla="*/ 36 h 36"/>
                    <a:gd name="T4" fmla="*/ 68 w 68"/>
                    <a:gd name="T5" fmla="*/ 33 h 36"/>
                    <a:gd name="T6" fmla="*/ 31 w 68"/>
                    <a:gd name="T7" fmla="*/ 1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8" h="36">
                      <a:moveTo>
                        <a:pt x="31" y="1"/>
                      </a:moveTo>
                      <a:cubicBezTo>
                        <a:pt x="13" y="1"/>
                        <a:pt x="0" y="17"/>
                        <a:pt x="2" y="36"/>
                      </a:cubicBezTo>
                      <a:cubicBezTo>
                        <a:pt x="68" y="33"/>
                        <a:pt x="68" y="33"/>
                        <a:pt x="68" y="33"/>
                      </a:cubicBezTo>
                      <a:cubicBezTo>
                        <a:pt x="66" y="15"/>
                        <a:pt x="50" y="0"/>
                        <a:pt x="31" y="1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5" name="Freeform 482">
                  <a:extLst>
                    <a:ext uri="{FF2B5EF4-FFF2-40B4-BE49-F238E27FC236}">
                      <a16:creationId xmlns:a16="http://schemas.microsoft.com/office/drawing/2014/main" id="{1A46F0E4-D0EB-4BC2-A962-053B311957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95" y="2494"/>
                  <a:ext cx="82" cy="59"/>
                </a:xfrm>
                <a:custGeom>
                  <a:avLst/>
                  <a:gdLst>
                    <a:gd name="T0" fmla="*/ 55 w 95"/>
                    <a:gd name="T1" fmla="*/ 7 h 68"/>
                    <a:gd name="T2" fmla="*/ 0 w 95"/>
                    <a:gd name="T3" fmla="*/ 41 h 68"/>
                    <a:gd name="T4" fmla="*/ 88 w 95"/>
                    <a:gd name="T5" fmla="*/ 68 h 68"/>
                    <a:gd name="T6" fmla="*/ 55 w 95"/>
                    <a:gd name="T7" fmla="*/ 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5" h="68">
                      <a:moveTo>
                        <a:pt x="55" y="7"/>
                      </a:moveTo>
                      <a:cubicBezTo>
                        <a:pt x="31" y="0"/>
                        <a:pt x="6" y="15"/>
                        <a:pt x="0" y="41"/>
                      </a:cubicBezTo>
                      <a:cubicBezTo>
                        <a:pt x="88" y="68"/>
                        <a:pt x="88" y="68"/>
                        <a:pt x="88" y="68"/>
                      </a:cubicBezTo>
                      <a:cubicBezTo>
                        <a:pt x="95" y="42"/>
                        <a:pt x="80" y="15"/>
                        <a:pt x="55" y="7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6" name="Freeform 483">
                  <a:extLst>
                    <a:ext uri="{FF2B5EF4-FFF2-40B4-BE49-F238E27FC236}">
                      <a16:creationId xmlns:a16="http://schemas.microsoft.com/office/drawing/2014/main" id="{741067FB-590B-4405-9D2E-D4644CF173C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834" y="1867"/>
                  <a:ext cx="84" cy="64"/>
                </a:xfrm>
                <a:custGeom>
                  <a:avLst/>
                  <a:gdLst>
                    <a:gd name="T0" fmla="*/ 31 w 97"/>
                    <a:gd name="T1" fmla="*/ 11 h 73"/>
                    <a:gd name="T2" fmla="*/ 14 w 97"/>
                    <a:gd name="T3" fmla="*/ 73 h 73"/>
                    <a:gd name="T4" fmla="*/ 97 w 97"/>
                    <a:gd name="T5" fmla="*/ 32 h 73"/>
                    <a:gd name="T6" fmla="*/ 31 w 97"/>
                    <a:gd name="T7" fmla="*/ 11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7" h="73">
                      <a:moveTo>
                        <a:pt x="31" y="11"/>
                      </a:moveTo>
                      <a:cubicBezTo>
                        <a:pt x="8" y="22"/>
                        <a:pt x="0" y="50"/>
                        <a:pt x="14" y="73"/>
                      </a:cubicBezTo>
                      <a:cubicBezTo>
                        <a:pt x="97" y="32"/>
                        <a:pt x="97" y="32"/>
                        <a:pt x="97" y="32"/>
                      </a:cubicBezTo>
                      <a:cubicBezTo>
                        <a:pt x="83" y="9"/>
                        <a:pt x="54" y="0"/>
                        <a:pt x="31" y="11"/>
                      </a:cubicBezTo>
                      <a:close/>
                    </a:path>
                  </a:pathLst>
                </a:cu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7" name="Freeform 484">
                  <a:extLst>
                    <a:ext uri="{FF2B5EF4-FFF2-40B4-BE49-F238E27FC236}">
                      <a16:creationId xmlns:a16="http://schemas.microsoft.com/office/drawing/2014/main" id="{21E8A315-2F90-428E-B72C-E7773A65DE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72" y="1291"/>
                  <a:ext cx="83" cy="59"/>
                </a:xfrm>
                <a:custGeom>
                  <a:avLst/>
                  <a:gdLst>
                    <a:gd name="T0" fmla="*/ 55 w 95"/>
                    <a:gd name="T1" fmla="*/ 7 h 68"/>
                    <a:gd name="T2" fmla="*/ 0 w 95"/>
                    <a:gd name="T3" fmla="*/ 41 h 68"/>
                    <a:gd name="T4" fmla="*/ 88 w 95"/>
                    <a:gd name="T5" fmla="*/ 68 h 68"/>
                    <a:gd name="T6" fmla="*/ 55 w 95"/>
                    <a:gd name="T7" fmla="*/ 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5" h="68">
                      <a:moveTo>
                        <a:pt x="55" y="7"/>
                      </a:moveTo>
                      <a:cubicBezTo>
                        <a:pt x="31" y="0"/>
                        <a:pt x="6" y="15"/>
                        <a:pt x="0" y="41"/>
                      </a:cubicBezTo>
                      <a:cubicBezTo>
                        <a:pt x="88" y="68"/>
                        <a:pt x="88" y="68"/>
                        <a:pt x="88" y="68"/>
                      </a:cubicBezTo>
                      <a:cubicBezTo>
                        <a:pt x="95" y="42"/>
                        <a:pt x="80" y="15"/>
                        <a:pt x="55" y="7"/>
                      </a:cubicBezTo>
                      <a:close/>
                    </a:path>
                  </a:pathLst>
                </a:custGeom>
                <a:solidFill>
                  <a:srgbClr val="9FD67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8" name="Freeform 485">
                  <a:extLst>
                    <a:ext uri="{FF2B5EF4-FFF2-40B4-BE49-F238E27FC236}">
                      <a16:creationId xmlns:a16="http://schemas.microsoft.com/office/drawing/2014/main" id="{D8EE9E79-2975-4E4C-A9DA-92D822D7E9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60" y="2505"/>
                  <a:ext cx="86" cy="52"/>
                </a:xfrm>
                <a:custGeom>
                  <a:avLst/>
                  <a:gdLst>
                    <a:gd name="T0" fmla="*/ 40 w 98"/>
                    <a:gd name="T1" fmla="*/ 5 h 60"/>
                    <a:gd name="T2" fmla="*/ 7 w 98"/>
                    <a:gd name="T3" fmla="*/ 60 h 60"/>
                    <a:gd name="T4" fmla="*/ 98 w 98"/>
                    <a:gd name="T5" fmla="*/ 43 h 60"/>
                    <a:gd name="T6" fmla="*/ 40 w 98"/>
                    <a:gd name="T7" fmla="*/ 5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98" h="60">
                      <a:moveTo>
                        <a:pt x="40" y="5"/>
                      </a:moveTo>
                      <a:cubicBezTo>
                        <a:pt x="15" y="9"/>
                        <a:pt x="0" y="34"/>
                        <a:pt x="7" y="60"/>
                      </a:cubicBezTo>
                      <a:cubicBezTo>
                        <a:pt x="98" y="43"/>
                        <a:pt x="98" y="43"/>
                        <a:pt x="98" y="43"/>
                      </a:cubicBezTo>
                      <a:cubicBezTo>
                        <a:pt x="91" y="17"/>
                        <a:pt x="65" y="0"/>
                        <a:pt x="40" y="5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49" name="Freeform 486">
                  <a:extLst>
                    <a:ext uri="{FF2B5EF4-FFF2-40B4-BE49-F238E27FC236}">
                      <a16:creationId xmlns:a16="http://schemas.microsoft.com/office/drawing/2014/main" id="{6AF60B51-9562-4B9D-942A-BCF60B72BC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0" y="2351"/>
                  <a:ext cx="100" cy="101"/>
                </a:xfrm>
                <a:custGeom>
                  <a:avLst/>
                  <a:gdLst>
                    <a:gd name="T0" fmla="*/ 22 w 114"/>
                    <a:gd name="T1" fmla="*/ 30 h 116"/>
                    <a:gd name="T2" fmla="*/ 34 w 114"/>
                    <a:gd name="T3" fmla="*/ 116 h 116"/>
                    <a:gd name="T4" fmla="*/ 114 w 114"/>
                    <a:gd name="T5" fmla="*/ 21 h 116"/>
                    <a:gd name="T6" fmla="*/ 22 w 114"/>
                    <a:gd name="T7" fmla="*/ 30 h 1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4" h="116">
                      <a:moveTo>
                        <a:pt x="22" y="30"/>
                      </a:moveTo>
                      <a:cubicBezTo>
                        <a:pt x="0" y="56"/>
                        <a:pt x="5" y="95"/>
                        <a:pt x="34" y="116"/>
                      </a:cubicBezTo>
                      <a:cubicBezTo>
                        <a:pt x="114" y="21"/>
                        <a:pt x="114" y="21"/>
                        <a:pt x="114" y="21"/>
                      </a:cubicBezTo>
                      <a:cubicBezTo>
                        <a:pt x="85" y="0"/>
                        <a:pt x="44" y="4"/>
                        <a:pt x="22" y="30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0" name="Freeform 487">
                  <a:extLst>
                    <a:ext uri="{FF2B5EF4-FFF2-40B4-BE49-F238E27FC236}">
                      <a16:creationId xmlns:a16="http://schemas.microsoft.com/office/drawing/2014/main" id="{5C34C701-4DD3-49B3-A761-CD2FBF776C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92" y="2400"/>
                  <a:ext cx="111" cy="80"/>
                </a:xfrm>
                <a:custGeom>
                  <a:avLst/>
                  <a:gdLst>
                    <a:gd name="T0" fmla="*/ 75 w 127"/>
                    <a:gd name="T1" fmla="*/ 11 h 93"/>
                    <a:gd name="T2" fmla="*/ 0 w 127"/>
                    <a:gd name="T3" fmla="*/ 54 h 93"/>
                    <a:gd name="T4" fmla="*/ 118 w 127"/>
                    <a:gd name="T5" fmla="*/ 93 h 93"/>
                    <a:gd name="T6" fmla="*/ 75 w 127"/>
                    <a:gd name="T7" fmla="*/ 11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7" h="93">
                      <a:moveTo>
                        <a:pt x="75" y="11"/>
                      </a:moveTo>
                      <a:cubicBezTo>
                        <a:pt x="42" y="0"/>
                        <a:pt x="9" y="20"/>
                        <a:pt x="0" y="54"/>
                      </a:cubicBezTo>
                      <a:cubicBezTo>
                        <a:pt x="118" y="93"/>
                        <a:pt x="118" y="93"/>
                        <a:pt x="118" y="93"/>
                      </a:cubicBezTo>
                      <a:cubicBezTo>
                        <a:pt x="127" y="58"/>
                        <a:pt x="108" y="21"/>
                        <a:pt x="75" y="11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1" name="Freeform 490">
                  <a:extLst>
                    <a:ext uri="{FF2B5EF4-FFF2-40B4-BE49-F238E27FC236}">
                      <a16:creationId xmlns:a16="http://schemas.microsoft.com/office/drawing/2014/main" id="{B774C78D-F600-40D4-93BF-6EB12CC88E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222" y="1101"/>
                  <a:ext cx="276" cy="91"/>
                </a:xfrm>
                <a:custGeom>
                  <a:avLst/>
                  <a:gdLst>
                    <a:gd name="T0" fmla="*/ 243 w 317"/>
                    <a:gd name="T1" fmla="*/ 31 h 105"/>
                    <a:gd name="T2" fmla="*/ 193 w 317"/>
                    <a:gd name="T3" fmla="*/ 50 h 105"/>
                    <a:gd name="T4" fmla="*/ 105 w 317"/>
                    <a:gd name="T5" fmla="*/ 0 h 105"/>
                    <a:gd name="T6" fmla="*/ 0 w 317"/>
                    <a:gd name="T7" fmla="*/ 105 h 105"/>
                    <a:gd name="T8" fmla="*/ 169 w 317"/>
                    <a:gd name="T9" fmla="*/ 105 h 105"/>
                    <a:gd name="T10" fmla="*/ 209 w 317"/>
                    <a:gd name="T11" fmla="*/ 105 h 105"/>
                    <a:gd name="T12" fmla="*/ 317 w 317"/>
                    <a:gd name="T13" fmla="*/ 105 h 105"/>
                    <a:gd name="T14" fmla="*/ 243 w 317"/>
                    <a:gd name="T15" fmla="*/ 31 h 1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7" h="105">
                      <a:moveTo>
                        <a:pt x="243" y="31"/>
                      </a:moveTo>
                      <a:cubicBezTo>
                        <a:pt x="224" y="31"/>
                        <a:pt x="206" y="38"/>
                        <a:pt x="193" y="50"/>
                      </a:cubicBezTo>
                      <a:cubicBezTo>
                        <a:pt x="175" y="20"/>
                        <a:pt x="142" y="0"/>
                        <a:pt x="105" y="0"/>
                      </a:cubicBezTo>
                      <a:cubicBezTo>
                        <a:pt x="47" y="0"/>
                        <a:pt x="0" y="47"/>
                        <a:pt x="0" y="105"/>
                      </a:cubicBezTo>
                      <a:cubicBezTo>
                        <a:pt x="169" y="105"/>
                        <a:pt x="169" y="105"/>
                        <a:pt x="169" y="105"/>
                      </a:cubicBezTo>
                      <a:cubicBezTo>
                        <a:pt x="209" y="105"/>
                        <a:pt x="209" y="105"/>
                        <a:pt x="209" y="105"/>
                      </a:cubicBezTo>
                      <a:cubicBezTo>
                        <a:pt x="317" y="105"/>
                        <a:pt x="317" y="105"/>
                        <a:pt x="317" y="105"/>
                      </a:cubicBezTo>
                      <a:cubicBezTo>
                        <a:pt x="317" y="64"/>
                        <a:pt x="284" y="31"/>
                        <a:pt x="243" y="31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2" name="Freeform 491">
                  <a:extLst>
                    <a:ext uri="{FF2B5EF4-FFF2-40B4-BE49-F238E27FC236}">
                      <a16:creationId xmlns:a16="http://schemas.microsoft.com/office/drawing/2014/main" id="{47E0C5A3-7D1F-40C6-8D00-F108BECF87B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55" y="879"/>
                  <a:ext cx="276" cy="90"/>
                </a:xfrm>
                <a:custGeom>
                  <a:avLst/>
                  <a:gdLst>
                    <a:gd name="T0" fmla="*/ 243 w 317"/>
                    <a:gd name="T1" fmla="*/ 30 h 104"/>
                    <a:gd name="T2" fmla="*/ 193 w 317"/>
                    <a:gd name="T3" fmla="*/ 49 h 104"/>
                    <a:gd name="T4" fmla="*/ 105 w 317"/>
                    <a:gd name="T5" fmla="*/ 0 h 104"/>
                    <a:gd name="T6" fmla="*/ 0 w 317"/>
                    <a:gd name="T7" fmla="*/ 104 h 104"/>
                    <a:gd name="T8" fmla="*/ 169 w 317"/>
                    <a:gd name="T9" fmla="*/ 104 h 104"/>
                    <a:gd name="T10" fmla="*/ 209 w 317"/>
                    <a:gd name="T11" fmla="*/ 104 h 104"/>
                    <a:gd name="T12" fmla="*/ 317 w 317"/>
                    <a:gd name="T13" fmla="*/ 104 h 104"/>
                    <a:gd name="T14" fmla="*/ 243 w 317"/>
                    <a:gd name="T15" fmla="*/ 30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17" h="104">
                      <a:moveTo>
                        <a:pt x="243" y="30"/>
                      </a:moveTo>
                      <a:cubicBezTo>
                        <a:pt x="224" y="30"/>
                        <a:pt x="207" y="37"/>
                        <a:pt x="193" y="49"/>
                      </a:cubicBezTo>
                      <a:cubicBezTo>
                        <a:pt x="175" y="19"/>
                        <a:pt x="142" y="0"/>
                        <a:pt x="105" y="0"/>
                      </a:cubicBezTo>
                      <a:cubicBezTo>
                        <a:pt x="47" y="0"/>
                        <a:pt x="0" y="46"/>
                        <a:pt x="0" y="104"/>
                      </a:cubicBezTo>
                      <a:cubicBezTo>
                        <a:pt x="169" y="104"/>
                        <a:pt x="169" y="104"/>
                        <a:pt x="169" y="104"/>
                      </a:cubicBezTo>
                      <a:cubicBezTo>
                        <a:pt x="209" y="104"/>
                        <a:pt x="209" y="104"/>
                        <a:pt x="209" y="104"/>
                      </a:cubicBezTo>
                      <a:cubicBezTo>
                        <a:pt x="317" y="104"/>
                        <a:pt x="317" y="104"/>
                        <a:pt x="317" y="104"/>
                      </a:cubicBezTo>
                      <a:cubicBezTo>
                        <a:pt x="317" y="63"/>
                        <a:pt x="284" y="30"/>
                        <a:pt x="243" y="30"/>
                      </a:cubicBez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3" name="Freeform 492">
                  <a:extLst>
                    <a:ext uri="{FF2B5EF4-FFF2-40B4-BE49-F238E27FC236}">
                      <a16:creationId xmlns:a16="http://schemas.microsoft.com/office/drawing/2014/main" id="{38CD84F3-5F29-46E5-B68C-EEB53801C7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107" y="897"/>
                  <a:ext cx="95" cy="53"/>
                </a:xfrm>
                <a:custGeom>
                  <a:avLst/>
                  <a:gdLst>
                    <a:gd name="T0" fmla="*/ 54 w 109"/>
                    <a:gd name="T1" fmla="*/ 61 h 61"/>
                    <a:gd name="T2" fmla="*/ 0 w 109"/>
                    <a:gd name="T3" fmla="*/ 14 h 61"/>
                    <a:gd name="T4" fmla="*/ 5 w 109"/>
                    <a:gd name="T5" fmla="*/ 0 h 61"/>
                    <a:gd name="T6" fmla="*/ 54 w 109"/>
                    <a:gd name="T7" fmla="*/ 34 h 61"/>
                    <a:gd name="T8" fmla="*/ 104 w 109"/>
                    <a:gd name="T9" fmla="*/ 0 h 61"/>
                    <a:gd name="T10" fmla="*/ 109 w 109"/>
                    <a:gd name="T11" fmla="*/ 14 h 61"/>
                    <a:gd name="T12" fmla="*/ 61 w 109"/>
                    <a:gd name="T13" fmla="*/ 49 h 61"/>
                    <a:gd name="T14" fmla="*/ 54 w 109"/>
                    <a:gd name="T15" fmla="*/ 61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09" h="61">
                      <a:moveTo>
                        <a:pt x="54" y="61"/>
                      </a:moveTo>
                      <a:cubicBezTo>
                        <a:pt x="51" y="55"/>
                        <a:pt x="40" y="26"/>
                        <a:pt x="0" y="14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31" y="9"/>
                        <a:pt x="47" y="24"/>
                        <a:pt x="54" y="34"/>
                      </a:cubicBezTo>
                      <a:cubicBezTo>
                        <a:pt x="62" y="24"/>
                        <a:pt x="78" y="9"/>
                        <a:pt x="104" y="0"/>
                      </a:cubicBezTo>
                      <a:cubicBezTo>
                        <a:pt x="109" y="14"/>
                        <a:pt x="109" y="14"/>
                        <a:pt x="109" y="14"/>
                      </a:cubicBezTo>
                      <a:cubicBezTo>
                        <a:pt x="74" y="25"/>
                        <a:pt x="61" y="49"/>
                        <a:pt x="61" y="49"/>
                      </a:cubicBezTo>
                      <a:lnTo>
                        <a:pt x="54" y="61"/>
                      </a:lnTo>
                      <a:close/>
                    </a:path>
                  </a:pathLst>
                </a:custGeom>
                <a:solidFill>
                  <a:srgbClr val="E1F7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4" name="Freeform 493">
                  <a:extLst>
                    <a:ext uri="{FF2B5EF4-FFF2-40B4-BE49-F238E27FC236}">
                      <a16:creationId xmlns:a16="http://schemas.microsoft.com/office/drawing/2014/main" id="{E6225851-504D-4AAE-BB17-A45E26F600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005" y="983"/>
                  <a:ext cx="71" cy="39"/>
                </a:xfrm>
                <a:custGeom>
                  <a:avLst/>
                  <a:gdLst>
                    <a:gd name="T0" fmla="*/ 40 w 81"/>
                    <a:gd name="T1" fmla="*/ 45 h 45"/>
                    <a:gd name="T2" fmla="*/ 0 w 81"/>
                    <a:gd name="T3" fmla="*/ 14 h 45"/>
                    <a:gd name="T4" fmla="*/ 4 w 81"/>
                    <a:gd name="T5" fmla="*/ 0 h 45"/>
                    <a:gd name="T6" fmla="*/ 41 w 81"/>
                    <a:gd name="T7" fmla="*/ 21 h 45"/>
                    <a:gd name="T8" fmla="*/ 77 w 81"/>
                    <a:gd name="T9" fmla="*/ 0 h 45"/>
                    <a:gd name="T10" fmla="*/ 81 w 81"/>
                    <a:gd name="T11" fmla="*/ 14 h 45"/>
                    <a:gd name="T12" fmla="*/ 40 w 81"/>
                    <a:gd name="T13" fmla="*/ 45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1" h="45">
                      <a:moveTo>
                        <a:pt x="40" y="45"/>
                      </a:moveTo>
                      <a:cubicBezTo>
                        <a:pt x="36" y="38"/>
                        <a:pt x="29" y="22"/>
                        <a:pt x="0" y="14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3" y="6"/>
                        <a:pt x="34" y="14"/>
                        <a:pt x="41" y="21"/>
                      </a:cubicBezTo>
                      <a:cubicBezTo>
                        <a:pt x="47" y="14"/>
                        <a:pt x="58" y="6"/>
                        <a:pt x="77" y="0"/>
                      </a:cubicBezTo>
                      <a:cubicBezTo>
                        <a:pt x="81" y="14"/>
                        <a:pt x="81" y="14"/>
                        <a:pt x="81" y="14"/>
                      </a:cubicBezTo>
                      <a:cubicBezTo>
                        <a:pt x="53" y="22"/>
                        <a:pt x="46" y="37"/>
                        <a:pt x="40" y="45"/>
                      </a:cubicBezTo>
                      <a:close/>
                    </a:path>
                  </a:pathLst>
                </a:custGeom>
                <a:solidFill>
                  <a:srgbClr val="E1F7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5" name="Freeform 494">
                  <a:extLst>
                    <a:ext uri="{FF2B5EF4-FFF2-40B4-BE49-F238E27FC236}">
                      <a16:creationId xmlns:a16="http://schemas.microsoft.com/office/drawing/2014/main" id="{4907D40A-412C-4100-A333-029CA404D4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7" y="3170"/>
                  <a:ext cx="6142" cy="194"/>
                </a:xfrm>
                <a:custGeom>
                  <a:avLst/>
                  <a:gdLst>
                    <a:gd name="T0" fmla="*/ 6938 w 7049"/>
                    <a:gd name="T1" fmla="*/ 224 h 224"/>
                    <a:gd name="T2" fmla="*/ 112 w 7049"/>
                    <a:gd name="T3" fmla="*/ 224 h 224"/>
                    <a:gd name="T4" fmla="*/ 0 w 7049"/>
                    <a:gd name="T5" fmla="*/ 112 h 224"/>
                    <a:gd name="T6" fmla="*/ 112 w 7049"/>
                    <a:gd name="T7" fmla="*/ 0 h 224"/>
                    <a:gd name="T8" fmla="*/ 6938 w 7049"/>
                    <a:gd name="T9" fmla="*/ 0 h 224"/>
                    <a:gd name="T10" fmla="*/ 7049 w 7049"/>
                    <a:gd name="T11" fmla="*/ 112 h 224"/>
                    <a:gd name="T12" fmla="*/ 6938 w 7049"/>
                    <a:gd name="T13" fmla="*/ 224 h 2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049" h="224">
                      <a:moveTo>
                        <a:pt x="6938" y="224"/>
                      </a:moveTo>
                      <a:cubicBezTo>
                        <a:pt x="112" y="224"/>
                        <a:pt x="112" y="224"/>
                        <a:pt x="112" y="224"/>
                      </a:cubicBezTo>
                      <a:cubicBezTo>
                        <a:pt x="50" y="224"/>
                        <a:pt x="0" y="173"/>
                        <a:pt x="0" y="112"/>
                      </a:cubicBezTo>
                      <a:cubicBezTo>
                        <a:pt x="0" y="50"/>
                        <a:pt x="50" y="0"/>
                        <a:pt x="112" y="0"/>
                      </a:cubicBezTo>
                      <a:cubicBezTo>
                        <a:pt x="6938" y="0"/>
                        <a:pt x="6938" y="0"/>
                        <a:pt x="6938" y="0"/>
                      </a:cubicBezTo>
                      <a:cubicBezTo>
                        <a:pt x="6999" y="0"/>
                        <a:pt x="7049" y="50"/>
                        <a:pt x="7049" y="112"/>
                      </a:cubicBezTo>
                      <a:cubicBezTo>
                        <a:pt x="7049" y="173"/>
                        <a:pt x="6999" y="224"/>
                        <a:pt x="6938" y="224"/>
                      </a:cubicBezTo>
                      <a:close/>
                    </a:path>
                  </a:pathLst>
                </a:custGeom>
                <a:solidFill>
                  <a:srgbClr val="C0DD6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6" name="Oval 496">
                  <a:extLst>
                    <a:ext uri="{FF2B5EF4-FFF2-40B4-BE49-F238E27FC236}">
                      <a16:creationId xmlns:a16="http://schemas.microsoft.com/office/drawing/2014/main" id="{6A996364-99B2-45CB-AFA5-FEED585F7E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82" y="2789"/>
                  <a:ext cx="257" cy="255"/>
                </a:xfrm>
                <a:prstGeom prst="ellipse">
                  <a:avLst/>
                </a:pr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7" name="Oval 497">
                  <a:extLst>
                    <a:ext uri="{FF2B5EF4-FFF2-40B4-BE49-F238E27FC236}">
                      <a16:creationId xmlns:a16="http://schemas.microsoft.com/office/drawing/2014/main" id="{144298AB-FDC7-4D7F-8D82-66BFD0D7BF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32" y="2825"/>
                  <a:ext cx="256" cy="254"/>
                </a:xfrm>
                <a:prstGeom prst="ellipse">
                  <a:avLst/>
                </a:pr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8" name="Oval 498">
                  <a:extLst>
                    <a:ext uri="{FF2B5EF4-FFF2-40B4-BE49-F238E27FC236}">
                      <a16:creationId xmlns:a16="http://schemas.microsoft.com/office/drawing/2014/main" id="{BB8106B7-01D7-4786-957B-18F57BB8890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13" y="2701"/>
                  <a:ext cx="364" cy="363"/>
                </a:xfrm>
                <a:prstGeom prst="ellipse">
                  <a:avLst/>
                </a:pr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59" name="Freeform 499">
                  <a:extLst>
                    <a:ext uri="{FF2B5EF4-FFF2-40B4-BE49-F238E27FC236}">
                      <a16:creationId xmlns:a16="http://schemas.microsoft.com/office/drawing/2014/main" id="{9AB35D53-1907-4BA1-AE86-5AFE3C7D073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09" y="2873"/>
                  <a:ext cx="22" cy="295"/>
                </a:xfrm>
                <a:custGeom>
                  <a:avLst/>
                  <a:gdLst>
                    <a:gd name="T0" fmla="*/ 22 w 22"/>
                    <a:gd name="T1" fmla="*/ 295 h 295"/>
                    <a:gd name="T2" fmla="*/ 0 w 22"/>
                    <a:gd name="T3" fmla="*/ 295 h 295"/>
                    <a:gd name="T4" fmla="*/ 6 w 22"/>
                    <a:gd name="T5" fmla="*/ 12 h 295"/>
                    <a:gd name="T6" fmla="*/ 17 w 22"/>
                    <a:gd name="T7" fmla="*/ 0 h 295"/>
                    <a:gd name="T8" fmla="*/ 22 w 22"/>
                    <a:gd name="T9" fmla="*/ 295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95">
                      <a:moveTo>
                        <a:pt x="22" y="295"/>
                      </a:moveTo>
                      <a:lnTo>
                        <a:pt x="0" y="295"/>
                      </a:lnTo>
                      <a:lnTo>
                        <a:pt x="6" y="12"/>
                      </a:lnTo>
                      <a:lnTo>
                        <a:pt x="17" y="0"/>
                      </a:lnTo>
                      <a:lnTo>
                        <a:pt x="22" y="295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0" name="Freeform 500">
                  <a:extLst>
                    <a:ext uri="{FF2B5EF4-FFF2-40B4-BE49-F238E27FC236}">
                      <a16:creationId xmlns:a16="http://schemas.microsoft.com/office/drawing/2014/main" id="{9F756F7A-5917-4AA6-B99E-78E825F859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25" y="2873"/>
                  <a:ext cx="22" cy="295"/>
                </a:xfrm>
                <a:custGeom>
                  <a:avLst/>
                  <a:gdLst>
                    <a:gd name="T0" fmla="*/ 22 w 22"/>
                    <a:gd name="T1" fmla="*/ 295 h 295"/>
                    <a:gd name="T2" fmla="*/ 0 w 22"/>
                    <a:gd name="T3" fmla="*/ 295 h 295"/>
                    <a:gd name="T4" fmla="*/ 6 w 22"/>
                    <a:gd name="T5" fmla="*/ 12 h 295"/>
                    <a:gd name="T6" fmla="*/ 17 w 22"/>
                    <a:gd name="T7" fmla="*/ 0 h 295"/>
                    <a:gd name="T8" fmla="*/ 22 w 22"/>
                    <a:gd name="T9" fmla="*/ 295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95">
                      <a:moveTo>
                        <a:pt x="22" y="295"/>
                      </a:moveTo>
                      <a:lnTo>
                        <a:pt x="0" y="295"/>
                      </a:lnTo>
                      <a:lnTo>
                        <a:pt x="6" y="12"/>
                      </a:lnTo>
                      <a:lnTo>
                        <a:pt x="17" y="0"/>
                      </a:lnTo>
                      <a:lnTo>
                        <a:pt x="22" y="295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1" name="Freeform 501">
                  <a:extLst>
                    <a:ext uri="{FF2B5EF4-FFF2-40B4-BE49-F238E27FC236}">
                      <a16:creationId xmlns:a16="http://schemas.microsoft.com/office/drawing/2014/main" id="{7F8843B3-89D9-4977-9576-EE0AAD9C7A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62" y="2873"/>
                  <a:ext cx="23" cy="295"/>
                </a:xfrm>
                <a:custGeom>
                  <a:avLst/>
                  <a:gdLst>
                    <a:gd name="T0" fmla="*/ 23 w 23"/>
                    <a:gd name="T1" fmla="*/ 295 h 295"/>
                    <a:gd name="T2" fmla="*/ 0 w 23"/>
                    <a:gd name="T3" fmla="*/ 295 h 295"/>
                    <a:gd name="T4" fmla="*/ 7 w 23"/>
                    <a:gd name="T5" fmla="*/ 12 h 295"/>
                    <a:gd name="T6" fmla="*/ 18 w 23"/>
                    <a:gd name="T7" fmla="*/ 0 h 295"/>
                    <a:gd name="T8" fmla="*/ 23 w 23"/>
                    <a:gd name="T9" fmla="*/ 295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5">
                      <a:moveTo>
                        <a:pt x="23" y="295"/>
                      </a:moveTo>
                      <a:lnTo>
                        <a:pt x="0" y="295"/>
                      </a:lnTo>
                      <a:lnTo>
                        <a:pt x="7" y="12"/>
                      </a:lnTo>
                      <a:lnTo>
                        <a:pt x="18" y="0"/>
                      </a:lnTo>
                      <a:lnTo>
                        <a:pt x="23" y="295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2" name="Freeform 502">
                  <a:extLst>
                    <a:ext uri="{FF2B5EF4-FFF2-40B4-BE49-F238E27FC236}">
                      <a16:creationId xmlns:a16="http://schemas.microsoft.com/office/drawing/2014/main" id="{24DB6575-466A-4696-B524-5B696A4F79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3" y="2955"/>
                  <a:ext cx="13" cy="213"/>
                </a:xfrm>
                <a:custGeom>
                  <a:avLst/>
                  <a:gdLst>
                    <a:gd name="T0" fmla="*/ 13 w 13"/>
                    <a:gd name="T1" fmla="*/ 213 h 213"/>
                    <a:gd name="T2" fmla="*/ 0 w 13"/>
                    <a:gd name="T3" fmla="*/ 213 h 213"/>
                    <a:gd name="T4" fmla="*/ 3 w 13"/>
                    <a:gd name="T5" fmla="*/ 9 h 213"/>
                    <a:gd name="T6" fmla="*/ 10 w 13"/>
                    <a:gd name="T7" fmla="*/ 0 h 213"/>
                    <a:gd name="T8" fmla="*/ 13 w 13"/>
                    <a:gd name="T9" fmla="*/ 213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213">
                      <a:moveTo>
                        <a:pt x="13" y="213"/>
                      </a:moveTo>
                      <a:lnTo>
                        <a:pt x="0" y="213"/>
                      </a:lnTo>
                      <a:lnTo>
                        <a:pt x="3" y="9"/>
                      </a:lnTo>
                      <a:lnTo>
                        <a:pt x="10" y="0"/>
                      </a:lnTo>
                      <a:lnTo>
                        <a:pt x="13" y="213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3" name="Freeform 503">
                  <a:extLst>
                    <a:ext uri="{FF2B5EF4-FFF2-40B4-BE49-F238E27FC236}">
                      <a16:creationId xmlns:a16="http://schemas.microsoft.com/office/drawing/2014/main" id="{0E061C17-C682-4139-8B05-7B681B4C84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88" y="2955"/>
                  <a:ext cx="13" cy="213"/>
                </a:xfrm>
                <a:custGeom>
                  <a:avLst/>
                  <a:gdLst>
                    <a:gd name="T0" fmla="*/ 13 w 13"/>
                    <a:gd name="T1" fmla="*/ 213 h 213"/>
                    <a:gd name="T2" fmla="*/ 0 w 13"/>
                    <a:gd name="T3" fmla="*/ 213 h 213"/>
                    <a:gd name="T4" fmla="*/ 4 w 13"/>
                    <a:gd name="T5" fmla="*/ 9 h 213"/>
                    <a:gd name="T6" fmla="*/ 11 w 13"/>
                    <a:gd name="T7" fmla="*/ 0 h 213"/>
                    <a:gd name="T8" fmla="*/ 13 w 13"/>
                    <a:gd name="T9" fmla="*/ 213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213">
                      <a:moveTo>
                        <a:pt x="13" y="213"/>
                      </a:moveTo>
                      <a:lnTo>
                        <a:pt x="0" y="213"/>
                      </a:lnTo>
                      <a:lnTo>
                        <a:pt x="4" y="9"/>
                      </a:lnTo>
                      <a:lnTo>
                        <a:pt x="11" y="0"/>
                      </a:lnTo>
                      <a:lnTo>
                        <a:pt x="13" y="213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4" name="Oval 504">
                  <a:extLst>
                    <a:ext uri="{FF2B5EF4-FFF2-40B4-BE49-F238E27FC236}">
                      <a16:creationId xmlns:a16="http://schemas.microsoft.com/office/drawing/2014/main" id="{99DD38C3-474E-4C86-B2F4-2A57332EDC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78" y="2591"/>
                  <a:ext cx="233" cy="232"/>
                </a:xfrm>
                <a:prstGeom prst="ellipse">
                  <a:avLst/>
                </a:prstGeom>
                <a:solidFill>
                  <a:srgbClr val="C5DD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5" name="Oval 505">
                  <a:extLst>
                    <a:ext uri="{FF2B5EF4-FFF2-40B4-BE49-F238E27FC236}">
                      <a16:creationId xmlns:a16="http://schemas.microsoft.com/office/drawing/2014/main" id="{91BD7AF4-D691-4E2A-8875-B4A8D2BD82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8" y="2585"/>
                  <a:ext cx="253" cy="252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6" name="Oval 506">
                  <a:extLst>
                    <a:ext uri="{FF2B5EF4-FFF2-40B4-BE49-F238E27FC236}">
                      <a16:creationId xmlns:a16="http://schemas.microsoft.com/office/drawing/2014/main" id="{76E47A45-8364-404F-9226-B5E12D92BE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95" y="2677"/>
                  <a:ext cx="204" cy="202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7" name="Oval 507">
                  <a:extLst>
                    <a:ext uri="{FF2B5EF4-FFF2-40B4-BE49-F238E27FC236}">
                      <a16:creationId xmlns:a16="http://schemas.microsoft.com/office/drawing/2014/main" id="{4DE372EC-3769-4104-9FCD-E93D11206B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646" y="2759"/>
                  <a:ext cx="254" cy="253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8" name="Oval 508">
                  <a:extLst>
                    <a:ext uri="{FF2B5EF4-FFF2-40B4-BE49-F238E27FC236}">
                      <a16:creationId xmlns:a16="http://schemas.microsoft.com/office/drawing/2014/main" id="{74805FBA-EF19-4D1E-8A2C-049A1EEF9A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4" y="2759"/>
                  <a:ext cx="305" cy="303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69" name="Oval 509">
                  <a:extLst>
                    <a:ext uri="{FF2B5EF4-FFF2-40B4-BE49-F238E27FC236}">
                      <a16:creationId xmlns:a16="http://schemas.microsoft.com/office/drawing/2014/main" id="{B364F471-3284-4686-9C3C-813249F52D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87" y="2586"/>
                  <a:ext cx="275" cy="274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0" name="Oval 510">
                  <a:extLst>
                    <a:ext uri="{FF2B5EF4-FFF2-40B4-BE49-F238E27FC236}">
                      <a16:creationId xmlns:a16="http://schemas.microsoft.com/office/drawing/2014/main" id="{067B1A38-C7EE-4DEA-9B2C-7E2AC134797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78" y="2589"/>
                  <a:ext cx="201" cy="201"/>
                </a:xfrm>
                <a:prstGeom prst="ellipse">
                  <a:avLst/>
                </a:prstGeom>
                <a:solidFill>
                  <a:srgbClr val="C5DD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1" name="Oval 511">
                  <a:extLst>
                    <a:ext uri="{FF2B5EF4-FFF2-40B4-BE49-F238E27FC236}">
                      <a16:creationId xmlns:a16="http://schemas.microsoft.com/office/drawing/2014/main" id="{664537D2-333F-4514-9437-48BF14EEABB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957" y="2711"/>
                  <a:ext cx="303" cy="303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2" name="Oval 512">
                  <a:extLst>
                    <a:ext uri="{FF2B5EF4-FFF2-40B4-BE49-F238E27FC236}">
                      <a16:creationId xmlns:a16="http://schemas.microsoft.com/office/drawing/2014/main" id="{3C4346C6-0967-414C-B61C-DF6380C63E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48" y="2789"/>
                  <a:ext cx="257" cy="255"/>
                </a:xfrm>
                <a:prstGeom prst="ellipse">
                  <a:avLst/>
                </a:pr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3" name="Oval 513">
                  <a:extLst>
                    <a:ext uri="{FF2B5EF4-FFF2-40B4-BE49-F238E27FC236}">
                      <a16:creationId xmlns:a16="http://schemas.microsoft.com/office/drawing/2014/main" id="{F6CD8FDE-2DA7-4598-9F0E-DCB72A127E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8" y="2825"/>
                  <a:ext cx="257" cy="254"/>
                </a:xfrm>
                <a:prstGeom prst="ellipse">
                  <a:avLst/>
                </a:pr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4" name="Oval 514">
                  <a:extLst>
                    <a:ext uri="{FF2B5EF4-FFF2-40B4-BE49-F238E27FC236}">
                      <a16:creationId xmlns:a16="http://schemas.microsoft.com/office/drawing/2014/main" id="{5F09AF25-2ACA-424B-9AD7-DA509C2ED5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79" y="2701"/>
                  <a:ext cx="364" cy="363"/>
                </a:xfrm>
                <a:prstGeom prst="ellipse">
                  <a:avLst/>
                </a:pr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5" name="Freeform 515">
                  <a:extLst>
                    <a:ext uri="{FF2B5EF4-FFF2-40B4-BE49-F238E27FC236}">
                      <a16:creationId xmlns:a16="http://schemas.microsoft.com/office/drawing/2014/main" id="{30EA3D68-8647-4004-AE80-614B55518C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75" y="2873"/>
                  <a:ext cx="22" cy="295"/>
                </a:xfrm>
                <a:custGeom>
                  <a:avLst/>
                  <a:gdLst>
                    <a:gd name="T0" fmla="*/ 22 w 22"/>
                    <a:gd name="T1" fmla="*/ 295 h 295"/>
                    <a:gd name="T2" fmla="*/ 0 w 22"/>
                    <a:gd name="T3" fmla="*/ 295 h 295"/>
                    <a:gd name="T4" fmla="*/ 6 w 22"/>
                    <a:gd name="T5" fmla="*/ 12 h 295"/>
                    <a:gd name="T6" fmla="*/ 17 w 22"/>
                    <a:gd name="T7" fmla="*/ 0 h 295"/>
                    <a:gd name="T8" fmla="*/ 22 w 22"/>
                    <a:gd name="T9" fmla="*/ 295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95">
                      <a:moveTo>
                        <a:pt x="22" y="295"/>
                      </a:moveTo>
                      <a:lnTo>
                        <a:pt x="0" y="295"/>
                      </a:lnTo>
                      <a:lnTo>
                        <a:pt x="6" y="12"/>
                      </a:lnTo>
                      <a:lnTo>
                        <a:pt x="17" y="0"/>
                      </a:lnTo>
                      <a:lnTo>
                        <a:pt x="22" y="295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6" name="Freeform 516">
                  <a:extLst>
                    <a:ext uri="{FF2B5EF4-FFF2-40B4-BE49-F238E27FC236}">
                      <a16:creationId xmlns:a16="http://schemas.microsoft.com/office/drawing/2014/main" id="{1D864EF1-10F2-465C-AD68-2D439341CF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91" y="2873"/>
                  <a:ext cx="23" cy="295"/>
                </a:xfrm>
                <a:custGeom>
                  <a:avLst/>
                  <a:gdLst>
                    <a:gd name="T0" fmla="*/ 23 w 23"/>
                    <a:gd name="T1" fmla="*/ 295 h 295"/>
                    <a:gd name="T2" fmla="*/ 0 w 23"/>
                    <a:gd name="T3" fmla="*/ 295 h 295"/>
                    <a:gd name="T4" fmla="*/ 6 w 23"/>
                    <a:gd name="T5" fmla="*/ 12 h 295"/>
                    <a:gd name="T6" fmla="*/ 17 w 23"/>
                    <a:gd name="T7" fmla="*/ 0 h 295"/>
                    <a:gd name="T8" fmla="*/ 23 w 23"/>
                    <a:gd name="T9" fmla="*/ 295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95">
                      <a:moveTo>
                        <a:pt x="23" y="295"/>
                      </a:moveTo>
                      <a:lnTo>
                        <a:pt x="0" y="295"/>
                      </a:lnTo>
                      <a:lnTo>
                        <a:pt x="6" y="12"/>
                      </a:lnTo>
                      <a:lnTo>
                        <a:pt x="17" y="0"/>
                      </a:lnTo>
                      <a:lnTo>
                        <a:pt x="23" y="295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7" name="Freeform 517">
                  <a:extLst>
                    <a:ext uri="{FF2B5EF4-FFF2-40B4-BE49-F238E27FC236}">
                      <a16:creationId xmlns:a16="http://schemas.microsoft.com/office/drawing/2014/main" id="{066C5C70-D765-411A-A764-E8F1BD9A77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29" y="2873"/>
                  <a:ext cx="22" cy="295"/>
                </a:xfrm>
                <a:custGeom>
                  <a:avLst/>
                  <a:gdLst>
                    <a:gd name="T0" fmla="*/ 22 w 22"/>
                    <a:gd name="T1" fmla="*/ 295 h 295"/>
                    <a:gd name="T2" fmla="*/ 0 w 22"/>
                    <a:gd name="T3" fmla="*/ 295 h 295"/>
                    <a:gd name="T4" fmla="*/ 6 w 22"/>
                    <a:gd name="T5" fmla="*/ 12 h 295"/>
                    <a:gd name="T6" fmla="*/ 17 w 22"/>
                    <a:gd name="T7" fmla="*/ 0 h 295"/>
                    <a:gd name="T8" fmla="*/ 22 w 22"/>
                    <a:gd name="T9" fmla="*/ 295 h 2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95">
                      <a:moveTo>
                        <a:pt x="22" y="295"/>
                      </a:moveTo>
                      <a:lnTo>
                        <a:pt x="0" y="295"/>
                      </a:lnTo>
                      <a:lnTo>
                        <a:pt x="6" y="12"/>
                      </a:lnTo>
                      <a:lnTo>
                        <a:pt x="17" y="0"/>
                      </a:lnTo>
                      <a:lnTo>
                        <a:pt x="22" y="295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8" name="Freeform 518">
                  <a:extLst>
                    <a:ext uri="{FF2B5EF4-FFF2-40B4-BE49-F238E27FC236}">
                      <a16:creationId xmlns:a16="http://schemas.microsoft.com/office/drawing/2014/main" id="{5184C10D-4881-4869-B5EC-4A64BAA041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59" y="2955"/>
                  <a:ext cx="13" cy="213"/>
                </a:xfrm>
                <a:custGeom>
                  <a:avLst/>
                  <a:gdLst>
                    <a:gd name="T0" fmla="*/ 13 w 13"/>
                    <a:gd name="T1" fmla="*/ 213 h 213"/>
                    <a:gd name="T2" fmla="*/ 0 w 13"/>
                    <a:gd name="T3" fmla="*/ 213 h 213"/>
                    <a:gd name="T4" fmla="*/ 3 w 13"/>
                    <a:gd name="T5" fmla="*/ 9 h 213"/>
                    <a:gd name="T6" fmla="*/ 10 w 13"/>
                    <a:gd name="T7" fmla="*/ 0 h 213"/>
                    <a:gd name="T8" fmla="*/ 13 w 13"/>
                    <a:gd name="T9" fmla="*/ 213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213">
                      <a:moveTo>
                        <a:pt x="13" y="213"/>
                      </a:moveTo>
                      <a:lnTo>
                        <a:pt x="0" y="213"/>
                      </a:lnTo>
                      <a:lnTo>
                        <a:pt x="3" y="9"/>
                      </a:lnTo>
                      <a:lnTo>
                        <a:pt x="10" y="0"/>
                      </a:lnTo>
                      <a:lnTo>
                        <a:pt x="13" y="213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79" name="Freeform 519">
                  <a:extLst>
                    <a:ext uri="{FF2B5EF4-FFF2-40B4-BE49-F238E27FC236}">
                      <a16:creationId xmlns:a16="http://schemas.microsoft.com/office/drawing/2014/main" id="{A3976A39-964C-4E50-90B1-0FC60DF986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54" y="2955"/>
                  <a:ext cx="13" cy="213"/>
                </a:xfrm>
                <a:custGeom>
                  <a:avLst/>
                  <a:gdLst>
                    <a:gd name="T0" fmla="*/ 13 w 13"/>
                    <a:gd name="T1" fmla="*/ 213 h 213"/>
                    <a:gd name="T2" fmla="*/ 0 w 13"/>
                    <a:gd name="T3" fmla="*/ 213 h 213"/>
                    <a:gd name="T4" fmla="*/ 4 w 13"/>
                    <a:gd name="T5" fmla="*/ 9 h 213"/>
                    <a:gd name="T6" fmla="*/ 11 w 13"/>
                    <a:gd name="T7" fmla="*/ 0 h 213"/>
                    <a:gd name="T8" fmla="*/ 13 w 13"/>
                    <a:gd name="T9" fmla="*/ 213 h 2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213">
                      <a:moveTo>
                        <a:pt x="13" y="213"/>
                      </a:moveTo>
                      <a:lnTo>
                        <a:pt x="0" y="213"/>
                      </a:lnTo>
                      <a:lnTo>
                        <a:pt x="4" y="9"/>
                      </a:lnTo>
                      <a:lnTo>
                        <a:pt x="11" y="0"/>
                      </a:lnTo>
                      <a:lnTo>
                        <a:pt x="13" y="213"/>
                      </a:lnTo>
                      <a:close/>
                    </a:path>
                  </a:pathLst>
                </a:custGeom>
                <a:solidFill>
                  <a:srgbClr val="B287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0" name="Oval 520">
                  <a:extLst>
                    <a:ext uri="{FF2B5EF4-FFF2-40B4-BE49-F238E27FC236}">
                      <a16:creationId xmlns:a16="http://schemas.microsoft.com/office/drawing/2014/main" id="{742F91FC-70DA-484C-912B-2CA90D35993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45" y="2591"/>
                  <a:ext cx="233" cy="232"/>
                </a:xfrm>
                <a:prstGeom prst="ellipse">
                  <a:avLst/>
                </a:prstGeom>
                <a:solidFill>
                  <a:srgbClr val="C5DD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1" name="Oval 521">
                  <a:extLst>
                    <a:ext uri="{FF2B5EF4-FFF2-40B4-BE49-F238E27FC236}">
                      <a16:creationId xmlns:a16="http://schemas.microsoft.com/office/drawing/2014/main" id="{8BA93C6B-BDF3-4FB7-A199-920A92668A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24" y="2585"/>
                  <a:ext cx="253" cy="252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2" name="Oval 522">
                  <a:extLst>
                    <a:ext uri="{FF2B5EF4-FFF2-40B4-BE49-F238E27FC236}">
                      <a16:creationId xmlns:a16="http://schemas.microsoft.com/office/drawing/2014/main" id="{2B5B0244-AB85-42FB-A150-3A2FA03206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61" y="2677"/>
                  <a:ext cx="204" cy="202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3" name="Oval 523">
                  <a:extLst>
                    <a:ext uri="{FF2B5EF4-FFF2-40B4-BE49-F238E27FC236}">
                      <a16:creationId xmlns:a16="http://schemas.microsoft.com/office/drawing/2014/main" id="{315C8A1B-CF92-4633-ADC1-E4E2302064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12" y="2759"/>
                  <a:ext cx="254" cy="253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4" name="Oval 524">
                  <a:extLst>
                    <a:ext uri="{FF2B5EF4-FFF2-40B4-BE49-F238E27FC236}">
                      <a16:creationId xmlns:a16="http://schemas.microsoft.com/office/drawing/2014/main" id="{DCE26B1B-3F3C-4855-BB35-012D044E4D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0" y="2759"/>
                  <a:ext cx="305" cy="303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5" name="Oval 525">
                  <a:extLst>
                    <a:ext uri="{FF2B5EF4-FFF2-40B4-BE49-F238E27FC236}">
                      <a16:creationId xmlns:a16="http://schemas.microsoft.com/office/drawing/2014/main" id="{2470BCD4-2D93-431A-BEDC-7D64BFCFCE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53" y="2586"/>
                  <a:ext cx="275" cy="274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6" name="Oval 526">
                  <a:extLst>
                    <a:ext uri="{FF2B5EF4-FFF2-40B4-BE49-F238E27FC236}">
                      <a16:creationId xmlns:a16="http://schemas.microsoft.com/office/drawing/2014/main" id="{527C06FE-0E47-48E0-959E-136FF6B289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44" y="2589"/>
                  <a:ext cx="202" cy="201"/>
                </a:xfrm>
                <a:prstGeom prst="ellipse">
                  <a:avLst/>
                </a:prstGeom>
                <a:solidFill>
                  <a:srgbClr val="C5DD7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7" name="Oval 527">
                  <a:extLst>
                    <a:ext uri="{FF2B5EF4-FFF2-40B4-BE49-F238E27FC236}">
                      <a16:creationId xmlns:a16="http://schemas.microsoft.com/office/drawing/2014/main" id="{47339A05-2B88-4449-8FC9-187EB035382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23" y="2711"/>
                  <a:ext cx="304" cy="303"/>
                </a:xfrm>
                <a:prstGeom prst="ellipse">
                  <a:avLst/>
                </a:pr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8" name="Rectangle 528">
                  <a:extLst>
                    <a:ext uri="{FF2B5EF4-FFF2-40B4-BE49-F238E27FC236}">
                      <a16:creationId xmlns:a16="http://schemas.microsoft.com/office/drawing/2014/main" id="{FB8B9E57-F14A-48B0-A0DC-0E81695FE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531" y="2857"/>
                  <a:ext cx="5496" cy="77"/>
                </a:xfrm>
                <a:prstGeom prst="rect">
                  <a:avLst/>
                </a:prstGeom>
                <a:solidFill>
                  <a:srgbClr val="FAFE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89" name="Rectangle 529">
                  <a:extLst>
                    <a:ext uri="{FF2B5EF4-FFF2-40B4-BE49-F238E27FC236}">
                      <a16:creationId xmlns:a16="http://schemas.microsoft.com/office/drawing/2014/main" id="{F31B5A4E-3995-4028-AFD0-F766A3C3A70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1" y="2857"/>
                  <a:ext cx="1030" cy="77"/>
                </a:xfrm>
                <a:prstGeom prst="rect">
                  <a:avLst/>
                </a:prstGeom>
                <a:solidFill>
                  <a:srgbClr val="FAFE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0" name="Freeform 530">
                  <a:extLst>
                    <a:ext uri="{FF2B5EF4-FFF2-40B4-BE49-F238E27FC236}">
                      <a16:creationId xmlns:a16="http://schemas.microsoft.com/office/drawing/2014/main" id="{63D990E5-589A-4F37-A8E7-7F6C1E77D9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1" y="2933"/>
                  <a:ext cx="83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2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5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1" name="Rectangle 531">
                  <a:extLst>
                    <a:ext uri="{FF2B5EF4-FFF2-40B4-BE49-F238E27FC236}">
                      <a16:creationId xmlns:a16="http://schemas.microsoft.com/office/drawing/2014/main" id="{1F755B68-CD8C-45EC-9F45-D6D8715972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42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2" name="Rectangle 532">
                  <a:extLst>
                    <a:ext uri="{FF2B5EF4-FFF2-40B4-BE49-F238E27FC236}">
                      <a16:creationId xmlns:a16="http://schemas.microsoft.com/office/drawing/2014/main" id="{CB93D3FB-1843-4E3A-8EC8-8594C513196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21" y="2933"/>
                  <a:ext cx="83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3" name="Freeform 533">
                  <a:extLst>
                    <a:ext uri="{FF2B5EF4-FFF2-40B4-BE49-F238E27FC236}">
                      <a16:creationId xmlns:a16="http://schemas.microsoft.com/office/drawing/2014/main" id="{042A9C51-D9CC-444F-8253-5D5714FEFC8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31" y="2933"/>
                  <a:ext cx="83" cy="63"/>
                </a:xfrm>
                <a:custGeom>
                  <a:avLst/>
                  <a:gdLst>
                    <a:gd name="T0" fmla="*/ 48 w 95"/>
                    <a:gd name="T1" fmla="*/ 73 h 73"/>
                    <a:gd name="T2" fmla="*/ 48 w 95"/>
                    <a:gd name="T3" fmla="*/ 73 h 73"/>
                    <a:gd name="T4" fmla="*/ 0 w 95"/>
                    <a:gd name="T5" fmla="*/ 25 h 73"/>
                    <a:gd name="T6" fmla="*/ 0 w 95"/>
                    <a:gd name="T7" fmla="*/ 0 h 73"/>
                    <a:gd name="T8" fmla="*/ 95 w 95"/>
                    <a:gd name="T9" fmla="*/ 0 h 73"/>
                    <a:gd name="T10" fmla="*/ 95 w 95"/>
                    <a:gd name="T11" fmla="*/ 25 h 73"/>
                    <a:gd name="T12" fmla="*/ 48 w 95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5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1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5" y="52"/>
                        <a:pt x="74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4" name="Rectangle 534">
                  <a:extLst>
                    <a:ext uri="{FF2B5EF4-FFF2-40B4-BE49-F238E27FC236}">
                      <a16:creationId xmlns:a16="http://schemas.microsoft.com/office/drawing/2014/main" id="{E25F055B-057C-41E5-9FE1-5381FE5591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53" y="2972"/>
                  <a:ext cx="39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5" name="Rectangle 535">
                  <a:extLst>
                    <a:ext uri="{FF2B5EF4-FFF2-40B4-BE49-F238E27FC236}">
                      <a16:creationId xmlns:a16="http://schemas.microsoft.com/office/drawing/2014/main" id="{20D9AE63-67AE-4EEF-9A96-A294452446D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31" y="2933"/>
                  <a:ext cx="83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6" name="Freeform 536">
                  <a:extLst>
                    <a:ext uri="{FF2B5EF4-FFF2-40B4-BE49-F238E27FC236}">
                      <a16:creationId xmlns:a16="http://schemas.microsoft.com/office/drawing/2014/main" id="{D57151F7-89FA-4B80-A6D1-FD084F16572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41" y="2933"/>
                  <a:ext cx="84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1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4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7" name="Rectangle 537">
                  <a:extLst>
                    <a:ext uri="{FF2B5EF4-FFF2-40B4-BE49-F238E27FC236}">
                      <a16:creationId xmlns:a16="http://schemas.microsoft.com/office/drawing/2014/main" id="{0FB80A25-B50D-4AC7-A1C1-CD2EC6F47E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63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8" name="Rectangle 538">
                  <a:extLst>
                    <a:ext uri="{FF2B5EF4-FFF2-40B4-BE49-F238E27FC236}">
                      <a16:creationId xmlns:a16="http://schemas.microsoft.com/office/drawing/2014/main" id="{02EFDA22-0BAF-445E-BDC7-F4D861AA32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41" y="2933"/>
                  <a:ext cx="84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699" name="Freeform 539">
                  <a:extLst>
                    <a:ext uri="{FF2B5EF4-FFF2-40B4-BE49-F238E27FC236}">
                      <a16:creationId xmlns:a16="http://schemas.microsoft.com/office/drawing/2014/main" id="{985E9BFE-4609-4AAB-AEB2-DB49513B09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1" y="2933"/>
                  <a:ext cx="84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2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5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0" name="Rectangle 540">
                  <a:extLst>
                    <a:ext uri="{FF2B5EF4-FFF2-40B4-BE49-F238E27FC236}">
                      <a16:creationId xmlns:a16="http://schemas.microsoft.com/office/drawing/2014/main" id="{4EB5DF4B-051E-46A2-898C-F9FA09615A9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73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1" name="Rectangle 541">
                  <a:extLst>
                    <a:ext uri="{FF2B5EF4-FFF2-40B4-BE49-F238E27FC236}">
                      <a16:creationId xmlns:a16="http://schemas.microsoft.com/office/drawing/2014/main" id="{3437F7CD-04CC-4775-8F2C-3D37BB1452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1" y="2933"/>
                  <a:ext cx="84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2" name="Freeform 542">
                  <a:extLst>
                    <a:ext uri="{FF2B5EF4-FFF2-40B4-BE49-F238E27FC236}">
                      <a16:creationId xmlns:a16="http://schemas.microsoft.com/office/drawing/2014/main" id="{18671EBA-4838-4F94-8204-EB99EF2157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9" y="2933"/>
                  <a:ext cx="83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1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4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3" name="Rectangle 543">
                  <a:extLst>
                    <a:ext uri="{FF2B5EF4-FFF2-40B4-BE49-F238E27FC236}">
                      <a16:creationId xmlns:a16="http://schemas.microsoft.com/office/drawing/2014/main" id="{FD2DA77D-7BAF-4CDB-B02B-3B56F7E6D9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81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4" name="Rectangle 544">
                  <a:extLst>
                    <a:ext uri="{FF2B5EF4-FFF2-40B4-BE49-F238E27FC236}">
                      <a16:creationId xmlns:a16="http://schemas.microsoft.com/office/drawing/2014/main" id="{58ABFE51-D174-425E-91C1-ADE5E064104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9" y="2933"/>
                  <a:ext cx="83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5" name="Freeform 545">
                  <a:extLst>
                    <a:ext uri="{FF2B5EF4-FFF2-40B4-BE49-F238E27FC236}">
                      <a16:creationId xmlns:a16="http://schemas.microsoft.com/office/drawing/2014/main" id="{65B7EC68-4FA8-484D-B234-693F3E289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555" y="2933"/>
                  <a:ext cx="84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2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5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6" name="Rectangle 546">
                  <a:extLst>
                    <a:ext uri="{FF2B5EF4-FFF2-40B4-BE49-F238E27FC236}">
                      <a16:creationId xmlns:a16="http://schemas.microsoft.com/office/drawing/2014/main" id="{275590A0-C729-4ECF-9BD5-7E4E139E69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77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7" name="Rectangle 547">
                  <a:extLst>
                    <a:ext uri="{FF2B5EF4-FFF2-40B4-BE49-F238E27FC236}">
                      <a16:creationId xmlns:a16="http://schemas.microsoft.com/office/drawing/2014/main" id="{98B57A7F-40A8-49FF-A5CD-39C9B17140C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555" y="2933"/>
                  <a:ext cx="84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8" name="Freeform 548">
                  <a:extLst>
                    <a:ext uri="{FF2B5EF4-FFF2-40B4-BE49-F238E27FC236}">
                      <a16:creationId xmlns:a16="http://schemas.microsoft.com/office/drawing/2014/main" id="{DAF756E4-8002-489F-8D62-75FA73DB60C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6" y="2933"/>
                  <a:ext cx="84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1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4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09" name="Rectangle 549">
                  <a:extLst>
                    <a:ext uri="{FF2B5EF4-FFF2-40B4-BE49-F238E27FC236}">
                      <a16:creationId xmlns:a16="http://schemas.microsoft.com/office/drawing/2014/main" id="{C0E40D01-1B54-44AC-BD4D-DC9C487192C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8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0" name="Rectangle 550">
                  <a:extLst>
                    <a:ext uri="{FF2B5EF4-FFF2-40B4-BE49-F238E27FC236}">
                      <a16:creationId xmlns:a16="http://schemas.microsoft.com/office/drawing/2014/main" id="{599FDE81-4016-4FDD-B7C1-F0A5BBD1B40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6" y="2933"/>
                  <a:ext cx="84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1" name="Freeform 551">
                  <a:extLst>
                    <a:ext uri="{FF2B5EF4-FFF2-40B4-BE49-F238E27FC236}">
                      <a16:creationId xmlns:a16="http://schemas.microsoft.com/office/drawing/2014/main" id="{9818F91D-7A99-4DEE-82DF-CFD0470B45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163" y="2933"/>
                  <a:ext cx="83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2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5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2" name="Rectangle 552">
                  <a:extLst>
                    <a:ext uri="{FF2B5EF4-FFF2-40B4-BE49-F238E27FC236}">
                      <a16:creationId xmlns:a16="http://schemas.microsoft.com/office/drawing/2014/main" id="{8016F82E-CA67-4BBE-924F-3D740B5D2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84" y="2972"/>
                  <a:ext cx="41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3" name="Rectangle 553">
                  <a:extLst>
                    <a:ext uri="{FF2B5EF4-FFF2-40B4-BE49-F238E27FC236}">
                      <a16:creationId xmlns:a16="http://schemas.microsoft.com/office/drawing/2014/main" id="{29A8B36B-E068-49CA-BEAC-C69D2B9590C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63" y="2933"/>
                  <a:ext cx="83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4" name="Freeform 554">
                  <a:extLst>
                    <a:ext uri="{FF2B5EF4-FFF2-40B4-BE49-F238E27FC236}">
                      <a16:creationId xmlns:a16="http://schemas.microsoft.com/office/drawing/2014/main" id="{8EB252D4-7758-4482-BE10-0018871E84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3" y="2933"/>
                  <a:ext cx="83" cy="63"/>
                </a:xfrm>
                <a:custGeom>
                  <a:avLst/>
                  <a:gdLst>
                    <a:gd name="T0" fmla="*/ 47 w 95"/>
                    <a:gd name="T1" fmla="*/ 73 h 73"/>
                    <a:gd name="T2" fmla="*/ 47 w 95"/>
                    <a:gd name="T3" fmla="*/ 73 h 73"/>
                    <a:gd name="T4" fmla="*/ 0 w 95"/>
                    <a:gd name="T5" fmla="*/ 25 h 73"/>
                    <a:gd name="T6" fmla="*/ 0 w 95"/>
                    <a:gd name="T7" fmla="*/ 0 h 73"/>
                    <a:gd name="T8" fmla="*/ 95 w 95"/>
                    <a:gd name="T9" fmla="*/ 0 h 73"/>
                    <a:gd name="T10" fmla="*/ 95 w 95"/>
                    <a:gd name="T11" fmla="*/ 25 h 73"/>
                    <a:gd name="T12" fmla="*/ 47 w 95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5" h="73">
                      <a:moveTo>
                        <a:pt x="47" y="73"/>
                      </a:moveTo>
                      <a:cubicBezTo>
                        <a:pt x="47" y="73"/>
                        <a:pt x="47" y="73"/>
                        <a:pt x="47" y="73"/>
                      </a:cubicBezTo>
                      <a:cubicBezTo>
                        <a:pt x="21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5" y="52"/>
                        <a:pt x="74" y="73"/>
                        <a:pt x="47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5" name="Rectangle 555">
                  <a:extLst>
                    <a:ext uri="{FF2B5EF4-FFF2-40B4-BE49-F238E27FC236}">
                      <a16:creationId xmlns:a16="http://schemas.microsoft.com/office/drawing/2014/main" id="{720246A7-D753-49AE-BC7A-747A002B811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5" y="2972"/>
                  <a:ext cx="39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6" name="Rectangle 556">
                  <a:extLst>
                    <a:ext uri="{FF2B5EF4-FFF2-40B4-BE49-F238E27FC236}">
                      <a16:creationId xmlns:a16="http://schemas.microsoft.com/office/drawing/2014/main" id="{EF853CD6-5AF3-428F-8B65-7D1EB680E2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73" y="2933"/>
                  <a:ext cx="83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7" name="Freeform 557">
                  <a:extLst>
                    <a:ext uri="{FF2B5EF4-FFF2-40B4-BE49-F238E27FC236}">
                      <a16:creationId xmlns:a16="http://schemas.microsoft.com/office/drawing/2014/main" id="{F90A421A-7138-494C-9288-B95939D90E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0" y="2933"/>
                  <a:ext cx="84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2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4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8" name="Rectangle 558">
                  <a:extLst>
                    <a:ext uri="{FF2B5EF4-FFF2-40B4-BE49-F238E27FC236}">
                      <a16:creationId xmlns:a16="http://schemas.microsoft.com/office/drawing/2014/main" id="{403AE817-C90A-4C07-A860-78FD56EE659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2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19" name="Rectangle 559">
                  <a:extLst>
                    <a:ext uri="{FF2B5EF4-FFF2-40B4-BE49-F238E27FC236}">
                      <a16:creationId xmlns:a16="http://schemas.microsoft.com/office/drawing/2014/main" id="{D37FB199-FFD3-42AE-81AD-E764DD34C7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70" y="2933"/>
                  <a:ext cx="84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0" name="Freeform 560">
                  <a:extLst>
                    <a:ext uri="{FF2B5EF4-FFF2-40B4-BE49-F238E27FC236}">
                      <a16:creationId xmlns:a16="http://schemas.microsoft.com/office/drawing/2014/main" id="{6D63D90D-4313-4D76-9A83-89BFE350BEE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80" y="2933"/>
                  <a:ext cx="84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2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5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1" name="Rectangle 561">
                  <a:extLst>
                    <a:ext uri="{FF2B5EF4-FFF2-40B4-BE49-F238E27FC236}">
                      <a16:creationId xmlns:a16="http://schemas.microsoft.com/office/drawing/2014/main" id="{9B4A14C3-E3A8-4808-B128-508066DA996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02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2" name="Rectangle 562">
                  <a:extLst>
                    <a:ext uri="{FF2B5EF4-FFF2-40B4-BE49-F238E27FC236}">
                      <a16:creationId xmlns:a16="http://schemas.microsoft.com/office/drawing/2014/main" id="{E54D9A45-76D1-4993-91D1-1450252378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80" y="2933"/>
                  <a:ext cx="84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3" name="Freeform 563">
                  <a:extLst>
                    <a:ext uri="{FF2B5EF4-FFF2-40B4-BE49-F238E27FC236}">
                      <a16:creationId xmlns:a16="http://schemas.microsoft.com/office/drawing/2014/main" id="{9AC2D58A-0743-445E-BA5C-AC0DD10FA0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77" y="2933"/>
                  <a:ext cx="84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1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4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4" name="Rectangle 564">
                  <a:extLst>
                    <a:ext uri="{FF2B5EF4-FFF2-40B4-BE49-F238E27FC236}">
                      <a16:creationId xmlns:a16="http://schemas.microsoft.com/office/drawing/2014/main" id="{F9ADB91D-7F13-4E21-B229-DC6F7C73A7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99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5" name="Rectangle 565">
                  <a:extLst>
                    <a:ext uri="{FF2B5EF4-FFF2-40B4-BE49-F238E27FC236}">
                      <a16:creationId xmlns:a16="http://schemas.microsoft.com/office/drawing/2014/main" id="{469BCB80-EDCC-4312-B27E-683D9F676D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377" y="2933"/>
                  <a:ext cx="84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6" name="Freeform 566">
                  <a:extLst>
                    <a:ext uri="{FF2B5EF4-FFF2-40B4-BE49-F238E27FC236}">
                      <a16:creationId xmlns:a16="http://schemas.microsoft.com/office/drawing/2014/main" id="{F369ABA6-8438-41DC-B1EC-448A86FDCA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7" y="2933"/>
                  <a:ext cx="84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2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4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7" name="Rectangle 567">
                  <a:extLst>
                    <a:ext uri="{FF2B5EF4-FFF2-40B4-BE49-F238E27FC236}">
                      <a16:creationId xmlns:a16="http://schemas.microsoft.com/office/drawing/2014/main" id="{C1022814-8B42-42C8-829C-FA998303DC5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9" y="2972"/>
                  <a:ext cx="40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8" name="Rectangle 568">
                  <a:extLst>
                    <a:ext uri="{FF2B5EF4-FFF2-40B4-BE49-F238E27FC236}">
                      <a16:creationId xmlns:a16="http://schemas.microsoft.com/office/drawing/2014/main" id="{C57306CE-1C14-43C2-B0DB-0D4C23B624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7" y="2933"/>
                  <a:ext cx="84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29" name="Freeform 569">
                  <a:extLst>
                    <a:ext uri="{FF2B5EF4-FFF2-40B4-BE49-F238E27FC236}">
                      <a16:creationId xmlns:a16="http://schemas.microsoft.com/office/drawing/2014/main" id="{E299B556-D961-44F8-8276-E35C11394D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85" y="2933"/>
                  <a:ext cx="83" cy="63"/>
                </a:xfrm>
                <a:custGeom>
                  <a:avLst/>
                  <a:gdLst>
                    <a:gd name="T0" fmla="*/ 48 w 95"/>
                    <a:gd name="T1" fmla="*/ 73 h 73"/>
                    <a:gd name="T2" fmla="*/ 48 w 95"/>
                    <a:gd name="T3" fmla="*/ 73 h 73"/>
                    <a:gd name="T4" fmla="*/ 0 w 95"/>
                    <a:gd name="T5" fmla="*/ 25 h 73"/>
                    <a:gd name="T6" fmla="*/ 0 w 95"/>
                    <a:gd name="T7" fmla="*/ 0 h 73"/>
                    <a:gd name="T8" fmla="*/ 95 w 95"/>
                    <a:gd name="T9" fmla="*/ 0 h 73"/>
                    <a:gd name="T10" fmla="*/ 95 w 95"/>
                    <a:gd name="T11" fmla="*/ 25 h 73"/>
                    <a:gd name="T12" fmla="*/ 48 w 95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5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1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95" y="25"/>
                        <a:pt x="95" y="25"/>
                        <a:pt x="95" y="25"/>
                      </a:cubicBezTo>
                      <a:cubicBezTo>
                        <a:pt x="95" y="52"/>
                        <a:pt x="74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0" name="Rectangle 570">
                  <a:extLst>
                    <a:ext uri="{FF2B5EF4-FFF2-40B4-BE49-F238E27FC236}">
                      <a16:creationId xmlns:a16="http://schemas.microsoft.com/office/drawing/2014/main" id="{44D9C104-A8FF-4E56-ABAC-20FD87E2A6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007" y="2972"/>
                  <a:ext cx="39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1" name="Rectangle 571">
                  <a:extLst>
                    <a:ext uri="{FF2B5EF4-FFF2-40B4-BE49-F238E27FC236}">
                      <a16:creationId xmlns:a16="http://schemas.microsoft.com/office/drawing/2014/main" id="{6C54A7AC-2C37-43DA-94FC-7E9BC50D97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85" y="2933"/>
                  <a:ext cx="83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2" name="Freeform 572">
                  <a:extLst>
                    <a:ext uri="{FF2B5EF4-FFF2-40B4-BE49-F238E27FC236}">
                      <a16:creationId xmlns:a16="http://schemas.microsoft.com/office/drawing/2014/main" id="{E9A78B5B-A47F-4C2E-AEBD-2DCA1D2E13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595" y="2933"/>
                  <a:ext cx="83" cy="63"/>
                </a:xfrm>
                <a:custGeom>
                  <a:avLst/>
                  <a:gdLst>
                    <a:gd name="T0" fmla="*/ 48 w 96"/>
                    <a:gd name="T1" fmla="*/ 73 h 73"/>
                    <a:gd name="T2" fmla="*/ 48 w 96"/>
                    <a:gd name="T3" fmla="*/ 73 h 73"/>
                    <a:gd name="T4" fmla="*/ 0 w 96"/>
                    <a:gd name="T5" fmla="*/ 25 h 73"/>
                    <a:gd name="T6" fmla="*/ 0 w 96"/>
                    <a:gd name="T7" fmla="*/ 0 h 73"/>
                    <a:gd name="T8" fmla="*/ 96 w 96"/>
                    <a:gd name="T9" fmla="*/ 0 h 73"/>
                    <a:gd name="T10" fmla="*/ 96 w 96"/>
                    <a:gd name="T11" fmla="*/ 25 h 73"/>
                    <a:gd name="T12" fmla="*/ 48 w 96"/>
                    <a:gd name="T13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6" h="73">
                      <a:moveTo>
                        <a:pt x="48" y="73"/>
                      </a:moveTo>
                      <a:cubicBezTo>
                        <a:pt x="48" y="73"/>
                        <a:pt x="48" y="73"/>
                        <a:pt x="48" y="73"/>
                      </a:cubicBezTo>
                      <a:cubicBezTo>
                        <a:pt x="21" y="73"/>
                        <a:pt x="0" y="52"/>
                        <a:pt x="0" y="25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96" y="0"/>
                        <a:pt x="96" y="0"/>
                        <a:pt x="96" y="0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52"/>
                        <a:pt x="74" y="73"/>
                        <a:pt x="48" y="73"/>
                      </a:cubicBezTo>
                      <a:close/>
                    </a:path>
                  </a:pathLst>
                </a:custGeom>
                <a:solidFill>
                  <a:srgbClr val="E3F5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3" name="Rectangle 573">
                  <a:extLst>
                    <a:ext uri="{FF2B5EF4-FFF2-40B4-BE49-F238E27FC236}">
                      <a16:creationId xmlns:a16="http://schemas.microsoft.com/office/drawing/2014/main" id="{962A3587-BB9B-46A3-A5B5-2FFB95B0D53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16" y="2972"/>
                  <a:ext cx="41" cy="195"/>
                </a:xfrm>
                <a:prstGeom prst="rect">
                  <a:avLst/>
                </a:prstGeom>
                <a:solidFill>
                  <a:srgbClr val="E3F5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4" name="Rectangle 574">
                  <a:extLst>
                    <a:ext uri="{FF2B5EF4-FFF2-40B4-BE49-F238E27FC236}">
                      <a16:creationId xmlns:a16="http://schemas.microsoft.com/office/drawing/2014/main" id="{6586715D-F0B7-46D8-8693-CF2A1E8791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595" y="2933"/>
                  <a:ext cx="83" cy="22"/>
                </a:xfrm>
                <a:prstGeom prst="rect">
                  <a:avLst/>
                </a:prstGeom>
                <a:solidFill>
                  <a:srgbClr val="C7D6F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5" name="Freeform 575">
                  <a:extLst>
                    <a:ext uri="{FF2B5EF4-FFF2-40B4-BE49-F238E27FC236}">
                      <a16:creationId xmlns:a16="http://schemas.microsoft.com/office/drawing/2014/main" id="{11A64D36-5A39-4FF5-808B-3B7EFAB6575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8" y="2682"/>
                  <a:ext cx="633" cy="157"/>
                </a:xfrm>
                <a:custGeom>
                  <a:avLst/>
                  <a:gdLst>
                    <a:gd name="T0" fmla="*/ 10 w 726"/>
                    <a:gd name="T1" fmla="*/ 182 h 182"/>
                    <a:gd name="T2" fmla="*/ 716 w 726"/>
                    <a:gd name="T3" fmla="*/ 182 h 182"/>
                    <a:gd name="T4" fmla="*/ 726 w 726"/>
                    <a:gd name="T5" fmla="*/ 172 h 182"/>
                    <a:gd name="T6" fmla="*/ 726 w 726"/>
                    <a:gd name="T7" fmla="*/ 10 h 182"/>
                    <a:gd name="T8" fmla="*/ 716 w 726"/>
                    <a:gd name="T9" fmla="*/ 0 h 182"/>
                    <a:gd name="T10" fmla="*/ 10 w 726"/>
                    <a:gd name="T11" fmla="*/ 0 h 182"/>
                    <a:gd name="T12" fmla="*/ 0 w 726"/>
                    <a:gd name="T13" fmla="*/ 10 h 182"/>
                    <a:gd name="T14" fmla="*/ 0 w 726"/>
                    <a:gd name="T15" fmla="*/ 172 h 182"/>
                    <a:gd name="T16" fmla="*/ 10 w 726"/>
                    <a:gd name="T17" fmla="*/ 18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6" h="182">
                      <a:moveTo>
                        <a:pt x="10" y="182"/>
                      </a:moveTo>
                      <a:cubicBezTo>
                        <a:pt x="716" y="182"/>
                        <a:pt x="716" y="182"/>
                        <a:pt x="716" y="182"/>
                      </a:cubicBezTo>
                      <a:cubicBezTo>
                        <a:pt x="721" y="182"/>
                        <a:pt x="726" y="177"/>
                        <a:pt x="726" y="172"/>
                      </a:cubicBezTo>
                      <a:cubicBezTo>
                        <a:pt x="726" y="10"/>
                        <a:pt x="726" y="10"/>
                        <a:pt x="726" y="10"/>
                      </a:cubicBezTo>
                      <a:cubicBezTo>
                        <a:pt x="726" y="4"/>
                        <a:pt x="721" y="0"/>
                        <a:pt x="716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4"/>
                        <a:pt x="0" y="10"/>
                      </a:cubicBezTo>
                      <a:cubicBezTo>
                        <a:pt x="0" y="172"/>
                        <a:pt x="0" y="172"/>
                        <a:pt x="0" y="172"/>
                      </a:cubicBezTo>
                      <a:cubicBezTo>
                        <a:pt x="0" y="177"/>
                        <a:pt x="5" y="182"/>
                        <a:pt x="10" y="182"/>
                      </a:cubicBezTo>
                      <a:close/>
                    </a:path>
                  </a:pathLst>
                </a:custGeom>
                <a:solidFill>
                  <a:srgbClr val="FA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6" name="Freeform 576">
                  <a:extLst>
                    <a:ext uri="{FF2B5EF4-FFF2-40B4-BE49-F238E27FC236}">
                      <a16:creationId xmlns:a16="http://schemas.microsoft.com/office/drawing/2014/main" id="{9BC394F8-C67D-423F-9F90-229AC57E93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48" y="2802"/>
                  <a:ext cx="484" cy="13"/>
                </a:xfrm>
                <a:custGeom>
                  <a:avLst/>
                  <a:gdLst>
                    <a:gd name="T0" fmla="*/ 484 w 484"/>
                    <a:gd name="T1" fmla="*/ 13 h 13"/>
                    <a:gd name="T2" fmla="*/ 482 w 484"/>
                    <a:gd name="T3" fmla="*/ 0 h 13"/>
                    <a:gd name="T4" fmla="*/ 0 w 484"/>
                    <a:gd name="T5" fmla="*/ 0 h 13"/>
                    <a:gd name="T6" fmla="*/ 0 w 484"/>
                    <a:gd name="T7" fmla="*/ 12 h 13"/>
                    <a:gd name="T8" fmla="*/ 484 w 484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4" h="13">
                      <a:moveTo>
                        <a:pt x="484" y="13"/>
                      </a:moveTo>
                      <a:lnTo>
                        <a:pt x="482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484" y="13"/>
                      </a:lnTo>
                      <a:close/>
                    </a:path>
                  </a:pathLst>
                </a:custGeom>
                <a:solidFill>
                  <a:srgbClr val="FF7D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7" name="Freeform 577">
                  <a:extLst>
                    <a:ext uri="{FF2B5EF4-FFF2-40B4-BE49-F238E27FC236}">
                      <a16:creationId xmlns:a16="http://schemas.microsoft.com/office/drawing/2014/main" id="{F9EBBE32-AFE0-4398-85C9-678FD03A0D9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05" y="2802"/>
                  <a:ext cx="376" cy="37"/>
                </a:xfrm>
                <a:custGeom>
                  <a:avLst/>
                  <a:gdLst>
                    <a:gd name="T0" fmla="*/ 431 w 431"/>
                    <a:gd name="T1" fmla="*/ 33 h 43"/>
                    <a:gd name="T2" fmla="*/ 431 w 431"/>
                    <a:gd name="T3" fmla="*/ 0 h 43"/>
                    <a:gd name="T4" fmla="*/ 50 w 431"/>
                    <a:gd name="T5" fmla="*/ 0 h 43"/>
                    <a:gd name="T6" fmla="*/ 0 w 431"/>
                    <a:gd name="T7" fmla="*/ 42 h 43"/>
                    <a:gd name="T8" fmla="*/ 421 w 431"/>
                    <a:gd name="T9" fmla="*/ 43 h 43"/>
                    <a:gd name="T10" fmla="*/ 431 w 431"/>
                    <a:gd name="T11" fmla="*/ 3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1" h="43">
                      <a:moveTo>
                        <a:pt x="431" y="33"/>
                      </a:moveTo>
                      <a:cubicBezTo>
                        <a:pt x="431" y="0"/>
                        <a:pt x="431" y="0"/>
                        <a:pt x="431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0" y="42"/>
                        <a:pt x="0" y="42"/>
                        <a:pt x="0" y="42"/>
                      </a:cubicBezTo>
                      <a:cubicBezTo>
                        <a:pt x="421" y="43"/>
                        <a:pt x="421" y="43"/>
                        <a:pt x="421" y="43"/>
                      </a:cubicBezTo>
                      <a:cubicBezTo>
                        <a:pt x="426" y="43"/>
                        <a:pt x="431" y="38"/>
                        <a:pt x="431" y="33"/>
                      </a:cubicBezTo>
                      <a:close/>
                    </a:path>
                  </a:pathLst>
                </a:custGeom>
                <a:solidFill>
                  <a:srgbClr val="FF7D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8" name="Freeform 578">
                  <a:extLst>
                    <a:ext uri="{FF2B5EF4-FFF2-40B4-BE49-F238E27FC236}">
                      <a16:creationId xmlns:a16="http://schemas.microsoft.com/office/drawing/2014/main" id="{02DCE1E7-2D5F-4E5F-85BC-151C9D8AD54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7" y="2682"/>
                  <a:ext cx="885" cy="157"/>
                </a:xfrm>
                <a:custGeom>
                  <a:avLst/>
                  <a:gdLst>
                    <a:gd name="T0" fmla="*/ 1006 w 1016"/>
                    <a:gd name="T1" fmla="*/ 132 h 182"/>
                    <a:gd name="T2" fmla="*/ 983 w 1016"/>
                    <a:gd name="T3" fmla="*/ 110 h 182"/>
                    <a:gd name="T4" fmla="*/ 717 w 1016"/>
                    <a:gd name="T5" fmla="*/ 0 h 182"/>
                    <a:gd name="T6" fmla="*/ 10 w 1016"/>
                    <a:gd name="T7" fmla="*/ 0 h 182"/>
                    <a:gd name="T8" fmla="*/ 0 w 1016"/>
                    <a:gd name="T9" fmla="*/ 10 h 182"/>
                    <a:gd name="T10" fmla="*/ 0 w 1016"/>
                    <a:gd name="T11" fmla="*/ 171 h 182"/>
                    <a:gd name="T12" fmla="*/ 10 w 1016"/>
                    <a:gd name="T13" fmla="*/ 182 h 182"/>
                    <a:gd name="T14" fmla="*/ 986 w 1016"/>
                    <a:gd name="T15" fmla="*/ 182 h 182"/>
                    <a:gd name="T16" fmla="*/ 1015 w 1016"/>
                    <a:gd name="T17" fmla="*/ 150 h 182"/>
                    <a:gd name="T18" fmla="*/ 1006 w 1016"/>
                    <a:gd name="T19" fmla="*/ 13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6" h="182">
                      <a:moveTo>
                        <a:pt x="1006" y="132"/>
                      </a:moveTo>
                      <a:cubicBezTo>
                        <a:pt x="983" y="110"/>
                        <a:pt x="983" y="110"/>
                        <a:pt x="983" y="110"/>
                      </a:cubicBezTo>
                      <a:cubicBezTo>
                        <a:pt x="913" y="40"/>
                        <a:pt x="817" y="0"/>
                        <a:pt x="71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4"/>
                        <a:pt x="0" y="10"/>
                      </a:cubicBezTo>
                      <a:cubicBezTo>
                        <a:pt x="0" y="171"/>
                        <a:pt x="0" y="171"/>
                        <a:pt x="0" y="171"/>
                      </a:cubicBezTo>
                      <a:cubicBezTo>
                        <a:pt x="0" y="177"/>
                        <a:pt x="4" y="182"/>
                        <a:pt x="10" y="182"/>
                      </a:cubicBezTo>
                      <a:cubicBezTo>
                        <a:pt x="986" y="182"/>
                        <a:pt x="986" y="182"/>
                        <a:pt x="986" y="182"/>
                      </a:cubicBezTo>
                      <a:cubicBezTo>
                        <a:pt x="1003" y="182"/>
                        <a:pt x="1016" y="167"/>
                        <a:pt x="1015" y="150"/>
                      </a:cubicBezTo>
                      <a:cubicBezTo>
                        <a:pt x="1014" y="143"/>
                        <a:pt x="1010" y="137"/>
                        <a:pt x="1006" y="132"/>
                      </a:cubicBezTo>
                      <a:close/>
                    </a:path>
                  </a:pathLst>
                </a:custGeom>
                <a:solidFill>
                  <a:srgbClr val="FA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39" name="Freeform 579">
                  <a:extLst>
                    <a:ext uri="{FF2B5EF4-FFF2-40B4-BE49-F238E27FC236}">
                      <a16:creationId xmlns:a16="http://schemas.microsoft.com/office/drawing/2014/main" id="{28DEA037-7D2E-4C42-94BD-54FB27F348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97" y="2802"/>
                  <a:ext cx="482" cy="13"/>
                </a:xfrm>
                <a:custGeom>
                  <a:avLst/>
                  <a:gdLst>
                    <a:gd name="T0" fmla="*/ 482 w 482"/>
                    <a:gd name="T1" fmla="*/ 13 h 13"/>
                    <a:gd name="T2" fmla="*/ 481 w 482"/>
                    <a:gd name="T3" fmla="*/ 0 h 13"/>
                    <a:gd name="T4" fmla="*/ 0 w 482"/>
                    <a:gd name="T5" fmla="*/ 0 h 13"/>
                    <a:gd name="T6" fmla="*/ 0 w 482"/>
                    <a:gd name="T7" fmla="*/ 12 h 13"/>
                    <a:gd name="T8" fmla="*/ 482 w 482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2" h="13">
                      <a:moveTo>
                        <a:pt x="482" y="13"/>
                      </a:moveTo>
                      <a:lnTo>
                        <a:pt x="481" y="0"/>
                      </a:lnTo>
                      <a:lnTo>
                        <a:pt x="0" y="0"/>
                      </a:lnTo>
                      <a:lnTo>
                        <a:pt x="0" y="12"/>
                      </a:lnTo>
                      <a:lnTo>
                        <a:pt x="482" y="13"/>
                      </a:lnTo>
                      <a:close/>
                    </a:path>
                  </a:pathLst>
                </a:custGeom>
                <a:solidFill>
                  <a:srgbClr val="FF7D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0" name="Rectangle 580">
                  <a:extLst>
                    <a:ext uri="{FF2B5EF4-FFF2-40B4-BE49-F238E27FC236}">
                      <a16:creationId xmlns:a16="http://schemas.microsoft.com/office/drawing/2014/main" id="{00E17F8A-FF56-42EA-838F-A80F948F07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1" y="2715"/>
                  <a:ext cx="17" cy="17"/>
                </a:xfrm>
                <a:prstGeom prst="rect">
                  <a:avLst/>
                </a:prstGeom>
                <a:solidFill>
                  <a:srgbClr val="7480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1" name="Rectangle 581">
                  <a:extLst>
                    <a:ext uri="{FF2B5EF4-FFF2-40B4-BE49-F238E27FC236}">
                      <a16:creationId xmlns:a16="http://schemas.microsoft.com/office/drawing/2014/main" id="{49F6EDD7-A816-41F7-BDFE-0D5C9CBFF7D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31" y="2794"/>
                  <a:ext cx="17" cy="17"/>
                </a:xfrm>
                <a:prstGeom prst="rect">
                  <a:avLst/>
                </a:prstGeom>
                <a:solidFill>
                  <a:srgbClr val="7480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2" name="Rectangle 582">
                  <a:extLst>
                    <a:ext uri="{FF2B5EF4-FFF2-40B4-BE49-F238E27FC236}">
                      <a16:creationId xmlns:a16="http://schemas.microsoft.com/office/drawing/2014/main" id="{7438CAC3-9D6C-4BBA-B708-8900460B59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1" y="2715"/>
                  <a:ext cx="16" cy="17"/>
                </a:xfrm>
                <a:prstGeom prst="rect">
                  <a:avLst/>
                </a:prstGeom>
                <a:solidFill>
                  <a:srgbClr val="7480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3" name="Rectangle 583">
                  <a:extLst>
                    <a:ext uri="{FF2B5EF4-FFF2-40B4-BE49-F238E27FC236}">
                      <a16:creationId xmlns:a16="http://schemas.microsoft.com/office/drawing/2014/main" id="{56D4B4D0-275E-4864-BFA1-A02592C814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1" y="2794"/>
                  <a:ext cx="16" cy="17"/>
                </a:xfrm>
                <a:prstGeom prst="rect">
                  <a:avLst/>
                </a:prstGeom>
                <a:solidFill>
                  <a:srgbClr val="7480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4" name="Freeform 584">
                  <a:extLst>
                    <a:ext uri="{FF2B5EF4-FFF2-40B4-BE49-F238E27FC236}">
                      <a16:creationId xmlns:a16="http://schemas.microsoft.com/office/drawing/2014/main" id="{7D056EB6-29CC-486F-B960-BEAAA584003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2" y="2713"/>
                  <a:ext cx="65" cy="110"/>
                </a:xfrm>
                <a:custGeom>
                  <a:avLst/>
                  <a:gdLst>
                    <a:gd name="T0" fmla="*/ 10 w 74"/>
                    <a:gd name="T1" fmla="*/ 127 h 127"/>
                    <a:gd name="T2" fmla="*/ 64 w 74"/>
                    <a:gd name="T3" fmla="*/ 127 h 127"/>
                    <a:gd name="T4" fmla="*/ 74 w 74"/>
                    <a:gd name="T5" fmla="*/ 117 h 127"/>
                    <a:gd name="T6" fmla="*/ 74 w 74"/>
                    <a:gd name="T7" fmla="*/ 11 h 127"/>
                    <a:gd name="T8" fmla="*/ 64 w 74"/>
                    <a:gd name="T9" fmla="*/ 0 h 127"/>
                    <a:gd name="T10" fmla="*/ 10 w 74"/>
                    <a:gd name="T11" fmla="*/ 0 h 127"/>
                    <a:gd name="T12" fmla="*/ 0 w 74"/>
                    <a:gd name="T13" fmla="*/ 11 h 127"/>
                    <a:gd name="T14" fmla="*/ 0 w 74"/>
                    <a:gd name="T15" fmla="*/ 117 h 127"/>
                    <a:gd name="T16" fmla="*/ 10 w 74"/>
                    <a:gd name="T17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4" h="127">
                      <a:moveTo>
                        <a:pt x="10" y="127"/>
                      </a:moveTo>
                      <a:cubicBezTo>
                        <a:pt x="64" y="127"/>
                        <a:pt x="64" y="127"/>
                        <a:pt x="64" y="127"/>
                      </a:cubicBezTo>
                      <a:cubicBezTo>
                        <a:pt x="70" y="127"/>
                        <a:pt x="74" y="122"/>
                        <a:pt x="74" y="117"/>
                      </a:cubicBezTo>
                      <a:cubicBezTo>
                        <a:pt x="74" y="11"/>
                        <a:pt x="74" y="11"/>
                        <a:pt x="74" y="11"/>
                      </a:cubicBezTo>
                      <a:cubicBezTo>
                        <a:pt x="74" y="5"/>
                        <a:pt x="70" y="0"/>
                        <a:pt x="64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4" y="127"/>
                        <a:pt x="10" y="127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5" name="Freeform 585">
                  <a:extLst>
                    <a:ext uri="{FF2B5EF4-FFF2-40B4-BE49-F238E27FC236}">
                      <a16:creationId xmlns:a16="http://schemas.microsoft.com/office/drawing/2014/main" id="{01CF7852-5516-4B5D-B059-64E1949FB5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4" y="2802"/>
                  <a:ext cx="563" cy="37"/>
                </a:xfrm>
                <a:custGeom>
                  <a:avLst/>
                  <a:gdLst>
                    <a:gd name="T0" fmla="*/ 563 w 563"/>
                    <a:gd name="T1" fmla="*/ 37 h 37"/>
                    <a:gd name="T2" fmla="*/ 525 w 563"/>
                    <a:gd name="T3" fmla="*/ 0 h 37"/>
                    <a:gd name="T4" fmla="*/ 42 w 563"/>
                    <a:gd name="T5" fmla="*/ 0 h 37"/>
                    <a:gd name="T6" fmla="*/ 0 w 563"/>
                    <a:gd name="T7" fmla="*/ 36 h 37"/>
                    <a:gd name="T8" fmla="*/ 563 w 563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3" h="37">
                      <a:moveTo>
                        <a:pt x="563" y="37"/>
                      </a:moveTo>
                      <a:lnTo>
                        <a:pt x="525" y="0"/>
                      </a:lnTo>
                      <a:lnTo>
                        <a:pt x="42" y="0"/>
                      </a:lnTo>
                      <a:lnTo>
                        <a:pt x="0" y="36"/>
                      </a:lnTo>
                      <a:lnTo>
                        <a:pt x="563" y="37"/>
                      </a:lnTo>
                      <a:close/>
                    </a:path>
                  </a:pathLst>
                </a:custGeom>
                <a:solidFill>
                  <a:srgbClr val="FF7D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6" name="Freeform 586">
                  <a:extLst>
                    <a:ext uri="{FF2B5EF4-FFF2-40B4-BE49-F238E27FC236}">
                      <a16:creationId xmlns:a16="http://schemas.microsoft.com/office/drawing/2014/main" id="{3DD31216-714B-4DEC-BB5D-97ADB131E57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4" y="2713"/>
                  <a:ext cx="188" cy="73"/>
                </a:xfrm>
                <a:custGeom>
                  <a:avLst/>
                  <a:gdLst>
                    <a:gd name="T0" fmla="*/ 10 w 216"/>
                    <a:gd name="T1" fmla="*/ 84 h 84"/>
                    <a:gd name="T2" fmla="*/ 216 w 216"/>
                    <a:gd name="T3" fmla="*/ 84 h 84"/>
                    <a:gd name="T4" fmla="*/ 206 w 216"/>
                    <a:gd name="T5" fmla="*/ 74 h 84"/>
                    <a:gd name="T6" fmla="*/ 102 w 216"/>
                    <a:gd name="T7" fmla="*/ 0 h 84"/>
                    <a:gd name="T8" fmla="*/ 10 w 216"/>
                    <a:gd name="T9" fmla="*/ 0 h 84"/>
                    <a:gd name="T10" fmla="*/ 0 w 216"/>
                    <a:gd name="T11" fmla="*/ 11 h 84"/>
                    <a:gd name="T12" fmla="*/ 0 w 216"/>
                    <a:gd name="T13" fmla="*/ 74 h 84"/>
                    <a:gd name="T14" fmla="*/ 10 w 216"/>
                    <a:gd name="T15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6" h="84">
                      <a:moveTo>
                        <a:pt x="10" y="84"/>
                      </a:moveTo>
                      <a:cubicBezTo>
                        <a:pt x="216" y="84"/>
                        <a:pt x="216" y="84"/>
                        <a:pt x="216" y="84"/>
                      </a:cubicBezTo>
                      <a:cubicBezTo>
                        <a:pt x="206" y="74"/>
                        <a:pt x="206" y="74"/>
                        <a:pt x="206" y="74"/>
                      </a:cubicBezTo>
                      <a:cubicBezTo>
                        <a:pt x="176" y="44"/>
                        <a:pt x="140" y="19"/>
                        <a:pt x="102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7" name="Freeform 587">
                  <a:extLst>
                    <a:ext uri="{FF2B5EF4-FFF2-40B4-BE49-F238E27FC236}">
                      <a16:creationId xmlns:a16="http://schemas.microsoft.com/office/drawing/2014/main" id="{D2107140-BC49-4B04-9A06-1EE897427E2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6" y="2713"/>
                  <a:ext cx="64" cy="110"/>
                </a:xfrm>
                <a:custGeom>
                  <a:avLst/>
                  <a:gdLst>
                    <a:gd name="T0" fmla="*/ 10 w 74"/>
                    <a:gd name="T1" fmla="*/ 127 h 127"/>
                    <a:gd name="T2" fmla="*/ 64 w 74"/>
                    <a:gd name="T3" fmla="*/ 127 h 127"/>
                    <a:gd name="T4" fmla="*/ 74 w 74"/>
                    <a:gd name="T5" fmla="*/ 117 h 127"/>
                    <a:gd name="T6" fmla="*/ 74 w 74"/>
                    <a:gd name="T7" fmla="*/ 11 h 127"/>
                    <a:gd name="T8" fmla="*/ 64 w 74"/>
                    <a:gd name="T9" fmla="*/ 0 h 127"/>
                    <a:gd name="T10" fmla="*/ 10 w 74"/>
                    <a:gd name="T11" fmla="*/ 0 h 127"/>
                    <a:gd name="T12" fmla="*/ 0 w 74"/>
                    <a:gd name="T13" fmla="*/ 11 h 127"/>
                    <a:gd name="T14" fmla="*/ 0 w 74"/>
                    <a:gd name="T15" fmla="*/ 117 h 127"/>
                    <a:gd name="T16" fmla="*/ 10 w 74"/>
                    <a:gd name="T17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4" h="127">
                      <a:moveTo>
                        <a:pt x="10" y="127"/>
                      </a:moveTo>
                      <a:cubicBezTo>
                        <a:pt x="64" y="127"/>
                        <a:pt x="64" y="127"/>
                        <a:pt x="64" y="127"/>
                      </a:cubicBezTo>
                      <a:cubicBezTo>
                        <a:pt x="70" y="127"/>
                        <a:pt x="74" y="122"/>
                        <a:pt x="74" y="117"/>
                      </a:cubicBezTo>
                      <a:cubicBezTo>
                        <a:pt x="74" y="11"/>
                        <a:pt x="74" y="11"/>
                        <a:pt x="74" y="11"/>
                      </a:cubicBezTo>
                      <a:cubicBezTo>
                        <a:pt x="74" y="5"/>
                        <a:pt x="70" y="0"/>
                        <a:pt x="64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5" y="127"/>
                        <a:pt x="10" y="127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8" name="Freeform 588">
                  <a:extLst>
                    <a:ext uri="{FF2B5EF4-FFF2-40B4-BE49-F238E27FC236}">
                      <a16:creationId xmlns:a16="http://schemas.microsoft.com/office/drawing/2014/main" id="{1B4E6363-6969-4B51-88B3-9BC26CFD64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7" y="2713"/>
                  <a:ext cx="95" cy="73"/>
                </a:xfrm>
                <a:custGeom>
                  <a:avLst/>
                  <a:gdLst>
                    <a:gd name="T0" fmla="*/ 10 w 109"/>
                    <a:gd name="T1" fmla="*/ 84 h 84"/>
                    <a:gd name="T2" fmla="*/ 99 w 109"/>
                    <a:gd name="T3" fmla="*/ 84 h 84"/>
                    <a:gd name="T4" fmla="*/ 109 w 109"/>
                    <a:gd name="T5" fmla="*/ 74 h 84"/>
                    <a:gd name="T6" fmla="*/ 109 w 109"/>
                    <a:gd name="T7" fmla="*/ 11 h 84"/>
                    <a:gd name="T8" fmla="*/ 99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9" h="84">
                      <a:moveTo>
                        <a:pt x="10" y="84"/>
                      </a:move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04" y="84"/>
                        <a:pt x="109" y="80"/>
                        <a:pt x="109" y="74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9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49" name="Freeform 589">
                  <a:extLst>
                    <a:ext uri="{FF2B5EF4-FFF2-40B4-BE49-F238E27FC236}">
                      <a16:creationId xmlns:a16="http://schemas.microsoft.com/office/drawing/2014/main" id="{42D51219-2527-4010-B85E-8973863E456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1" y="2713"/>
                  <a:ext cx="95" cy="73"/>
                </a:xfrm>
                <a:custGeom>
                  <a:avLst/>
                  <a:gdLst>
                    <a:gd name="T0" fmla="*/ 10 w 109"/>
                    <a:gd name="T1" fmla="*/ 84 h 84"/>
                    <a:gd name="T2" fmla="*/ 99 w 109"/>
                    <a:gd name="T3" fmla="*/ 84 h 84"/>
                    <a:gd name="T4" fmla="*/ 109 w 109"/>
                    <a:gd name="T5" fmla="*/ 74 h 84"/>
                    <a:gd name="T6" fmla="*/ 109 w 109"/>
                    <a:gd name="T7" fmla="*/ 11 h 84"/>
                    <a:gd name="T8" fmla="*/ 99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9" h="84">
                      <a:moveTo>
                        <a:pt x="10" y="84"/>
                      </a:moveTo>
                      <a:cubicBezTo>
                        <a:pt x="99" y="84"/>
                        <a:pt x="99" y="84"/>
                        <a:pt x="99" y="84"/>
                      </a:cubicBezTo>
                      <a:cubicBezTo>
                        <a:pt x="104" y="84"/>
                        <a:pt x="109" y="80"/>
                        <a:pt x="109" y="74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9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0" name="Freeform 590">
                  <a:extLst>
                    <a:ext uri="{FF2B5EF4-FFF2-40B4-BE49-F238E27FC236}">
                      <a16:creationId xmlns:a16="http://schemas.microsoft.com/office/drawing/2014/main" id="{FB9B36BC-10B7-41A4-8D66-09C388507F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5" y="2713"/>
                  <a:ext cx="95" cy="73"/>
                </a:xfrm>
                <a:custGeom>
                  <a:avLst/>
                  <a:gdLst>
                    <a:gd name="T0" fmla="*/ 10 w 109"/>
                    <a:gd name="T1" fmla="*/ 84 h 84"/>
                    <a:gd name="T2" fmla="*/ 98 w 109"/>
                    <a:gd name="T3" fmla="*/ 84 h 84"/>
                    <a:gd name="T4" fmla="*/ 109 w 109"/>
                    <a:gd name="T5" fmla="*/ 74 h 84"/>
                    <a:gd name="T6" fmla="*/ 109 w 109"/>
                    <a:gd name="T7" fmla="*/ 11 h 84"/>
                    <a:gd name="T8" fmla="*/ 98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9" h="84">
                      <a:moveTo>
                        <a:pt x="10" y="84"/>
                      </a:moveTo>
                      <a:cubicBezTo>
                        <a:pt x="98" y="84"/>
                        <a:pt x="98" y="84"/>
                        <a:pt x="98" y="84"/>
                      </a:cubicBezTo>
                      <a:cubicBezTo>
                        <a:pt x="104" y="84"/>
                        <a:pt x="109" y="80"/>
                        <a:pt x="109" y="74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1" name="Freeform 591">
                  <a:extLst>
                    <a:ext uri="{FF2B5EF4-FFF2-40B4-BE49-F238E27FC236}">
                      <a16:creationId xmlns:a16="http://schemas.microsoft.com/office/drawing/2014/main" id="{6B361F0B-8152-44DF-80C5-1359764265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9" y="2713"/>
                  <a:ext cx="95" cy="73"/>
                </a:xfrm>
                <a:custGeom>
                  <a:avLst/>
                  <a:gdLst>
                    <a:gd name="T0" fmla="*/ 10 w 109"/>
                    <a:gd name="T1" fmla="*/ 84 h 84"/>
                    <a:gd name="T2" fmla="*/ 98 w 109"/>
                    <a:gd name="T3" fmla="*/ 84 h 84"/>
                    <a:gd name="T4" fmla="*/ 109 w 109"/>
                    <a:gd name="T5" fmla="*/ 74 h 84"/>
                    <a:gd name="T6" fmla="*/ 109 w 109"/>
                    <a:gd name="T7" fmla="*/ 11 h 84"/>
                    <a:gd name="T8" fmla="*/ 98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9" h="84">
                      <a:moveTo>
                        <a:pt x="10" y="84"/>
                      </a:moveTo>
                      <a:cubicBezTo>
                        <a:pt x="98" y="84"/>
                        <a:pt x="98" y="84"/>
                        <a:pt x="98" y="84"/>
                      </a:cubicBezTo>
                      <a:cubicBezTo>
                        <a:pt x="104" y="84"/>
                        <a:pt x="109" y="80"/>
                        <a:pt x="109" y="74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2" name="Freeform 592">
                  <a:extLst>
                    <a:ext uri="{FF2B5EF4-FFF2-40B4-BE49-F238E27FC236}">
                      <a16:creationId xmlns:a16="http://schemas.microsoft.com/office/drawing/2014/main" id="{DE69AF04-EAEC-4D6B-A000-FD162A88C29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2" y="2713"/>
                  <a:ext cx="65" cy="110"/>
                </a:xfrm>
                <a:custGeom>
                  <a:avLst/>
                  <a:gdLst>
                    <a:gd name="T0" fmla="*/ 10 w 74"/>
                    <a:gd name="T1" fmla="*/ 22 h 127"/>
                    <a:gd name="T2" fmla="*/ 20 w 74"/>
                    <a:gd name="T3" fmla="*/ 12 h 127"/>
                    <a:gd name="T4" fmla="*/ 74 w 74"/>
                    <a:gd name="T5" fmla="*/ 12 h 127"/>
                    <a:gd name="T6" fmla="*/ 74 w 74"/>
                    <a:gd name="T7" fmla="*/ 11 h 127"/>
                    <a:gd name="T8" fmla="*/ 64 w 74"/>
                    <a:gd name="T9" fmla="*/ 0 h 127"/>
                    <a:gd name="T10" fmla="*/ 10 w 74"/>
                    <a:gd name="T11" fmla="*/ 0 h 127"/>
                    <a:gd name="T12" fmla="*/ 0 w 74"/>
                    <a:gd name="T13" fmla="*/ 11 h 127"/>
                    <a:gd name="T14" fmla="*/ 0 w 74"/>
                    <a:gd name="T15" fmla="*/ 117 h 127"/>
                    <a:gd name="T16" fmla="*/ 10 w 74"/>
                    <a:gd name="T17" fmla="*/ 127 h 127"/>
                    <a:gd name="T18" fmla="*/ 10 w 74"/>
                    <a:gd name="T19" fmla="*/ 22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4" h="127">
                      <a:moveTo>
                        <a:pt x="10" y="22"/>
                      </a:moveTo>
                      <a:cubicBezTo>
                        <a:pt x="10" y="17"/>
                        <a:pt x="14" y="12"/>
                        <a:pt x="20" y="12"/>
                      </a:cubicBezTo>
                      <a:cubicBezTo>
                        <a:pt x="74" y="12"/>
                        <a:pt x="74" y="12"/>
                        <a:pt x="74" y="12"/>
                      </a:cubicBezTo>
                      <a:cubicBezTo>
                        <a:pt x="74" y="11"/>
                        <a:pt x="74" y="11"/>
                        <a:pt x="74" y="11"/>
                      </a:cubicBezTo>
                      <a:cubicBezTo>
                        <a:pt x="74" y="5"/>
                        <a:pt x="70" y="0"/>
                        <a:pt x="64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4" y="127"/>
                        <a:pt x="10" y="127"/>
                      </a:cubicBezTo>
                      <a:lnTo>
                        <a:pt x="10" y="22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3" name="Freeform 593">
                  <a:extLst>
                    <a:ext uri="{FF2B5EF4-FFF2-40B4-BE49-F238E27FC236}">
                      <a16:creationId xmlns:a16="http://schemas.microsoft.com/office/drawing/2014/main" id="{915BA67A-C771-46C4-BEC5-C905620E3EA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386" y="2713"/>
                  <a:ext cx="64" cy="110"/>
                </a:xfrm>
                <a:custGeom>
                  <a:avLst/>
                  <a:gdLst>
                    <a:gd name="T0" fmla="*/ 10 w 74"/>
                    <a:gd name="T1" fmla="*/ 22 h 127"/>
                    <a:gd name="T2" fmla="*/ 20 w 74"/>
                    <a:gd name="T3" fmla="*/ 12 h 127"/>
                    <a:gd name="T4" fmla="*/ 74 w 74"/>
                    <a:gd name="T5" fmla="*/ 12 h 127"/>
                    <a:gd name="T6" fmla="*/ 74 w 74"/>
                    <a:gd name="T7" fmla="*/ 11 h 127"/>
                    <a:gd name="T8" fmla="*/ 64 w 74"/>
                    <a:gd name="T9" fmla="*/ 0 h 127"/>
                    <a:gd name="T10" fmla="*/ 10 w 74"/>
                    <a:gd name="T11" fmla="*/ 0 h 127"/>
                    <a:gd name="T12" fmla="*/ 0 w 74"/>
                    <a:gd name="T13" fmla="*/ 11 h 127"/>
                    <a:gd name="T14" fmla="*/ 0 w 74"/>
                    <a:gd name="T15" fmla="*/ 117 h 127"/>
                    <a:gd name="T16" fmla="*/ 10 w 74"/>
                    <a:gd name="T17" fmla="*/ 127 h 127"/>
                    <a:gd name="T18" fmla="*/ 10 w 74"/>
                    <a:gd name="T19" fmla="*/ 22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4" h="127">
                      <a:moveTo>
                        <a:pt x="10" y="22"/>
                      </a:moveTo>
                      <a:cubicBezTo>
                        <a:pt x="10" y="17"/>
                        <a:pt x="15" y="12"/>
                        <a:pt x="20" y="12"/>
                      </a:cubicBezTo>
                      <a:cubicBezTo>
                        <a:pt x="74" y="12"/>
                        <a:pt x="74" y="12"/>
                        <a:pt x="74" y="12"/>
                      </a:cubicBezTo>
                      <a:cubicBezTo>
                        <a:pt x="74" y="11"/>
                        <a:pt x="74" y="11"/>
                        <a:pt x="74" y="11"/>
                      </a:cubicBezTo>
                      <a:cubicBezTo>
                        <a:pt x="74" y="5"/>
                        <a:pt x="70" y="0"/>
                        <a:pt x="64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5" y="127"/>
                        <a:pt x="10" y="127"/>
                      </a:cubicBezTo>
                      <a:lnTo>
                        <a:pt x="10" y="22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4" name="Freeform 594">
                  <a:extLst>
                    <a:ext uri="{FF2B5EF4-FFF2-40B4-BE49-F238E27FC236}">
                      <a16:creationId xmlns:a16="http://schemas.microsoft.com/office/drawing/2014/main" id="{B788C226-2E37-4020-8593-D5A8910DF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74" y="2713"/>
                  <a:ext cx="107" cy="73"/>
                </a:xfrm>
                <a:custGeom>
                  <a:avLst/>
                  <a:gdLst>
                    <a:gd name="T0" fmla="*/ 15 w 123"/>
                    <a:gd name="T1" fmla="*/ 21 h 84"/>
                    <a:gd name="T2" fmla="*/ 25 w 123"/>
                    <a:gd name="T3" fmla="*/ 11 h 84"/>
                    <a:gd name="T4" fmla="*/ 123 w 123"/>
                    <a:gd name="T5" fmla="*/ 11 h 84"/>
                    <a:gd name="T6" fmla="*/ 102 w 123"/>
                    <a:gd name="T7" fmla="*/ 0 h 84"/>
                    <a:gd name="T8" fmla="*/ 10 w 123"/>
                    <a:gd name="T9" fmla="*/ 0 h 84"/>
                    <a:gd name="T10" fmla="*/ 0 w 123"/>
                    <a:gd name="T11" fmla="*/ 11 h 84"/>
                    <a:gd name="T12" fmla="*/ 0 w 123"/>
                    <a:gd name="T13" fmla="*/ 74 h 84"/>
                    <a:gd name="T14" fmla="*/ 10 w 123"/>
                    <a:gd name="T15" fmla="*/ 84 h 84"/>
                    <a:gd name="T16" fmla="*/ 15 w 123"/>
                    <a:gd name="T17" fmla="*/ 84 h 84"/>
                    <a:gd name="T18" fmla="*/ 15 w 123"/>
                    <a:gd name="T19" fmla="*/ 2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23" h="84">
                      <a:moveTo>
                        <a:pt x="15" y="21"/>
                      </a:moveTo>
                      <a:cubicBezTo>
                        <a:pt x="15" y="16"/>
                        <a:pt x="20" y="11"/>
                        <a:pt x="25" y="11"/>
                      </a:cubicBezTo>
                      <a:cubicBezTo>
                        <a:pt x="123" y="11"/>
                        <a:pt x="123" y="11"/>
                        <a:pt x="123" y="11"/>
                      </a:cubicBezTo>
                      <a:cubicBezTo>
                        <a:pt x="116" y="7"/>
                        <a:pt x="109" y="4"/>
                        <a:pt x="102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5" y="84"/>
                        <a:pt x="15" y="84"/>
                        <a:pt x="15" y="84"/>
                      </a:cubicBezTo>
                      <a:lnTo>
                        <a:pt x="15" y="21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5" name="Freeform 595">
                  <a:extLst>
                    <a:ext uri="{FF2B5EF4-FFF2-40B4-BE49-F238E27FC236}">
                      <a16:creationId xmlns:a16="http://schemas.microsoft.com/office/drawing/2014/main" id="{AA8EAB15-D01B-4FA6-B3B9-A02267779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19" y="2713"/>
                  <a:ext cx="95" cy="73"/>
                </a:xfrm>
                <a:custGeom>
                  <a:avLst/>
                  <a:gdLst>
                    <a:gd name="T0" fmla="*/ 13 w 109"/>
                    <a:gd name="T1" fmla="*/ 23 h 84"/>
                    <a:gd name="T2" fmla="*/ 23 w 109"/>
                    <a:gd name="T3" fmla="*/ 13 h 84"/>
                    <a:gd name="T4" fmla="*/ 109 w 109"/>
                    <a:gd name="T5" fmla="*/ 13 h 84"/>
                    <a:gd name="T6" fmla="*/ 109 w 109"/>
                    <a:gd name="T7" fmla="*/ 11 h 84"/>
                    <a:gd name="T8" fmla="*/ 98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  <a:gd name="T18" fmla="*/ 13 w 109"/>
                    <a:gd name="T19" fmla="*/ 84 h 84"/>
                    <a:gd name="T20" fmla="*/ 13 w 109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9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6" name="Freeform 596">
                  <a:extLst>
                    <a:ext uri="{FF2B5EF4-FFF2-40B4-BE49-F238E27FC236}">
                      <a16:creationId xmlns:a16="http://schemas.microsoft.com/office/drawing/2014/main" id="{4DC2FCEA-97D5-4B9D-9E6F-E9AC6109BF1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35" y="2713"/>
                  <a:ext cx="95" cy="73"/>
                </a:xfrm>
                <a:custGeom>
                  <a:avLst/>
                  <a:gdLst>
                    <a:gd name="T0" fmla="*/ 13 w 109"/>
                    <a:gd name="T1" fmla="*/ 23 h 84"/>
                    <a:gd name="T2" fmla="*/ 23 w 109"/>
                    <a:gd name="T3" fmla="*/ 13 h 84"/>
                    <a:gd name="T4" fmla="*/ 109 w 109"/>
                    <a:gd name="T5" fmla="*/ 13 h 84"/>
                    <a:gd name="T6" fmla="*/ 109 w 109"/>
                    <a:gd name="T7" fmla="*/ 11 h 84"/>
                    <a:gd name="T8" fmla="*/ 98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  <a:gd name="T18" fmla="*/ 13 w 109"/>
                    <a:gd name="T19" fmla="*/ 84 h 84"/>
                    <a:gd name="T20" fmla="*/ 13 w 109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9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7" name="Freeform 597">
                  <a:extLst>
                    <a:ext uri="{FF2B5EF4-FFF2-40B4-BE49-F238E27FC236}">
                      <a16:creationId xmlns:a16="http://schemas.microsoft.com/office/drawing/2014/main" id="{1724366B-7A34-47AB-8B44-D93FBCC68E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151" y="2713"/>
                  <a:ext cx="95" cy="73"/>
                </a:xfrm>
                <a:custGeom>
                  <a:avLst/>
                  <a:gdLst>
                    <a:gd name="T0" fmla="*/ 13 w 109"/>
                    <a:gd name="T1" fmla="*/ 23 h 84"/>
                    <a:gd name="T2" fmla="*/ 23 w 109"/>
                    <a:gd name="T3" fmla="*/ 13 h 84"/>
                    <a:gd name="T4" fmla="*/ 109 w 109"/>
                    <a:gd name="T5" fmla="*/ 13 h 84"/>
                    <a:gd name="T6" fmla="*/ 109 w 109"/>
                    <a:gd name="T7" fmla="*/ 11 h 84"/>
                    <a:gd name="T8" fmla="*/ 99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  <a:gd name="T18" fmla="*/ 13 w 109"/>
                    <a:gd name="T19" fmla="*/ 84 h 84"/>
                    <a:gd name="T20" fmla="*/ 13 w 109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9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9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8" name="Freeform 598">
                  <a:extLst>
                    <a:ext uri="{FF2B5EF4-FFF2-40B4-BE49-F238E27FC236}">
                      <a16:creationId xmlns:a16="http://schemas.microsoft.com/office/drawing/2014/main" id="{4A84690A-4FE7-4D19-9B4C-ABA08EE13D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267" y="2713"/>
                  <a:ext cx="95" cy="73"/>
                </a:xfrm>
                <a:custGeom>
                  <a:avLst/>
                  <a:gdLst>
                    <a:gd name="T0" fmla="*/ 13 w 109"/>
                    <a:gd name="T1" fmla="*/ 23 h 84"/>
                    <a:gd name="T2" fmla="*/ 23 w 109"/>
                    <a:gd name="T3" fmla="*/ 13 h 84"/>
                    <a:gd name="T4" fmla="*/ 109 w 109"/>
                    <a:gd name="T5" fmla="*/ 13 h 84"/>
                    <a:gd name="T6" fmla="*/ 109 w 109"/>
                    <a:gd name="T7" fmla="*/ 11 h 84"/>
                    <a:gd name="T8" fmla="*/ 99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  <a:gd name="T18" fmla="*/ 13 w 109"/>
                    <a:gd name="T19" fmla="*/ 84 h 84"/>
                    <a:gd name="T20" fmla="*/ 13 w 109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9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9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59" name="Freeform 599">
                  <a:extLst>
                    <a:ext uri="{FF2B5EF4-FFF2-40B4-BE49-F238E27FC236}">
                      <a16:creationId xmlns:a16="http://schemas.microsoft.com/office/drawing/2014/main" id="{88A5B9F2-8D06-4E78-BC78-9F45C60B82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45" y="2682"/>
                  <a:ext cx="887" cy="157"/>
                </a:xfrm>
                <a:custGeom>
                  <a:avLst/>
                  <a:gdLst>
                    <a:gd name="T0" fmla="*/ 11 w 1017"/>
                    <a:gd name="T1" fmla="*/ 132 h 182"/>
                    <a:gd name="T2" fmla="*/ 33 w 1017"/>
                    <a:gd name="T3" fmla="*/ 110 h 182"/>
                    <a:gd name="T4" fmla="*/ 299 w 1017"/>
                    <a:gd name="T5" fmla="*/ 0 h 182"/>
                    <a:gd name="T6" fmla="*/ 1006 w 1017"/>
                    <a:gd name="T7" fmla="*/ 0 h 182"/>
                    <a:gd name="T8" fmla="*/ 1017 w 1017"/>
                    <a:gd name="T9" fmla="*/ 10 h 182"/>
                    <a:gd name="T10" fmla="*/ 1017 w 1017"/>
                    <a:gd name="T11" fmla="*/ 171 h 182"/>
                    <a:gd name="T12" fmla="*/ 1006 w 1017"/>
                    <a:gd name="T13" fmla="*/ 182 h 182"/>
                    <a:gd name="T14" fmla="*/ 30 w 1017"/>
                    <a:gd name="T15" fmla="*/ 182 h 182"/>
                    <a:gd name="T16" fmla="*/ 2 w 1017"/>
                    <a:gd name="T17" fmla="*/ 150 h 182"/>
                    <a:gd name="T18" fmla="*/ 11 w 1017"/>
                    <a:gd name="T19" fmla="*/ 132 h 1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017" h="182">
                      <a:moveTo>
                        <a:pt x="11" y="132"/>
                      </a:moveTo>
                      <a:cubicBezTo>
                        <a:pt x="33" y="110"/>
                        <a:pt x="33" y="110"/>
                        <a:pt x="33" y="110"/>
                      </a:cubicBezTo>
                      <a:cubicBezTo>
                        <a:pt x="103" y="40"/>
                        <a:pt x="199" y="0"/>
                        <a:pt x="299" y="0"/>
                      </a:cubicBezTo>
                      <a:cubicBezTo>
                        <a:pt x="1006" y="0"/>
                        <a:pt x="1006" y="0"/>
                        <a:pt x="1006" y="0"/>
                      </a:cubicBezTo>
                      <a:cubicBezTo>
                        <a:pt x="1012" y="0"/>
                        <a:pt x="1017" y="4"/>
                        <a:pt x="1017" y="10"/>
                      </a:cubicBezTo>
                      <a:cubicBezTo>
                        <a:pt x="1017" y="171"/>
                        <a:pt x="1017" y="171"/>
                        <a:pt x="1017" y="171"/>
                      </a:cubicBezTo>
                      <a:cubicBezTo>
                        <a:pt x="1017" y="177"/>
                        <a:pt x="1012" y="182"/>
                        <a:pt x="1006" y="182"/>
                      </a:cubicBezTo>
                      <a:cubicBezTo>
                        <a:pt x="30" y="182"/>
                        <a:pt x="30" y="182"/>
                        <a:pt x="30" y="182"/>
                      </a:cubicBezTo>
                      <a:cubicBezTo>
                        <a:pt x="13" y="182"/>
                        <a:pt x="0" y="167"/>
                        <a:pt x="2" y="150"/>
                      </a:cubicBezTo>
                      <a:cubicBezTo>
                        <a:pt x="2" y="143"/>
                        <a:pt x="6" y="137"/>
                        <a:pt x="11" y="132"/>
                      </a:cubicBezTo>
                      <a:close/>
                    </a:path>
                  </a:pathLst>
                </a:custGeom>
                <a:solidFill>
                  <a:srgbClr val="FAFE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 dirty="0"/>
                </a:p>
              </p:txBody>
            </p:sp>
            <p:sp>
              <p:nvSpPr>
                <p:cNvPr id="760" name="Freeform 600">
                  <a:extLst>
                    <a:ext uri="{FF2B5EF4-FFF2-40B4-BE49-F238E27FC236}">
                      <a16:creationId xmlns:a16="http://schemas.microsoft.com/office/drawing/2014/main" id="{15F8E49E-818C-414D-B944-C8653E0C77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8" y="2802"/>
                  <a:ext cx="484" cy="13"/>
                </a:xfrm>
                <a:custGeom>
                  <a:avLst/>
                  <a:gdLst>
                    <a:gd name="T0" fmla="*/ 0 w 484"/>
                    <a:gd name="T1" fmla="*/ 13 h 13"/>
                    <a:gd name="T2" fmla="*/ 1 w 484"/>
                    <a:gd name="T3" fmla="*/ 0 h 13"/>
                    <a:gd name="T4" fmla="*/ 484 w 484"/>
                    <a:gd name="T5" fmla="*/ 0 h 13"/>
                    <a:gd name="T6" fmla="*/ 484 w 484"/>
                    <a:gd name="T7" fmla="*/ 12 h 13"/>
                    <a:gd name="T8" fmla="*/ 0 w 484"/>
                    <a:gd name="T9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4" h="13">
                      <a:moveTo>
                        <a:pt x="0" y="13"/>
                      </a:moveTo>
                      <a:lnTo>
                        <a:pt x="1" y="0"/>
                      </a:lnTo>
                      <a:lnTo>
                        <a:pt x="484" y="0"/>
                      </a:lnTo>
                      <a:lnTo>
                        <a:pt x="484" y="12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solidFill>
                  <a:srgbClr val="FF7D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61" name="Freeform 601">
                  <a:extLst>
                    <a:ext uri="{FF2B5EF4-FFF2-40B4-BE49-F238E27FC236}">
                      <a16:creationId xmlns:a16="http://schemas.microsoft.com/office/drawing/2014/main" id="{7E7A2ADE-6F5F-426E-A2A8-31F060C61E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1" y="2713"/>
                  <a:ext cx="65" cy="110"/>
                </a:xfrm>
                <a:custGeom>
                  <a:avLst/>
                  <a:gdLst>
                    <a:gd name="T0" fmla="*/ 65 w 75"/>
                    <a:gd name="T1" fmla="*/ 127 h 127"/>
                    <a:gd name="T2" fmla="*/ 10 w 75"/>
                    <a:gd name="T3" fmla="*/ 127 h 127"/>
                    <a:gd name="T4" fmla="*/ 0 w 75"/>
                    <a:gd name="T5" fmla="*/ 117 h 127"/>
                    <a:gd name="T6" fmla="*/ 0 w 75"/>
                    <a:gd name="T7" fmla="*/ 11 h 127"/>
                    <a:gd name="T8" fmla="*/ 10 w 75"/>
                    <a:gd name="T9" fmla="*/ 0 h 127"/>
                    <a:gd name="T10" fmla="*/ 65 w 75"/>
                    <a:gd name="T11" fmla="*/ 0 h 127"/>
                    <a:gd name="T12" fmla="*/ 75 w 75"/>
                    <a:gd name="T13" fmla="*/ 11 h 127"/>
                    <a:gd name="T14" fmla="*/ 75 w 75"/>
                    <a:gd name="T15" fmla="*/ 117 h 127"/>
                    <a:gd name="T16" fmla="*/ 65 w 75"/>
                    <a:gd name="T17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127">
                      <a:moveTo>
                        <a:pt x="65" y="127"/>
                      </a:moveTo>
                      <a:cubicBezTo>
                        <a:pt x="10" y="127"/>
                        <a:pt x="10" y="127"/>
                        <a:pt x="10" y="127"/>
                      </a:cubicBezTo>
                      <a:cubicBezTo>
                        <a:pt x="5" y="127"/>
                        <a:pt x="0" y="122"/>
                        <a:pt x="0" y="117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5" y="0"/>
                        <a:pt x="10" y="0"/>
                      </a:cubicBezTo>
                      <a:cubicBezTo>
                        <a:pt x="65" y="0"/>
                        <a:pt x="65" y="0"/>
                        <a:pt x="65" y="0"/>
                      </a:cubicBezTo>
                      <a:cubicBezTo>
                        <a:pt x="70" y="0"/>
                        <a:pt x="75" y="5"/>
                        <a:pt x="75" y="11"/>
                      </a:cubicBezTo>
                      <a:cubicBezTo>
                        <a:pt x="75" y="117"/>
                        <a:pt x="75" y="117"/>
                        <a:pt x="75" y="117"/>
                      </a:cubicBezTo>
                      <a:cubicBezTo>
                        <a:pt x="75" y="122"/>
                        <a:pt x="70" y="127"/>
                        <a:pt x="65" y="127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62" name="Freeform 602">
                  <a:extLst>
                    <a:ext uri="{FF2B5EF4-FFF2-40B4-BE49-F238E27FC236}">
                      <a16:creationId xmlns:a16="http://schemas.microsoft.com/office/drawing/2014/main" id="{E60DC2B4-A630-4508-9392-09E2FFA218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11" y="2802"/>
                  <a:ext cx="564" cy="37"/>
                </a:xfrm>
                <a:custGeom>
                  <a:avLst/>
                  <a:gdLst>
                    <a:gd name="T0" fmla="*/ 0 w 564"/>
                    <a:gd name="T1" fmla="*/ 37 h 37"/>
                    <a:gd name="T2" fmla="*/ 38 w 564"/>
                    <a:gd name="T3" fmla="*/ 0 h 37"/>
                    <a:gd name="T4" fmla="*/ 520 w 564"/>
                    <a:gd name="T5" fmla="*/ 0 h 37"/>
                    <a:gd name="T6" fmla="*/ 564 w 564"/>
                    <a:gd name="T7" fmla="*/ 36 h 37"/>
                    <a:gd name="T8" fmla="*/ 0 w 564"/>
                    <a:gd name="T9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4" h="37">
                      <a:moveTo>
                        <a:pt x="0" y="37"/>
                      </a:moveTo>
                      <a:lnTo>
                        <a:pt x="38" y="0"/>
                      </a:lnTo>
                      <a:lnTo>
                        <a:pt x="520" y="0"/>
                      </a:lnTo>
                      <a:lnTo>
                        <a:pt x="564" y="36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7D7D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63" name="Freeform 603">
                  <a:extLst>
                    <a:ext uri="{FF2B5EF4-FFF2-40B4-BE49-F238E27FC236}">
                      <a16:creationId xmlns:a16="http://schemas.microsoft.com/office/drawing/2014/main" id="{4D4E9A5A-031A-44B2-AAEC-9ED6A39B3A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5" y="2713"/>
                  <a:ext cx="189" cy="73"/>
                </a:xfrm>
                <a:custGeom>
                  <a:avLst/>
                  <a:gdLst>
                    <a:gd name="T0" fmla="*/ 206 w 216"/>
                    <a:gd name="T1" fmla="*/ 84 h 84"/>
                    <a:gd name="T2" fmla="*/ 0 w 216"/>
                    <a:gd name="T3" fmla="*/ 84 h 84"/>
                    <a:gd name="T4" fmla="*/ 10 w 216"/>
                    <a:gd name="T5" fmla="*/ 74 h 84"/>
                    <a:gd name="T6" fmla="*/ 114 w 216"/>
                    <a:gd name="T7" fmla="*/ 0 h 84"/>
                    <a:gd name="T8" fmla="*/ 206 w 216"/>
                    <a:gd name="T9" fmla="*/ 0 h 84"/>
                    <a:gd name="T10" fmla="*/ 216 w 216"/>
                    <a:gd name="T11" fmla="*/ 11 h 84"/>
                    <a:gd name="T12" fmla="*/ 216 w 216"/>
                    <a:gd name="T13" fmla="*/ 74 h 84"/>
                    <a:gd name="T14" fmla="*/ 206 w 216"/>
                    <a:gd name="T15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16" h="84">
                      <a:moveTo>
                        <a:pt x="206" y="84"/>
                      </a:move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10" y="74"/>
                        <a:pt x="10" y="74"/>
                        <a:pt x="10" y="74"/>
                      </a:cubicBezTo>
                      <a:cubicBezTo>
                        <a:pt x="41" y="44"/>
                        <a:pt x="76" y="19"/>
                        <a:pt x="114" y="0"/>
                      </a:cubicBezTo>
                      <a:cubicBezTo>
                        <a:pt x="206" y="0"/>
                        <a:pt x="206" y="0"/>
                        <a:pt x="206" y="0"/>
                      </a:cubicBezTo>
                      <a:cubicBezTo>
                        <a:pt x="212" y="0"/>
                        <a:pt x="216" y="5"/>
                        <a:pt x="216" y="11"/>
                      </a:cubicBezTo>
                      <a:cubicBezTo>
                        <a:pt x="216" y="74"/>
                        <a:pt x="216" y="74"/>
                        <a:pt x="216" y="74"/>
                      </a:cubicBezTo>
                      <a:cubicBezTo>
                        <a:pt x="216" y="80"/>
                        <a:pt x="212" y="84"/>
                        <a:pt x="206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64" name="Freeform 604">
                  <a:extLst>
                    <a:ext uri="{FF2B5EF4-FFF2-40B4-BE49-F238E27FC236}">
                      <a16:creationId xmlns:a16="http://schemas.microsoft.com/office/drawing/2014/main" id="{3F3A244B-0E05-4D76-BB60-BE5272AF4C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7" y="2713"/>
                  <a:ext cx="65" cy="110"/>
                </a:xfrm>
                <a:custGeom>
                  <a:avLst/>
                  <a:gdLst>
                    <a:gd name="T0" fmla="*/ 64 w 74"/>
                    <a:gd name="T1" fmla="*/ 127 h 127"/>
                    <a:gd name="T2" fmla="*/ 10 w 74"/>
                    <a:gd name="T3" fmla="*/ 127 h 127"/>
                    <a:gd name="T4" fmla="*/ 0 w 74"/>
                    <a:gd name="T5" fmla="*/ 117 h 127"/>
                    <a:gd name="T6" fmla="*/ 0 w 74"/>
                    <a:gd name="T7" fmla="*/ 11 h 127"/>
                    <a:gd name="T8" fmla="*/ 10 w 74"/>
                    <a:gd name="T9" fmla="*/ 0 h 127"/>
                    <a:gd name="T10" fmla="*/ 64 w 74"/>
                    <a:gd name="T11" fmla="*/ 0 h 127"/>
                    <a:gd name="T12" fmla="*/ 74 w 74"/>
                    <a:gd name="T13" fmla="*/ 11 h 127"/>
                    <a:gd name="T14" fmla="*/ 74 w 74"/>
                    <a:gd name="T15" fmla="*/ 117 h 127"/>
                    <a:gd name="T16" fmla="*/ 64 w 74"/>
                    <a:gd name="T17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4" h="127">
                      <a:moveTo>
                        <a:pt x="64" y="127"/>
                      </a:moveTo>
                      <a:cubicBezTo>
                        <a:pt x="10" y="127"/>
                        <a:pt x="10" y="127"/>
                        <a:pt x="10" y="127"/>
                      </a:cubicBezTo>
                      <a:cubicBezTo>
                        <a:pt x="4" y="127"/>
                        <a:pt x="0" y="122"/>
                        <a:pt x="0" y="117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4" y="0"/>
                        <a:pt x="10" y="0"/>
                      </a:cubicBezTo>
                      <a:cubicBezTo>
                        <a:pt x="64" y="0"/>
                        <a:pt x="64" y="0"/>
                        <a:pt x="64" y="0"/>
                      </a:cubicBezTo>
                      <a:cubicBezTo>
                        <a:pt x="70" y="0"/>
                        <a:pt x="74" y="5"/>
                        <a:pt x="74" y="11"/>
                      </a:cubicBezTo>
                      <a:cubicBezTo>
                        <a:pt x="74" y="117"/>
                        <a:pt x="74" y="117"/>
                        <a:pt x="74" y="117"/>
                      </a:cubicBezTo>
                      <a:cubicBezTo>
                        <a:pt x="74" y="122"/>
                        <a:pt x="70" y="127"/>
                        <a:pt x="64" y="127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65" name="Freeform 605">
                  <a:extLst>
                    <a:ext uri="{FF2B5EF4-FFF2-40B4-BE49-F238E27FC236}">
                      <a16:creationId xmlns:a16="http://schemas.microsoft.com/office/drawing/2014/main" id="{1C14272F-AA84-483F-ADCA-137A1DB82F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6" y="2713"/>
                  <a:ext cx="94" cy="73"/>
                </a:xfrm>
                <a:custGeom>
                  <a:avLst/>
                  <a:gdLst>
                    <a:gd name="T0" fmla="*/ 98 w 108"/>
                    <a:gd name="T1" fmla="*/ 84 h 84"/>
                    <a:gd name="T2" fmla="*/ 10 w 108"/>
                    <a:gd name="T3" fmla="*/ 84 h 84"/>
                    <a:gd name="T4" fmla="*/ 0 w 108"/>
                    <a:gd name="T5" fmla="*/ 74 h 84"/>
                    <a:gd name="T6" fmla="*/ 0 w 108"/>
                    <a:gd name="T7" fmla="*/ 11 h 84"/>
                    <a:gd name="T8" fmla="*/ 10 w 108"/>
                    <a:gd name="T9" fmla="*/ 0 h 84"/>
                    <a:gd name="T10" fmla="*/ 98 w 108"/>
                    <a:gd name="T11" fmla="*/ 0 h 84"/>
                    <a:gd name="T12" fmla="*/ 108 w 108"/>
                    <a:gd name="T13" fmla="*/ 11 h 84"/>
                    <a:gd name="T14" fmla="*/ 108 w 108"/>
                    <a:gd name="T15" fmla="*/ 74 h 84"/>
                    <a:gd name="T16" fmla="*/ 98 w 108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8" h="84">
                      <a:moveTo>
                        <a:pt x="98" y="84"/>
                      </a:move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4" y="84"/>
                        <a:pt x="0" y="80"/>
                        <a:pt x="0" y="7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4" y="0"/>
                        <a:pt x="10" y="0"/>
                      </a:cubicBez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104" y="0"/>
                        <a:pt x="108" y="5"/>
                        <a:pt x="108" y="11"/>
                      </a:cubicBezTo>
                      <a:cubicBezTo>
                        <a:pt x="108" y="74"/>
                        <a:pt x="108" y="74"/>
                        <a:pt x="108" y="74"/>
                      </a:cubicBezTo>
                      <a:cubicBezTo>
                        <a:pt x="108" y="80"/>
                        <a:pt x="104" y="84"/>
                        <a:pt x="98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766" name="Freeform 606">
                  <a:extLst>
                    <a:ext uri="{FF2B5EF4-FFF2-40B4-BE49-F238E27FC236}">
                      <a16:creationId xmlns:a16="http://schemas.microsoft.com/office/drawing/2014/main" id="{979590B3-3644-49ED-B281-5A55FD93AF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2" y="2713"/>
                  <a:ext cx="95" cy="73"/>
                </a:xfrm>
                <a:custGeom>
                  <a:avLst/>
                  <a:gdLst>
                    <a:gd name="T0" fmla="*/ 98 w 109"/>
                    <a:gd name="T1" fmla="*/ 84 h 84"/>
                    <a:gd name="T2" fmla="*/ 10 w 109"/>
                    <a:gd name="T3" fmla="*/ 84 h 84"/>
                    <a:gd name="T4" fmla="*/ 0 w 109"/>
                    <a:gd name="T5" fmla="*/ 74 h 84"/>
                    <a:gd name="T6" fmla="*/ 0 w 109"/>
                    <a:gd name="T7" fmla="*/ 11 h 84"/>
                    <a:gd name="T8" fmla="*/ 10 w 109"/>
                    <a:gd name="T9" fmla="*/ 0 h 84"/>
                    <a:gd name="T10" fmla="*/ 98 w 109"/>
                    <a:gd name="T11" fmla="*/ 0 h 84"/>
                    <a:gd name="T12" fmla="*/ 109 w 109"/>
                    <a:gd name="T13" fmla="*/ 11 h 84"/>
                    <a:gd name="T14" fmla="*/ 109 w 109"/>
                    <a:gd name="T15" fmla="*/ 74 h 84"/>
                    <a:gd name="T16" fmla="*/ 98 w 109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9" h="84">
                      <a:moveTo>
                        <a:pt x="98" y="84"/>
                      </a:move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4" y="84"/>
                        <a:pt x="0" y="80"/>
                        <a:pt x="0" y="7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4" y="0"/>
                        <a:pt x="10" y="0"/>
                      </a:cubicBez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104" y="0"/>
                        <a:pt x="109" y="5"/>
                        <a:pt x="109" y="11"/>
                      </a:cubicBezTo>
                      <a:cubicBezTo>
                        <a:pt x="109" y="74"/>
                        <a:pt x="109" y="74"/>
                        <a:pt x="109" y="74"/>
                      </a:cubicBezTo>
                      <a:cubicBezTo>
                        <a:pt x="109" y="80"/>
                        <a:pt x="104" y="84"/>
                        <a:pt x="98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</p:grpSp>
          <p:grpSp>
            <p:nvGrpSpPr>
              <p:cNvPr id="350" name="Group 808">
                <a:extLst>
                  <a:ext uri="{FF2B5EF4-FFF2-40B4-BE49-F238E27FC236}">
                    <a16:creationId xmlns:a16="http://schemas.microsoft.com/office/drawing/2014/main" id="{9915CF2E-8ACE-4F7C-8959-1754A66B89E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11402" y="2460486"/>
                <a:ext cx="3276706" cy="1266205"/>
                <a:chOff x="500" y="1073"/>
                <a:chExt cx="6527" cy="2228"/>
              </a:xfrm>
            </p:grpSpPr>
            <p:sp>
              <p:nvSpPr>
                <p:cNvPr id="375" name="Freeform 608">
                  <a:extLst>
                    <a:ext uri="{FF2B5EF4-FFF2-40B4-BE49-F238E27FC236}">
                      <a16:creationId xmlns:a16="http://schemas.microsoft.com/office/drawing/2014/main" id="{05B6E633-7062-495C-BF9A-01ACAFE298F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8" y="2713"/>
                  <a:ext cx="95" cy="73"/>
                </a:xfrm>
                <a:custGeom>
                  <a:avLst/>
                  <a:gdLst>
                    <a:gd name="T0" fmla="*/ 98 w 109"/>
                    <a:gd name="T1" fmla="*/ 84 h 84"/>
                    <a:gd name="T2" fmla="*/ 10 w 109"/>
                    <a:gd name="T3" fmla="*/ 84 h 84"/>
                    <a:gd name="T4" fmla="*/ 0 w 109"/>
                    <a:gd name="T5" fmla="*/ 74 h 84"/>
                    <a:gd name="T6" fmla="*/ 0 w 109"/>
                    <a:gd name="T7" fmla="*/ 11 h 84"/>
                    <a:gd name="T8" fmla="*/ 10 w 109"/>
                    <a:gd name="T9" fmla="*/ 0 h 84"/>
                    <a:gd name="T10" fmla="*/ 98 w 109"/>
                    <a:gd name="T11" fmla="*/ 0 h 84"/>
                    <a:gd name="T12" fmla="*/ 109 w 109"/>
                    <a:gd name="T13" fmla="*/ 11 h 84"/>
                    <a:gd name="T14" fmla="*/ 109 w 109"/>
                    <a:gd name="T15" fmla="*/ 74 h 84"/>
                    <a:gd name="T16" fmla="*/ 98 w 109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9" h="84">
                      <a:moveTo>
                        <a:pt x="98" y="84"/>
                      </a:move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4" y="84"/>
                        <a:pt x="0" y="80"/>
                        <a:pt x="0" y="7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4" y="0"/>
                        <a:pt x="10" y="0"/>
                      </a:cubicBez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104" y="0"/>
                        <a:pt x="109" y="5"/>
                        <a:pt x="109" y="11"/>
                      </a:cubicBezTo>
                      <a:cubicBezTo>
                        <a:pt x="109" y="74"/>
                        <a:pt x="109" y="74"/>
                        <a:pt x="109" y="74"/>
                      </a:cubicBezTo>
                      <a:cubicBezTo>
                        <a:pt x="109" y="80"/>
                        <a:pt x="104" y="84"/>
                        <a:pt x="98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76" name="Freeform 609">
                  <a:extLst>
                    <a:ext uri="{FF2B5EF4-FFF2-40B4-BE49-F238E27FC236}">
                      <a16:creationId xmlns:a16="http://schemas.microsoft.com/office/drawing/2014/main" id="{754EE74E-61E9-443B-A47A-B5487D9A827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4" y="2713"/>
                  <a:ext cx="95" cy="73"/>
                </a:xfrm>
                <a:custGeom>
                  <a:avLst/>
                  <a:gdLst>
                    <a:gd name="T0" fmla="*/ 99 w 109"/>
                    <a:gd name="T1" fmla="*/ 84 h 84"/>
                    <a:gd name="T2" fmla="*/ 10 w 109"/>
                    <a:gd name="T3" fmla="*/ 84 h 84"/>
                    <a:gd name="T4" fmla="*/ 0 w 109"/>
                    <a:gd name="T5" fmla="*/ 74 h 84"/>
                    <a:gd name="T6" fmla="*/ 0 w 109"/>
                    <a:gd name="T7" fmla="*/ 11 h 84"/>
                    <a:gd name="T8" fmla="*/ 10 w 109"/>
                    <a:gd name="T9" fmla="*/ 0 h 84"/>
                    <a:gd name="T10" fmla="*/ 99 w 109"/>
                    <a:gd name="T11" fmla="*/ 0 h 84"/>
                    <a:gd name="T12" fmla="*/ 109 w 109"/>
                    <a:gd name="T13" fmla="*/ 11 h 84"/>
                    <a:gd name="T14" fmla="*/ 109 w 109"/>
                    <a:gd name="T15" fmla="*/ 74 h 84"/>
                    <a:gd name="T16" fmla="*/ 99 w 109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9" h="84">
                      <a:moveTo>
                        <a:pt x="99" y="84"/>
                      </a:moveTo>
                      <a:cubicBezTo>
                        <a:pt x="10" y="84"/>
                        <a:pt x="10" y="84"/>
                        <a:pt x="10" y="84"/>
                      </a:cubicBezTo>
                      <a:cubicBezTo>
                        <a:pt x="4" y="84"/>
                        <a:pt x="0" y="80"/>
                        <a:pt x="0" y="7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5"/>
                        <a:pt x="4" y="0"/>
                        <a:pt x="10" y="0"/>
                      </a:cubicBezTo>
                      <a:cubicBezTo>
                        <a:pt x="99" y="0"/>
                        <a:pt x="99" y="0"/>
                        <a:pt x="99" y="0"/>
                      </a:cubicBezTo>
                      <a:cubicBezTo>
                        <a:pt x="104" y="0"/>
                        <a:pt x="109" y="5"/>
                        <a:pt x="109" y="11"/>
                      </a:cubicBezTo>
                      <a:cubicBezTo>
                        <a:pt x="109" y="74"/>
                        <a:pt x="109" y="74"/>
                        <a:pt x="109" y="74"/>
                      </a:cubicBezTo>
                      <a:cubicBezTo>
                        <a:pt x="109" y="80"/>
                        <a:pt x="104" y="84"/>
                        <a:pt x="99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77" name="Freeform 610">
                  <a:extLst>
                    <a:ext uri="{FF2B5EF4-FFF2-40B4-BE49-F238E27FC236}">
                      <a16:creationId xmlns:a16="http://schemas.microsoft.com/office/drawing/2014/main" id="{62AB9AC1-6703-476C-B2D6-409B761AA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31" y="2713"/>
                  <a:ext cx="65" cy="110"/>
                </a:xfrm>
                <a:custGeom>
                  <a:avLst/>
                  <a:gdLst>
                    <a:gd name="T0" fmla="*/ 10 w 75"/>
                    <a:gd name="T1" fmla="*/ 22 h 127"/>
                    <a:gd name="T2" fmla="*/ 20 w 75"/>
                    <a:gd name="T3" fmla="*/ 12 h 127"/>
                    <a:gd name="T4" fmla="*/ 75 w 75"/>
                    <a:gd name="T5" fmla="*/ 12 h 127"/>
                    <a:gd name="T6" fmla="*/ 75 w 75"/>
                    <a:gd name="T7" fmla="*/ 11 h 127"/>
                    <a:gd name="T8" fmla="*/ 65 w 75"/>
                    <a:gd name="T9" fmla="*/ 0 h 127"/>
                    <a:gd name="T10" fmla="*/ 10 w 75"/>
                    <a:gd name="T11" fmla="*/ 0 h 127"/>
                    <a:gd name="T12" fmla="*/ 0 w 75"/>
                    <a:gd name="T13" fmla="*/ 11 h 127"/>
                    <a:gd name="T14" fmla="*/ 0 w 75"/>
                    <a:gd name="T15" fmla="*/ 117 h 127"/>
                    <a:gd name="T16" fmla="*/ 10 w 75"/>
                    <a:gd name="T17" fmla="*/ 127 h 127"/>
                    <a:gd name="T18" fmla="*/ 10 w 75"/>
                    <a:gd name="T19" fmla="*/ 22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5" h="127">
                      <a:moveTo>
                        <a:pt x="10" y="22"/>
                      </a:moveTo>
                      <a:cubicBezTo>
                        <a:pt x="10" y="17"/>
                        <a:pt x="15" y="12"/>
                        <a:pt x="20" y="12"/>
                      </a:cubicBezTo>
                      <a:cubicBezTo>
                        <a:pt x="75" y="12"/>
                        <a:pt x="75" y="12"/>
                        <a:pt x="75" y="12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5" y="5"/>
                        <a:pt x="70" y="0"/>
                        <a:pt x="65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5" y="127"/>
                        <a:pt x="10" y="127"/>
                      </a:cubicBezTo>
                      <a:lnTo>
                        <a:pt x="10" y="22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78" name="Freeform 611">
                  <a:extLst>
                    <a:ext uri="{FF2B5EF4-FFF2-40B4-BE49-F238E27FC236}">
                      <a16:creationId xmlns:a16="http://schemas.microsoft.com/office/drawing/2014/main" id="{07C0B7EF-3296-4058-AB30-C7BDDE8EF0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7" y="2713"/>
                  <a:ext cx="65" cy="110"/>
                </a:xfrm>
                <a:custGeom>
                  <a:avLst/>
                  <a:gdLst>
                    <a:gd name="T0" fmla="*/ 10 w 74"/>
                    <a:gd name="T1" fmla="*/ 22 h 127"/>
                    <a:gd name="T2" fmla="*/ 20 w 74"/>
                    <a:gd name="T3" fmla="*/ 12 h 127"/>
                    <a:gd name="T4" fmla="*/ 74 w 74"/>
                    <a:gd name="T5" fmla="*/ 12 h 127"/>
                    <a:gd name="T6" fmla="*/ 74 w 74"/>
                    <a:gd name="T7" fmla="*/ 11 h 127"/>
                    <a:gd name="T8" fmla="*/ 64 w 74"/>
                    <a:gd name="T9" fmla="*/ 0 h 127"/>
                    <a:gd name="T10" fmla="*/ 10 w 74"/>
                    <a:gd name="T11" fmla="*/ 0 h 127"/>
                    <a:gd name="T12" fmla="*/ 0 w 74"/>
                    <a:gd name="T13" fmla="*/ 11 h 127"/>
                    <a:gd name="T14" fmla="*/ 0 w 74"/>
                    <a:gd name="T15" fmla="*/ 117 h 127"/>
                    <a:gd name="T16" fmla="*/ 10 w 74"/>
                    <a:gd name="T17" fmla="*/ 127 h 127"/>
                    <a:gd name="T18" fmla="*/ 10 w 74"/>
                    <a:gd name="T19" fmla="*/ 22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4" h="127">
                      <a:moveTo>
                        <a:pt x="10" y="22"/>
                      </a:moveTo>
                      <a:cubicBezTo>
                        <a:pt x="10" y="17"/>
                        <a:pt x="14" y="12"/>
                        <a:pt x="20" y="12"/>
                      </a:cubicBezTo>
                      <a:cubicBezTo>
                        <a:pt x="74" y="12"/>
                        <a:pt x="74" y="12"/>
                        <a:pt x="74" y="12"/>
                      </a:cubicBezTo>
                      <a:cubicBezTo>
                        <a:pt x="74" y="11"/>
                        <a:pt x="74" y="11"/>
                        <a:pt x="74" y="11"/>
                      </a:cubicBezTo>
                      <a:cubicBezTo>
                        <a:pt x="74" y="5"/>
                        <a:pt x="70" y="0"/>
                        <a:pt x="64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4" y="127"/>
                        <a:pt x="10" y="127"/>
                      </a:cubicBezTo>
                      <a:lnTo>
                        <a:pt x="10" y="22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79" name="Freeform 612">
                  <a:extLst>
                    <a:ext uri="{FF2B5EF4-FFF2-40B4-BE49-F238E27FC236}">
                      <a16:creationId xmlns:a16="http://schemas.microsoft.com/office/drawing/2014/main" id="{A5912F3F-2BEA-4F3B-89B2-6A34292ED8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66" y="2713"/>
                  <a:ext cx="94" cy="73"/>
                </a:xfrm>
                <a:custGeom>
                  <a:avLst/>
                  <a:gdLst>
                    <a:gd name="T0" fmla="*/ 13 w 108"/>
                    <a:gd name="T1" fmla="*/ 23 h 84"/>
                    <a:gd name="T2" fmla="*/ 23 w 108"/>
                    <a:gd name="T3" fmla="*/ 13 h 84"/>
                    <a:gd name="T4" fmla="*/ 108 w 108"/>
                    <a:gd name="T5" fmla="*/ 13 h 84"/>
                    <a:gd name="T6" fmla="*/ 108 w 108"/>
                    <a:gd name="T7" fmla="*/ 11 h 84"/>
                    <a:gd name="T8" fmla="*/ 98 w 108"/>
                    <a:gd name="T9" fmla="*/ 0 h 84"/>
                    <a:gd name="T10" fmla="*/ 10 w 108"/>
                    <a:gd name="T11" fmla="*/ 0 h 84"/>
                    <a:gd name="T12" fmla="*/ 0 w 108"/>
                    <a:gd name="T13" fmla="*/ 11 h 84"/>
                    <a:gd name="T14" fmla="*/ 0 w 108"/>
                    <a:gd name="T15" fmla="*/ 74 h 84"/>
                    <a:gd name="T16" fmla="*/ 10 w 108"/>
                    <a:gd name="T17" fmla="*/ 84 h 84"/>
                    <a:gd name="T18" fmla="*/ 13 w 108"/>
                    <a:gd name="T19" fmla="*/ 84 h 84"/>
                    <a:gd name="T20" fmla="*/ 13 w 108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8" y="13"/>
                        <a:pt x="108" y="13"/>
                        <a:pt x="108" y="13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0" name="Freeform 613">
                  <a:extLst>
                    <a:ext uri="{FF2B5EF4-FFF2-40B4-BE49-F238E27FC236}">
                      <a16:creationId xmlns:a16="http://schemas.microsoft.com/office/drawing/2014/main" id="{53B89B88-989B-4E4F-A647-CAA48E1EE1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2" y="2713"/>
                  <a:ext cx="95" cy="73"/>
                </a:xfrm>
                <a:custGeom>
                  <a:avLst/>
                  <a:gdLst>
                    <a:gd name="T0" fmla="*/ 13 w 109"/>
                    <a:gd name="T1" fmla="*/ 23 h 84"/>
                    <a:gd name="T2" fmla="*/ 23 w 109"/>
                    <a:gd name="T3" fmla="*/ 13 h 84"/>
                    <a:gd name="T4" fmla="*/ 109 w 109"/>
                    <a:gd name="T5" fmla="*/ 13 h 84"/>
                    <a:gd name="T6" fmla="*/ 109 w 109"/>
                    <a:gd name="T7" fmla="*/ 11 h 84"/>
                    <a:gd name="T8" fmla="*/ 98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  <a:gd name="T18" fmla="*/ 13 w 109"/>
                    <a:gd name="T19" fmla="*/ 84 h 84"/>
                    <a:gd name="T20" fmla="*/ 13 w 109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9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1" name="Freeform 614">
                  <a:extLst>
                    <a:ext uri="{FF2B5EF4-FFF2-40B4-BE49-F238E27FC236}">
                      <a16:creationId xmlns:a16="http://schemas.microsoft.com/office/drawing/2014/main" id="{433329ED-9CEA-4E25-9D3D-E86BC7A5F04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8" y="2713"/>
                  <a:ext cx="95" cy="73"/>
                </a:xfrm>
                <a:custGeom>
                  <a:avLst/>
                  <a:gdLst>
                    <a:gd name="T0" fmla="*/ 13 w 109"/>
                    <a:gd name="T1" fmla="*/ 23 h 84"/>
                    <a:gd name="T2" fmla="*/ 23 w 109"/>
                    <a:gd name="T3" fmla="*/ 13 h 84"/>
                    <a:gd name="T4" fmla="*/ 109 w 109"/>
                    <a:gd name="T5" fmla="*/ 13 h 84"/>
                    <a:gd name="T6" fmla="*/ 109 w 109"/>
                    <a:gd name="T7" fmla="*/ 11 h 84"/>
                    <a:gd name="T8" fmla="*/ 98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  <a:gd name="T18" fmla="*/ 13 w 109"/>
                    <a:gd name="T19" fmla="*/ 84 h 84"/>
                    <a:gd name="T20" fmla="*/ 13 w 109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9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2" name="Freeform 615">
                  <a:extLst>
                    <a:ext uri="{FF2B5EF4-FFF2-40B4-BE49-F238E27FC236}">
                      <a16:creationId xmlns:a16="http://schemas.microsoft.com/office/drawing/2014/main" id="{58D49950-1DC9-48F9-BE7D-42238A49C8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4" y="2713"/>
                  <a:ext cx="95" cy="73"/>
                </a:xfrm>
                <a:custGeom>
                  <a:avLst/>
                  <a:gdLst>
                    <a:gd name="T0" fmla="*/ 13 w 109"/>
                    <a:gd name="T1" fmla="*/ 23 h 84"/>
                    <a:gd name="T2" fmla="*/ 23 w 109"/>
                    <a:gd name="T3" fmla="*/ 13 h 84"/>
                    <a:gd name="T4" fmla="*/ 109 w 109"/>
                    <a:gd name="T5" fmla="*/ 13 h 84"/>
                    <a:gd name="T6" fmla="*/ 109 w 109"/>
                    <a:gd name="T7" fmla="*/ 11 h 84"/>
                    <a:gd name="T8" fmla="*/ 99 w 109"/>
                    <a:gd name="T9" fmla="*/ 0 h 84"/>
                    <a:gd name="T10" fmla="*/ 10 w 109"/>
                    <a:gd name="T11" fmla="*/ 0 h 84"/>
                    <a:gd name="T12" fmla="*/ 0 w 109"/>
                    <a:gd name="T13" fmla="*/ 11 h 84"/>
                    <a:gd name="T14" fmla="*/ 0 w 109"/>
                    <a:gd name="T15" fmla="*/ 74 h 84"/>
                    <a:gd name="T16" fmla="*/ 10 w 109"/>
                    <a:gd name="T17" fmla="*/ 84 h 84"/>
                    <a:gd name="T18" fmla="*/ 13 w 109"/>
                    <a:gd name="T19" fmla="*/ 84 h 84"/>
                    <a:gd name="T20" fmla="*/ 13 w 109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9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9" y="13"/>
                        <a:pt x="109" y="13"/>
                        <a:pt x="109" y="13"/>
                      </a:cubicBezTo>
                      <a:cubicBezTo>
                        <a:pt x="109" y="11"/>
                        <a:pt x="109" y="11"/>
                        <a:pt x="109" y="11"/>
                      </a:cubicBezTo>
                      <a:cubicBezTo>
                        <a:pt x="109" y="5"/>
                        <a:pt x="104" y="0"/>
                        <a:pt x="99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3" name="Freeform 616">
                  <a:extLst>
                    <a:ext uri="{FF2B5EF4-FFF2-40B4-BE49-F238E27FC236}">
                      <a16:creationId xmlns:a16="http://schemas.microsoft.com/office/drawing/2014/main" id="{45BAEB6D-AF58-472B-A5A1-9169BA19DDC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7" y="2713"/>
                  <a:ext cx="95" cy="73"/>
                </a:xfrm>
                <a:custGeom>
                  <a:avLst/>
                  <a:gdLst>
                    <a:gd name="T0" fmla="*/ 10 w 108"/>
                    <a:gd name="T1" fmla="*/ 84 h 84"/>
                    <a:gd name="T2" fmla="*/ 98 w 108"/>
                    <a:gd name="T3" fmla="*/ 84 h 84"/>
                    <a:gd name="T4" fmla="*/ 108 w 108"/>
                    <a:gd name="T5" fmla="*/ 74 h 84"/>
                    <a:gd name="T6" fmla="*/ 108 w 108"/>
                    <a:gd name="T7" fmla="*/ 11 h 84"/>
                    <a:gd name="T8" fmla="*/ 98 w 108"/>
                    <a:gd name="T9" fmla="*/ 0 h 84"/>
                    <a:gd name="T10" fmla="*/ 10 w 108"/>
                    <a:gd name="T11" fmla="*/ 0 h 84"/>
                    <a:gd name="T12" fmla="*/ 0 w 108"/>
                    <a:gd name="T13" fmla="*/ 11 h 84"/>
                    <a:gd name="T14" fmla="*/ 0 w 108"/>
                    <a:gd name="T15" fmla="*/ 74 h 84"/>
                    <a:gd name="T16" fmla="*/ 10 w 108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8" h="84">
                      <a:moveTo>
                        <a:pt x="10" y="84"/>
                      </a:moveTo>
                      <a:cubicBezTo>
                        <a:pt x="98" y="84"/>
                        <a:pt x="98" y="84"/>
                        <a:pt x="98" y="84"/>
                      </a:cubicBezTo>
                      <a:cubicBezTo>
                        <a:pt x="104" y="84"/>
                        <a:pt x="108" y="80"/>
                        <a:pt x="108" y="74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4" name="Freeform 617">
                  <a:extLst>
                    <a:ext uri="{FF2B5EF4-FFF2-40B4-BE49-F238E27FC236}">
                      <a16:creationId xmlns:a16="http://schemas.microsoft.com/office/drawing/2014/main" id="{FE90FB3B-3059-411C-98BE-4F01BD1D3D3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2" y="2713"/>
                  <a:ext cx="94" cy="73"/>
                </a:xfrm>
                <a:custGeom>
                  <a:avLst/>
                  <a:gdLst>
                    <a:gd name="T0" fmla="*/ 10 w 108"/>
                    <a:gd name="T1" fmla="*/ 84 h 84"/>
                    <a:gd name="T2" fmla="*/ 98 w 108"/>
                    <a:gd name="T3" fmla="*/ 84 h 84"/>
                    <a:gd name="T4" fmla="*/ 108 w 108"/>
                    <a:gd name="T5" fmla="*/ 74 h 84"/>
                    <a:gd name="T6" fmla="*/ 108 w 108"/>
                    <a:gd name="T7" fmla="*/ 11 h 84"/>
                    <a:gd name="T8" fmla="*/ 98 w 108"/>
                    <a:gd name="T9" fmla="*/ 0 h 84"/>
                    <a:gd name="T10" fmla="*/ 10 w 108"/>
                    <a:gd name="T11" fmla="*/ 0 h 84"/>
                    <a:gd name="T12" fmla="*/ 0 w 108"/>
                    <a:gd name="T13" fmla="*/ 11 h 84"/>
                    <a:gd name="T14" fmla="*/ 0 w 108"/>
                    <a:gd name="T15" fmla="*/ 74 h 84"/>
                    <a:gd name="T16" fmla="*/ 10 w 108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8" h="84">
                      <a:moveTo>
                        <a:pt x="10" y="84"/>
                      </a:moveTo>
                      <a:cubicBezTo>
                        <a:pt x="98" y="84"/>
                        <a:pt x="98" y="84"/>
                        <a:pt x="98" y="84"/>
                      </a:cubicBezTo>
                      <a:cubicBezTo>
                        <a:pt x="104" y="84"/>
                        <a:pt x="108" y="80"/>
                        <a:pt x="108" y="74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5" name="Freeform 618">
                  <a:extLst>
                    <a:ext uri="{FF2B5EF4-FFF2-40B4-BE49-F238E27FC236}">
                      <a16:creationId xmlns:a16="http://schemas.microsoft.com/office/drawing/2014/main" id="{2D24EC90-E347-442A-8AC6-9820782FDC3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6" y="2713"/>
                  <a:ext cx="94" cy="73"/>
                </a:xfrm>
                <a:custGeom>
                  <a:avLst/>
                  <a:gdLst>
                    <a:gd name="T0" fmla="*/ 10 w 108"/>
                    <a:gd name="T1" fmla="*/ 84 h 84"/>
                    <a:gd name="T2" fmla="*/ 98 w 108"/>
                    <a:gd name="T3" fmla="*/ 84 h 84"/>
                    <a:gd name="T4" fmla="*/ 108 w 108"/>
                    <a:gd name="T5" fmla="*/ 74 h 84"/>
                    <a:gd name="T6" fmla="*/ 108 w 108"/>
                    <a:gd name="T7" fmla="*/ 11 h 84"/>
                    <a:gd name="T8" fmla="*/ 98 w 108"/>
                    <a:gd name="T9" fmla="*/ 0 h 84"/>
                    <a:gd name="T10" fmla="*/ 10 w 108"/>
                    <a:gd name="T11" fmla="*/ 0 h 84"/>
                    <a:gd name="T12" fmla="*/ 0 w 108"/>
                    <a:gd name="T13" fmla="*/ 11 h 84"/>
                    <a:gd name="T14" fmla="*/ 0 w 108"/>
                    <a:gd name="T15" fmla="*/ 74 h 84"/>
                    <a:gd name="T16" fmla="*/ 10 w 108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8" h="84">
                      <a:moveTo>
                        <a:pt x="10" y="84"/>
                      </a:moveTo>
                      <a:cubicBezTo>
                        <a:pt x="98" y="84"/>
                        <a:pt x="98" y="84"/>
                        <a:pt x="98" y="84"/>
                      </a:cubicBezTo>
                      <a:cubicBezTo>
                        <a:pt x="104" y="84"/>
                        <a:pt x="108" y="80"/>
                        <a:pt x="108" y="74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6" name="Freeform 619">
                  <a:extLst>
                    <a:ext uri="{FF2B5EF4-FFF2-40B4-BE49-F238E27FC236}">
                      <a16:creationId xmlns:a16="http://schemas.microsoft.com/office/drawing/2014/main" id="{F9265EB6-3FE1-4811-A34D-0F21747CE1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0" y="2713"/>
                  <a:ext cx="94" cy="73"/>
                </a:xfrm>
                <a:custGeom>
                  <a:avLst/>
                  <a:gdLst>
                    <a:gd name="T0" fmla="*/ 10 w 108"/>
                    <a:gd name="T1" fmla="*/ 84 h 84"/>
                    <a:gd name="T2" fmla="*/ 98 w 108"/>
                    <a:gd name="T3" fmla="*/ 84 h 84"/>
                    <a:gd name="T4" fmla="*/ 108 w 108"/>
                    <a:gd name="T5" fmla="*/ 74 h 84"/>
                    <a:gd name="T6" fmla="*/ 108 w 108"/>
                    <a:gd name="T7" fmla="*/ 11 h 84"/>
                    <a:gd name="T8" fmla="*/ 98 w 108"/>
                    <a:gd name="T9" fmla="*/ 0 h 84"/>
                    <a:gd name="T10" fmla="*/ 10 w 108"/>
                    <a:gd name="T11" fmla="*/ 0 h 84"/>
                    <a:gd name="T12" fmla="*/ 0 w 108"/>
                    <a:gd name="T13" fmla="*/ 11 h 84"/>
                    <a:gd name="T14" fmla="*/ 0 w 108"/>
                    <a:gd name="T15" fmla="*/ 74 h 84"/>
                    <a:gd name="T16" fmla="*/ 10 w 108"/>
                    <a:gd name="T17" fmla="*/ 84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08" h="84">
                      <a:moveTo>
                        <a:pt x="10" y="84"/>
                      </a:moveTo>
                      <a:cubicBezTo>
                        <a:pt x="98" y="84"/>
                        <a:pt x="98" y="84"/>
                        <a:pt x="98" y="84"/>
                      </a:cubicBezTo>
                      <a:cubicBezTo>
                        <a:pt x="104" y="84"/>
                        <a:pt x="108" y="80"/>
                        <a:pt x="108" y="74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7" name="Freeform 620">
                  <a:extLst>
                    <a:ext uri="{FF2B5EF4-FFF2-40B4-BE49-F238E27FC236}">
                      <a16:creationId xmlns:a16="http://schemas.microsoft.com/office/drawing/2014/main" id="{43ECE0B7-42FF-4DF5-848E-50E810F484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300" y="2713"/>
                  <a:ext cx="94" cy="73"/>
                </a:xfrm>
                <a:custGeom>
                  <a:avLst/>
                  <a:gdLst>
                    <a:gd name="T0" fmla="*/ 12 w 108"/>
                    <a:gd name="T1" fmla="*/ 23 h 84"/>
                    <a:gd name="T2" fmla="*/ 23 w 108"/>
                    <a:gd name="T3" fmla="*/ 13 h 84"/>
                    <a:gd name="T4" fmla="*/ 108 w 108"/>
                    <a:gd name="T5" fmla="*/ 13 h 84"/>
                    <a:gd name="T6" fmla="*/ 108 w 108"/>
                    <a:gd name="T7" fmla="*/ 11 h 84"/>
                    <a:gd name="T8" fmla="*/ 98 w 108"/>
                    <a:gd name="T9" fmla="*/ 0 h 84"/>
                    <a:gd name="T10" fmla="*/ 10 w 108"/>
                    <a:gd name="T11" fmla="*/ 0 h 84"/>
                    <a:gd name="T12" fmla="*/ 0 w 108"/>
                    <a:gd name="T13" fmla="*/ 11 h 84"/>
                    <a:gd name="T14" fmla="*/ 0 w 108"/>
                    <a:gd name="T15" fmla="*/ 74 h 84"/>
                    <a:gd name="T16" fmla="*/ 10 w 108"/>
                    <a:gd name="T17" fmla="*/ 84 h 84"/>
                    <a:gd name="T18" fmla="*/ 12 w 108"/>
                    <a:gd name="T19" fmla="*/ 84 h 84"/>
                    <a:gd name="T20" fmla="*/ 12 w 108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84">
                      <a:moveTo>
                        <a:pt x="12" y="23"/>
                      </a:moveTo>
                      <a:cubicBezTo>
                        <a:pt x="12" y="17"/>
                        <a:pt x="17" y="13"/>
                        <a:pt x="23" y="13"/>
                      </a:cubicBezTo>
                      <a:cubicBezTo>
                        <a:pt x="108" y="13"/>
                        <a:pt x="108" y="13"/>
                        <a:pt x="108" y="13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2" y="84"/>
                        <a:pt x="12" y="84"/>
                        <a:pt x="12" y="84"/>
                      </a:cubicBezTo>
                      <a:lnTo>
                        <a:pt x="12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8" name="Freeform 621">
                  <a:extLst>
                    <a:ext uri="{FF2B5EF4-FFF2-40B4-BE49-F238E27FC236}">
                      <a16:creationId xmlns:a16="http://schemas.microsoft.com/office/drawing/2014/main" id="{87A86385-D0B9-4FF3-ACFC-7B0E7E54F2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16" y="2713"/>
                  <a:ext cx="94" cy="73"/>
                </a:xfrm>
                <a:custGeom>
                  <a:avLst/>
                  <a:gdLst>
                    <a:gd name="T0" fmla="*/ 13 w 108"/>
                    <a:gd name="T1" fmla="*/ 23 h 84"/>
                    <a:gd name="T2" fmla="*/ 23 w 108"/>
                    <a:gd name="T3" fmla="*/ 13 h 84"/>
                    <a:gd name="T4" fmla="*/ 108 w 108"/>
                    <a:gd name="T5" fmla="*/ 13 h 84"/>
                    <a:gd name="T6" fmla="*/ 108 w 108"/>
                    <a:gd name="T7" fmla="*/ 11 h 84"/>
                    <a:gd name="T8" fmla="*/ 98 w 108"/>
                    <a:gd name="T9" fmla="*/ 0 h 84"/>
                    <a:gd name="T10" fmla="*/ 10 w 108"/>
                    <a:gd name="T11" fmla="*/ 0 h 84"/>
                    <a:gd name="T12" fmla="*/ 0 w 108"/>
                    <a:gd name="T13" fmla="*/ 11 h 84"/>
                    <a:gd name="T14" fmla="*/ 0 w 108"/>
                    <a:gd name="T15" fmla="*/ 74 h 84"/>
                    <a:gd name="T16" fmla="*/ 10 w 108"/>
                    <a:gd name="T17" fmla="*/ 84 h 84"/>
                    <a:gd name="T18" fmla="*/ 13 w 108"/>
                    <a:gd name="T19" fmla="*/ 84 h 84"/>
                    <a:gd name="T20" fmla="*/ 13 w 108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8" y="13"/>
                        <a:pt x="108" y="13"/>
                        <a:pt x="108" y="13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89" name="Freeform 622">
                  <a:extLst>
                    <a:ext uri="{FF2B5EF4-FFF2-40B4-BE49-F238E27FC236}">
                      <a16:creationId xmlns:a16="http://schemas.microsoft.com/office/drawing/2014/main" id="{153F9C77-7063-4C8A-9419-34DFB937D93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532" y="2713"/>
                  <a:ext cx="94" cy="73"/>
                </a:xfrm>
                <a:custGeom>
                  <a:avLst/>
                  <a:gdLst>
                    <a:gd name="T0" fmla="*/ 13 w 108"/>
                    <a:gd name="T1" fmla="*/ 23 h 84"/>
                    <a:gd name="T2" fmla="*/ 23 w 108"/>
                    <a:gd name="T3" fmla="*/ 13 h 84"/>
                    <a:gd name="T4" fmla="*/ 108 w 108"/>
                    <a:gd name="T5" fmla="*/ 13 h 84"/>
                    <a:gd name="T6" fmla="*/ 108 w 108"/>
                    <a:gd name="T7" fmla="*/ 11 h 84"/>
                    <a:gd name="T8" fmla="*/ 98 w 108"/>
                    <a:gd name="T9" fmla="*/ 0 h 84"/>
                    <a:gd name="T10" fmla="*/ 10 w 108"/>
                    <a:gd name="T11" fmla="*/ 0 h 84"/>
                    <a:gd name="T12" fmla="*/ 0 w 108"/>
                    <a:gd name="T13" fmla="*/ 11 h 84"/>
                    <a:gd name="T14" fmla="*/ 0 w 108"/>
                    <a:gd name="T15" fmla="*/ 74 h 84"/>
                    <a:gd name="T16" fmla="*/ 10 w 108"/>
                    <a:gd name="T17" fmla="*/ 84 h 84"/>
                    <a:gd name="T18" fmla="*/ 13 w 108"/>
                    <a:gd name="T19" fmla="*/ 84 h 84"/>
                    <a:gd name="T20" fmla="*/ 13 w 108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8" y="13"/>
                        <a:pt x="108" y="13"/>
                        <a:pt x="108" y="13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0" name="Freeform 623">
                  <a:extLst>
                    <a:ext uri="{FF2B5EF4-FFF2-40B4-BE49-F238E27FC236}">
                      <a16:creationId xmlns:a16="http://schemas.microsoft.com/office/drawing/2014/main" id="{05CC953A-27FF-4CB5-A716-346FCD9950D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647" y="2713"/>
                  <a:ext cx="95" cy="73"/>
                </a:xfrm>
                <a:custGeom>
                  <a:avLst/>
                  <a:gdLst>
                    <a:gd name="T0" fmla="*/ 13 w 108"/>
                    <a:gd name="T1" fmla="*/ 23 h 84"/>
                    <a:gd name="T2" fmla="*/ 23 w 108"/>
                    <a:gd name="T3" fmla="*/ 13 h 84"/>
                    <a:gd name="T4" fmla="*/ 108 w 108"/>
                    <a:gd name="T5" fmla="*/ 13 h 84"/>
                    <a:gd name="T6" fmla="*/ 108 w 108"/>
                    <a:gd name="T7" fmla="*/ 11 h 84"/>
                    <a:gd name="T8" fmla="*/ 98 w 108"/>
                    <a:gd name="T9" fmla="*/ 0 h 84"/>
                    <a:gd name="T10" fmla="*/ 10 w 108"/>
                    <a:gd name="T11" fmla="*/ 0 h 84"/>
                    <a:gd name="T12" fmla="*/ 0 w 108"/>
                    <a:gd name="T13" fmla="*/ 11 h 84"/>
                    <a:gd name="T14" fmla="*/ 0 w 108"/>
                    <a:gd name="T15" fmla="*/ 74 h 84"/>
                    <a:gd name="T16" fmla="*/ 10 w 108"/>
                    <a:gd name="T17" fmla="*/ 84 h 84"/>
                    <a:gd name="T18" fmla="*/ 13 w 108"/>
                    <a:gd name="T19" fmla="*/ 84 h 84"/>
                    <a:gd name="T20" fmla="*/ 13 w 108"/>
                    <a:gd name="T21" fmla="*/ 23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08" h="84">
                      <a:moveTo>
                        <a:pt x="13" y="23"/>
                      </a:moveTo>
                      <a:cubicBezTo>
                        <a:pt x="13" y="17"/>
                        <a:pt x="17" y="13"/>
                        <a:pt x="23" y="13"/>
                      </a:cubicBezTo>
                      <a:cubicBezTo>
                        <a:pt x="108" y="13"/>
                        <a:pt x="108" y="13"/>
                        <a:pt x="108" y="13"/>
                      </a:cubicBezTo>
                      <a:cubicBezTo>
                        <a:pt x="108" y="11"/>
                        <a:pt x="108" y="11"/>
                        <a:pt x="108" y="11"/>
                      </a:cubicBezTo>
                      <a:cubicBezTo>
                        <a:pt x="108" y="5"/>
                        <a:pt x="104" y="0"/>
                        <a:pt x="98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4" y="0"/>
                        <a:pt x="0" y="5"/>
                        <a:pt x="0" y="11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80"/>
                        <a:pt x="4" y="84"/>
                        <a:pt x="10" y="84"/>
                      </a:cubicBezTo>
                      <a:cubicBezTo>
                        <a:pt x="13" y="84"/>
                        <a:pt x="13" y="84"/>
                        <a:pt x="13" y="84"/>
                      </a:cubicBez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1" name="Freeform 624">
                  <a:extLst>
                    <a:ext uri="{FF2B5EF4-FFF2-40B4-BE49-F238E27FC236}">
                      <a16:creationId xmlns:a16="http://schemas.microsoft.com/office/drawing/2014/main" id="{F7344FC4-E168-4AD3-A005-0B94EFC109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3" y="2713"/>
                  <a:ext cx="65" cy="110"/>
                </a:xfrm>
                <a:custGeom>
                  <a:avLst/>
                  <a:gdLst>
                    <a:gd name="T0" fmla="*/ 10 w 75"/>
                    <a:gd name="T1" fmla="*/ 127 h 127"/>
                    <a:gd name="T2" fmla="*/ 65 w 75"/>
                    <a:gd name="T3" fmla="*/ 127 h 127"/>
                    <a:gd name="T4" fmla="*/ 75 w 75"/>
                    <a:gd name="T5" fmla="*/ 117 h 127"/>
                    <a:gd name="T6" fmla="*/ 75 w 75"/>
                    <a:gd name="T7" fmla="*/ 11 h 127"/>
                    <a:gd name="T8" fmla="*/ 65 w 75"/>
                    <a:gd name="T9" fmla="*/ 0 h 127"/>
                    <a:gd name="T10" fmla="*/ 10 w 75"/>
                    <a:gd name="T11" fmla="*/ 0 h 127"/>
                    <a:gd name="T12" fmla="*/ 0 w 75"/>
                    <a:gd name="T13" fmla="*/ 11 h 127"/>
                    <a:gd name="T14" fmla="*/ 0 w 75"/>
                    <a:gd name="T15" fmla="*/ 117 h 127"/>
                    <a:gd name="T16" fmla="*/ 10 w 75"/>
                    <a:gd name="T17" fmla="*/ 127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127">
                      <a:moveTo>
                        <a:pt x="10" y="127"/>
                      </a:moveTo>
                      <a:cubicBezTo>
                        <a:pt x="65" y="127"/>
                        <a:pt x="65" y="127"/>
                        <a:pt x="65" y="127"/>
                      </a:cubicBezTo>
                      <a:cubicBezTo>
                        <a:pt x="70" y="127"/>
                        <a:pt x="75" y="122"/>
                        <a:pt x="75" y="117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5" y="5"/>
                        <a:pt x="70" y="0"/>
                        <a:pt x="65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5" y="127"/>
                        <a:pt x="10" y="127"/>
                      </a:cubicBezTo>
                      <a:close/>
                    </a:path>
                  </a:pathLst>
                </a:custGeom>
                <a:solidFill>
                  <a:srgbClr val="4D94A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2" name="Freeform 625">
                  <a:extLst>
                    <a:ext uri="{FF2B5EF4-FFF2-40B4-BE49-F238E27FC236}">
                      <a16:creationId xmlns:a16="http://schemas.microsoft.com/office/drawing/2014/main" id="{3C4A75A6-47CD-4BEB-89DD-DB81964D7B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03" y="2713"/>
                  <a:ext cx="65" cy="110"/>
                </a:xfrm>
                <a:custGeom>
                  <a:avLst/>
                  <a:gdLst>
                    <a:gd name="T0" fmla="*/ 10 w 75"/>
                    <a:gd name="T1" fmla="*/ 22 h 127"/>
                    <a:gd name="T2" fmla="*/ 21 w 75"/>
                    <a:gd name="T3" fmla="*/ 12 h 127"/>
                    <a:gd name="T4" fmla="*/ 75 w 75"/>
                    <a:gd name="T5" fmla="*/ 12 h 127"/>
                    <a:gd name="T6" fmla="*/ 75 w 75"/>
                    <a:gd name="T7" fmla="*/ 11 h 127"/>
                    <a:gd name="T8" fmla="*/ 65 w 75"/>
                    <a:gd name="T9" fmla="*/ 0 h 127"/>
                    <a:gd name="T10" fmla="*/ 10 w 75"/>
                    <a:gd name="T11" fmla="*/ 0 h 127"/>
                    <a:gd name="T12" fmla="*/ 0 w 75"/>
                    <a:gd name="T13" fmla="*/ 11 h 127"/>
                    <a:gd name="T14" fmla="*/ 0 w 75"/>
                    <a:gd name="T15" fmla="*/ 117 h 127"/>
                    <a:gd name="T16" fmla="*/ 10 w 75"/>
                    <a:gd name="T17" fmla="*/ 127 h 127"/>
                    <a:gd name="T18" fmla="*/ 10 w 75"/>
                    <a:gd name="T19" fmla="*/ 22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75" h="127">
                      <a:moveTo>
                        <a:pt x="10" y="22"/>
                      </a:moveTo>
                      <a:cubicBezTo>
                        <a:pt x="10" y="17"/>
                        <a:pt x="15" y="12"/>
                        <a:pt x="21" y="12"/>
                      </a:cubicBezTo>
                      <a:cubicBezTo>
                        <a:pt x="75" y="12"/>
                        <a:pt x="75" y="12"/>
                        <a:pt x="75" y="12"/>
                      </a:cubicBezTo>
                      <a:cubicBezTo>
                        <a:pt x="75" y="11"/>
                        <a:pt x="75" y="11"/>
                        <a:pt x="75" y="11"/>
                      </a:cubicBezTo>
                      <a:cubicBezTo>
                        <a:pt x="75" y="5"/>
                        <a:pt x="70" y="0"/>
                        <a:pt x="65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5" y="0"/>
                        <a:pt x="0" y="5"/>
                        <a:pt x="0" y="11"/>
                      </a:cubicBezTo>
                      <a:cubicBezTo>
                        <a:pt x="0" y="117"/>
                        <a:pt x="0" y="117"/>
                        <a:pt x="0" y="117"/>
                      </a:cubicBezTo>
                      <a:cubicBezTo>
                        <a:pt x="0" y="122"/>
                        <a:pt x="5" y="127"/>
                        <a:pt x="10" y="127"/>
                      </a:cubicBezTo>
                      <a:lnTo>
                        <a:pt x="10" y="22"/>
                      </a:ln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3" name="Freeform 626">
                  <a:extLst>
                    <a:ext uri="{FF2B5EF4-FFF2-40B4-BE49-F238E27FC236}">
                      <a16:creationId xmlns:a16="http://schemas.microsoft.com/office/drawing/2014/main" id="{67DB231D-C1A0-4E99-9D57-62998E0854E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55" y="2839"/>
                  <a:ext cx="2418" cy="19"/>
                </a:xfrm>
                <a:custGeom>
                  <a:avLst/>
                  <a:gdLst>
                    <a:gd name="T0" fmla="*/ 2418 w 2418"/>
                    <a:gd name="T1" fmla="*/ 19 h 19"/>
                    <a:gd name="T2" fmla="*/ 0 w 2418"/>
                    <a:gd name="T3" fmla="*/ 19 h 19"/>
                    <a:gd name="T4" fmla="*/ 10 w 2418"/>
                    <a:gd name="T5" fmla="*/ 0 h 19"/>
                    <a:gd name="T6" fmla="*/ 2407 w 2418"/>
                    <a:gd name="T7" fmla="*/ 0 h 19"/>
                    <a:gd name="T8" fmla="*/ 2418 w 2418"/>
                    <a:gd name="T9" fmla="*/ 19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18" h="19">
                      <a:moveTo>
                        <a:pt x="2418" y="19"/>
                      </a:moveTo>
                      <a:lnTo>
                        <a:pt x="0" y="19"/>
                      </a:lnTo>
                      <a:lnTo>
                        <a:pt x="10" y="0"/>
                      </a:lnTo>
                      <a:lnTo>
                        <a:pt x="2407" y="0"/>
                      </a:lnTo>
                      <a:lnTo>
                        <a:pt x="2418" y="19"/>
                      </a:lnTo>
                      <a:close/>
                    </a:path>
                  </a:pathLst>
                </a:custGeom>
                <a:solidFill>
                  <a:srgbClr val="738199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4" name="Freeform 627">
                  <a:extLst>
                    <a:ext uri="{FF2B5EF4-FFF2-40B4-BE49-F238E27FC236}">
                      <a16:creationId xmlns:a16="http://schemas.microsoft.com/office/drawing/2014/main" id="{EF227182-B8D1-4FE0-9E83-7B3AA0DB6E9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65" y="2713"/>
                  <a:ext cx="189" cy="73"/>
                </a:xfrm>
                <a:custGeom>
                  <a:avLst/>
                  <a:gdLst>
                    <a:gd name="T0" fmla="*/ 107 w 216"/>
                    <a:gd name="T1" fmla="*/ 21 h 84"/>
                    <a:gd name="T2" fmla="*/ 139 w 216"/>
                    <a:gd name="T3" fmla="*/ 13 h 84"/>
                    <a:gd name="T4" fmla="*/ 215 w 216"/>
                    <a:gd name="T5" fmla="*/ 13 h 84"/>
                    <a:gd name="T6" fmla="*/ 216 w 216"/>
                    <a:gd name="T7" fmla="*/ 13 h 84"/>
                    <a:gd name="T8" fmla="*/ 216 w 216"/>
                    <a:gd name="T9" fmla="*/ 11 h 84"/>
                    <a:gd name="T10" fmla="*/ 206 w 216"/>
                    <a:gd name="T11" fmla="*/ 0 h 84"/>
                    <a:gd name="T12" fmla="*/ 114 w 216"/>
                    <a:gd name="T13" fmla="*/ 0 h 84"/>
                    <a:gd name="T14" fmla="*/ 10 w 216"/>
                    <a:gd name="T15" fmla="*/ 74 h 84"/>
                    <a:gd name="T16" fmla="*/ 0 w 216"/>
                    <a:gd name="T17" fmla="*/ 84 h 84"/>
                    <a:gd name="T18" fmla="*/ 21 w 216"/>
                    <a:gd name="T19" fmla="*/ 84 h 84"/>
                    <a:gd name="T20" fmla="*/ 107 w 216"/>
                    <a:gd name="T21" fmla="*/ 2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216" h="84">
                      <a:moveTo>
                        <a:pt x="107" y="21"/>
                      </a:moveTo>
                      <a:cubicBezTo>
                        <a:pt x="117" y="16"/>
                        <a:pt x="128" y="13"/>
                        <a:pt x="139" y="13"/>
                      </a:cubicBezTo>
                      <a:cubicBezTo>
                        <a:pt x="215" y="13"/>
                        <a:pt x="215" y="13"/>
                        <a:pt x="215" y="13"/>
                      </a:cubicBezTo>
                      <a:cubicBezTo>
                        <a:pt x="215" y="13"/>
                        <a:pt x="216" y="13"/>
                        <a:pt x="216" y="13"/>
                      </a:cubicBezTo>
                      <a:cubicBezTo>
                        <a:pt x="216" y="11"/>
                        <a:pt x="216" y="11"/>
                        <a:pt x="216" y="11"/>
                      </a:cubicBezTo>
                      <a:cubicBezTo>
                        <a:pt x="216" y="5"/>
                        <a:pt x="212" y="0"/>
                        <a:pt x="206" y="0"/>
                      </a:cubicBezTo>
                      <a:cubicBezTo>
                        <a:pt x="114" y="0"/>
                        <a:pt x="114" y="0"/>
                        <a:pt x="114" y="0"/>
                      </a:cubicBezTo>
                      <a:cubicBezTo>
                        <a:pt x="76" y="19"/>
                        <a:pt x="41" y="44"/>
                        <a:pt x="10" y="74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21" y="84"/>
                        <a:pt x="21" y="84"/>
                        <a:pt x="21" y="84"/>
                      </a:cubicBezTo>
                      <a:cubicBezTo>
                        <a:pt x="47" y="59"/>
                        <a:pt x="76" y="38"/>
                        <a:pt x="107" y="21"/>
                      </a:cubicBezTo>
                      <a:close/>
                    </a:path>
                  </a:pathLst>
                </a:custGeom>
                <a:solidFill>
                  <a:srgbClr val="3A88A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5" name="Rectangle 628">
                  <a:extLst>
                    <a:ext uri="{FF2B5EF4-FFF2-40B4-BE49-F238E27FC236}">
                      <a16:creationId xmlns:a16="http://schemas.microsoft.com/office/drawing/2014/main" id="{3F422300-F68C-4324-B18F-A3E2D607EF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0" y="2895"/>
                  <a:ext cx="6527" cy="39"/>
                </a:xfrm>
                <a:prstGeom prst="rect">
                  <a:avLst/>
                </a:prstGeom>
                <a:solidFill>
                  <a:srgbClr val="D0E7F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6" name="Rectangle 629">
                  <a:extLst>
                    <a:ext uri="{FF2B5EF4-FFF2-40B4-BE49-F238E27FC236}">
                      <a16:creationId xmlns:a16="http://schemas.microsoft.com/office/drawing/2014/main" id="{9A903DC5-707D-419C-87A4-29BCBDD28B1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03" y="2259"/>
                  <a:ext cx="409" cy="906"/>
                </a:xfrm>
                <a:prstGeom prst="rect">
                  <a:avLst/>
                </a:prstGeom>
                <a:solidFill>
                  <a:srgbClr val="F5F5F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7" name="Rectangle 630">
                  <a:extLst>
                    <a:ext uri="{FF2B5EF4-FFF2-40B4-BE49-F238E27FC236}">
                      <a16:creationId xmlns:a16="http://schemas.microsoft.com/office/drawing/2014/main" id="{8142ABCC-D594-4C82-995F-B99866DBE6A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369"/>
                  <a:ext cx="51" cy="53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8" name="Freeform 631">
                  <a:extLst>
                    <a:ext uri="{FF2B5EF4-FFF2-40B4-BE49-F238E27FC236}">
                      <a16:creationId xmlns:a16="http://schemas.microsoft.com/office/drawing/2014/main" id="{222BF487-99FE-4D25-9203-E6AA21F5C6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5" y="2362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399" name="Freeform 632">
                  <a:extLst>
                    <a:ext uri="{FF2B5EF4-FFF2-40B4-BE49-F238E27FC236}">
                      <a16:creationId xmlns:a16="http://schemas.microsoft.com/office/drawing/2014/main" id="{0A8258DC-D384-4D4E-9546-38DDFA8542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5" y="2362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60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60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0" name="Rectangle 633">
                  <a:extLst>
                    <a:ext uri="{FF2B5EF4-FFF2-40B4-BE49-F238E27FC236}">
                      <a16:creationId xmlns:a16="http://schemas.microsoft.com/office/drawing/2014/main" id="{BCE0EE47-B6D9-4ACD-8CED-F33B485679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7" y="2369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1" name="Rectangle 634">
                  <a:extLst>
                    <a:ext uri="{FF2B5EF4-FFF2-40B4-BE49-F238E27FC236}">
                      <a16:creationId xmlns:a16="http://schemas.microsoft.com/office/drawing/2014/main" id="{B68B99D2-08DC-444F-9362-3C958CB6C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369"/>
                  <a:ext cx="49" cy="7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2" name="Rectangle 635">
                  <a:extLst>
                    <a:ext uri="{FF2B5EF4-FFF2-40B4-BE49-F238E27FC236}">
                      <a16:creationId xmlns:a16="http://schemas.microsoft.com/office/drawing/2014/main" id="{C753B10C-682B-453C-BAF9-A5AACE92DC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369"/>
                  <a:ext cx="50" cy="53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3" name="Freeform 636">
                  <a:extLst>
                    <a:ext uri="{FF2B5EF4-FFF2-40B4-BE49-F238E27FC236}">
                      <a16:creationId xmlns:a16="http://schemas.microsoft.com/office/drawing/2014/main" id="{F96369DE-6AF2-4230-BDA5-0FE74C29C83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2362"/>
                  <a:ext cx="56" cy="7"/>
                </a:xfrm>
                <a:custGeom>
                  <a:avLst/>
                  <a:gdLst>
                    <a:gd name="T0" fmla="*/ 56 w 56"/>
                    <a:gd name="T1" fmla="*/ 0 h 7"/>
                    <a:gd name="T2" fmla="*/ 49 w 56"/>
                    <a:gd name="T3" fmla="*/ 7 h 7"/>
                    <a:gd name="T4" fmla="*/ 0 w 56"/>
                    <a:gd name="T5" fmla="*/ 7 h 7"/>
                    <a:gd name="T6" fmla="*/ 0 w 56"/>
                    <a:gd name="T7" fmla="*/ 0 h 7"/>
                    <a:gd name="T8" fmla="*/ 0 w 56"/>
                    <a:gd name="T9" fmla="*/ 0 h 7"/>
                    <a:gd name="T10" fmla="*/ 56 w 56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7">
                      <a:moveTo>
                        <a:pt x="56" y="0"/>
                      </a:moveTo>
                      <a:lnTo>
                        <a:pt x="49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4" name="Freeform 637">
                  <a:extLst>
                    <a:ext uri="{FF2B5EF4-FFF2-40B4-BE49-F238E27FC236}">
                      <a16:creationId xmlns:a16="http://schemas.microsoft.com/office/drawing/2014/main" id="{4543BBCB-977D-427B-A654-611E35BEBD5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2362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60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60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5" name="Rectangle 638">
                  <a:extLst>
                    <a:ext uri="{FF2B5EF4-FFF2-40B4-BE49-F238E27FC236}">
                      <a16:creationId xmlns:a16="http://schemas.microsoft.com/office/drawing/2014/main" id="{B41AF2A2-C7E1-41C2-855C-A9B219E08E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4" y="2369"/>
                  <a:ext cx="7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6" name="Rectangle 639">
                  <a:extLst>
                    <a:ext uri="{FF2B5EF4-FFF2-40B4-BE49-F238E27FC236}">
                      <a16:creationId xmlns:a16="http://schemas.microsoft.com/office/drawing/2014/main" id="{6F6D9EC1-65BB-4CF4-885E-0810781273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369"/>
                  <a:ext cx="49" cy="7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7" name="Rectangle 640">
                  <a:extLst>
                    <a:ext uri="{FF2B5EF4-FFF2-40B4-BE49-F238E27FC236}">
                      <a16:creationId xmlns:a16="http://schemas.microsoft.com/office/drawing/2014/main" id="{3363D445-9E37-4C98-A77F-F0A2786809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369"/>
                  <a:ext cx="51" cy="53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8" name="Freeform 641">
                  <a:extLst>
                    <a:ext uri="{FF2B5EF4-FFF2-40B4-BE49-F238E27FC236}">
                      <a16:creationId xmlns:a16="http://schemas.microsoft.com/office/drawing/2014/main" id="{0771ABEA-FA30-4B04-B449-F9FB15F4BF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2362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09" name="Freeform 642">
                  <a:extLst>
                    <a:ext uri="{FF2B5EF4-FFF2-40B4-BE49-F238E27FC236}">
                      <a16:creationId xmlns:a16="http://schemas.microsoft.com/office/drawing/2014/main" id="{97716CF4-F198-46C1-B8DD-7AA79079DBF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" y="2362"/>
                  <a:ext cx="8" cy="60"/>
                </a:xfrm>
                <a:custGeom>
                  <a:avLst/>
                  <a:gdLst>
                    <a:gd name="T0" fmla="*/ 0 w 8"/>
                    <a:gd name="T1" fmla="*/ 7 h 60"/>
                    <a:gd name="T2" fmla="*/ 0 w 8"/>
                    <a:gd name="T3" fmla="*/ 60 h 60"/>
                    <a:gd name="T4" fmla="*/ 8 w 8"/>
                    <a:gd name="T5" fmla="*/ 60 h 60"/>
                    <a:gd name="T6" fmla="*/ 8 w 8"/>
                    <a:gd name="T7" fmla="*/ 0 h 60"/>
                    <a:gd name="T8" fmla="*/ 0 w 8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8" y="60"/>
                      </a:lnTo>
                      <a:lnTo>
                        <a:pt x="8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0" name="Rectangle 643">
                  <a:extLst>
                    <a:ext uri="{FF2B5EF4-FFF2-40B4-BE49-F238E27FC236}">
                      <a16:creationId xmlns:a16="http://schemas.microsoft.com/office/drawing/2014/main" id="{4BA77F65-7332-43EE-94E0-1CD4692A1A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0" y="2369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1" name="Rectangle 644">
                  <a:extLst>
                    <a:ext uri="{FF2B5EF4-FFF2-40B4-BE49-F238E27FC236}">
                      <a16:creationId xmlns:a16="http://schemas.microsoft.com/office/drawing/2014/main" id="{E8919D99-822D-4361-8B3E-8955B58A05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369"/>
                  <a:ext cx="50" cy="7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2" name="Rectangle 645">
                  <a:extLst>
                    <a:ext uri="{FF2B5EF4-FFF2-40B4-BE49-F238E27FC236}">
                      <a16:creationId xmlns:a16="http://schemas.microsoft.com/office/drawing/2014/main" id="{1855B9F1-7BB0-450E-8034-1F2CECD91E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487"/>
                  <a:ext cx="51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3" name="Freeform 646">
                  <a:extLst>
                    <a:ext uri="{FF2B5EF4-FFF2-40B4-BE49-F238E27FC236}">
                      <a16:creationId xmlns:a16="http://schemas.microsoft.com/office/drawing/2014/main" id="{30AB9FFC-C35C-476D-9AE9-C0E5C3A8C4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5" y="2480"/>
                  <a:ext cx="57" cy="8"/>
                </a:xfrm>
                <a:custGeom>
                  <a:avLst/>
                  <a:gdLst>
                    <a:gd name="T0" fmla="*/ 57 w 57"/>
                    <a:gd name="T1" fmla="*/ 0 h 8"/>
                    <a:gd name="T2" fmla="*/ 50 w 57"/>
                    <a:gd name="T3" fmla="*/ 8 h 8"/>
                    <a:gd name="T4" fmla="*/ 0 w 57"/>
                    <a:gd name="T5" fmla="*/ 8 h 8"/>
                    <a:gd name="T6" fmla="*/ 0 w 57"/>
                    <a:gd name="T7" fmla="*/ 1 h 8"/>
                    <a:gd name="T8" fmla="*/ 0 w 57"/>
                    <a:gd name="T9" fmla="*/ 0 h 8"/>
                    <a:gd name="T10" fmla="*/ 57 w 57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8">
                      <a:moveTo>
                        <a:pt x="57" y="0"/>
                      </a:moveTo>
                      <a:lnTo>
                        <a:pt x="50" y="8"/>
                      </a:ln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4" name="Freeform 647">
                  <a:extLst>
                    <a:ext uri="{FF2B5EF4-FFF2-40B4-BE49-F238E27FC236}">
                      <a16:creationId xmlns:a16="http://schemas.microsoft.com/office/drawing/2014/main" id="{9BA34C3A-4F45-405F-805A-304CC6F3A3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5" y="2481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60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60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5" name="Rectangle 648">
                  <a:extLst>
                    <a:ext uri="{FF2B5EF4-FFF2-40B4-BE49-F238E27FC236}">
                      <a16:creationId xmlns:a16="http://schemas.microsoft.com/office/drawing/2014/main" id="{071F070F-D5CC-4B39-A679-6700862B01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7" y="2488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6" name="Rectangle 649">
                  <a:extLst>
                    <a:ext uri="{FF2B5EF4-FFF2-40B4-BE49-F238E27FC236}">
                      <a16:creationId xmlns:a16="http://schemas.microsoft.com/office/drawing/2014/main" id="{1A7DA706-B7A3-4C2D-8781-30608FF2EF8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487"/>
                  <a:ext cx="49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7" name="Rectangle 650">
                  <a:extLst>
                    <a:ext uri="{FF2B5EF4-FFF2-40B4-BE49-F238E27FC236}">
                      <a16:creationId xmlns:a16="http://schemas.microsoft.com/office/drawing/2014/main" id="{0286DF93-2324-4426-9E9C-06C361CD5B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487"/>
                  <a:ext cx="50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8" name="Freeform 651">
                  <a:extLst>
                    <a:ext uri="{FF2B5EF4-FFF2-40B4-BE49-F238E27FC236}">
                      <a16:creationId xmlns:a16="http://schemas.microsoft.com/office/drawing/2014/main" id="{846E463A-B23C-4CBB-AB92-69BA39665E9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2480"/>
                  <a:ext cx="56" cy="8"/>
                </a:xfrm>
                <a:custGeom>
                  <a:avLst/>
                  <a:gdLst>
                    <a:gd name="T0" fmla="*/ 56 w 56"/>
                    <a:gd name="T1" fmla="*/ 0 h 8"/>
                    <a:gd name="T2" fmla="*/ 49 w 56"/>
                    <a:gd name="T3" fmla="*/ 8 h 8"/>
                    <a:gd name="T4" fmla="*/ 0 w 56"/>
                    <a:gd name="T5" fmla="*/ 8 h 8"/>
                    <a:gd name="T6" fmla="*/ 0 w 56"/>
                    <a:gd name="T7" fmla="*/ 1 h 8"/>
                    <a:gd name="T8" fmla="*/ 0 w 56"/>
                    <a:gd name="T9" fmla="*/ 0 h 8"/>
                    <a:gd name="T10" fmla="*/ 56 w 56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8">
                      <a:moveTo>
                        <a:pt x="56" y="0"/>
                      </a:moveTo>
                      <a:lnTo>
                        <a:pt x="49" y="8"/>
                      </a:ln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19" name="Freeform 652">
                  <a:extLst>
                    <a:ext uri="{FF2B5EF4-FFF2-40B4-BE49-F238E27FC236}">
                      <a16:creationId xmlns:a16="http://schemas.microsoft.com/office/drawing/2014/main" id="{3AA919FE-F115-4821-B639-2403D8891E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2481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60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60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0" name="Rectangle 653">
                  <a:extLst>
                    <a:ext uri="{FF2B5EF4-FFF2-40B4-BE49-F238E27FC236}">
                      <a16:creationId xmlns:a16="http://schemas.microsoft.com/office/drawing/2014/main" id="{5BC0E23F-E8E1-4148-8137-73B09263D0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4" y="2488"/>
                  <a:ext cx="7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1" name="Rectangle 654">
                  <a:extLst>
                    <a:ext uri="{FF2B5EF4-FFF2-40B4-BE49-F238E27FC236}">
                      <a16:creationId xmlns:a16="http://schemas.microsoft.com/office/drawing/2014/main" id="{9600F425-F1CD-4F37-9F66-CB9DAC0939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487"/>
                  <a:ext cx="49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2" name="Rectangle 655">
                  <a:extLst>
                    <a:ext uri="{FF2B5EF4-FFF2-40B4-BE49-F238E27FC236}">
                      <a16:creationId xmlns:a16="http://schemas.microsoft.com/office/drawing/2014/main" id="{2AD80EDD-A406-4037-8130-DC170C11BA4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487"/>
                  <a:ext cx="51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3" name="Freeform 656">
                  <a:extLst>
                    <a:ext uri="{FF2B5EF4-FFF2-40B4-BE49-F238E27FC236}">
                      <a16:creationId xmlns:a16="http://schemas.microsoft.com/office/drawing/2014/main" id="{60479C3A-F13A-4AFA-A30A-E9F0F8DFB25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2480"/>
                  <a:ext cx="57" cy="8"/>
                </a:xfrm>
                <a:custGeom>
                  <a:avLst/>
                  <a:gdLst>
                    <a:gd name="T0" fmla="*/ 57 w 57"/>
                    <a:gd name="T1" fmla="*/ 0 h 8"/>
                    <a:gd name="T2" fmla="*/ 50 w 57"/>
                    <a:gd name="T3" fmla="*/ 8 h 8"/>
                    <a:gd name="T4" fmla="*/ 0 w 57"/>
                    <a:gd name="T5" fmla="*/ 8 h 8"/>
                    <a:gd name="T6" fmla="*/ 0 w 57"/>
                    <a:gd name="T7" fmla="*/ 1 h 8"/>
                    <a:gd name="T8" fmla="*/ 0 w 57"/>
                    <a:gd name="T9" fmla="*/ 0 h 8"/>
                    <a:gd name="T10" fmla="*/ 57 w 57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8">
                      <a:moveTo>
                        <a:pt x="57" y="0"/>
                      </a:moveTo>
                      <a:lnTo>
                        <a:pt x="50" y="8"/>
                      </a:ln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4" name="Freeform 657">
                  <a:extLst>
                    <a:ext uri="{FF2B5EF4-FFF2-40B4-BE49-F238E27FC236}">
                      <a16:creationId xmlns:a16="http://schemas.microsoft.com/office/drawing/2014/main" id="{EC5BDB57-6195-487D-97FE-C71C414168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" y="2481"/>
                  <a:ext cx="8" cy="60"/>
                </a:xfrm>
                <a:custGeom>
                  <a:avLst/>
                  <a:gdLst>
                    <a:gd name="T0" fmla="*/ 0 w 8"/>
                    <a:gd name="T1" fmla="*/ 7 h 60"/>
                    <a:gd name="T2" fmla="*/ 0 w 8"/>
                    <a:gd name="T3" fmla="*/ 60 h 60"/>
                    <a:gd name="T4" fmla="*/ 8 w 8"/>
                    <a:gd name="T5" fmla="*/ 60 h 60"/>
                    <a:gd name="T6" fmla="*/ 8 w 8"/>
                    <a:gd name="T7" fmla="*/ 0 h 60"/>
                    <a:gd name="T8" fmla="*/ 0 w 8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8" y="60"/>
                      </a:lnTo>
                      <a:lnTo>
                        <a:pt x="8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5" name="Rectangle 658">
                  <a:extLst>
                    <a:ext uri="{FF2B5EF4-FFF2-40B4-BE49-F238E27FC236}">
                      <a16:creationId xmlns:a16="http://schemas.microsoft.com/office/drawing/2014/main" id="{1A06B803-7422-4CAD-A02B-0CFAF2B443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0" y="2488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6" name="Rectangle 659">
                  <a:extLst>
                    <a:ext uri="{FF2B5EF4-FFF2-40B4-BE49-F238E27FC236}">
                      <a16:creationId xmlns:a16="http://schemas.microsoft.com/office/drawing/2014/main" id="{03B73CF9-103B-4AF3-AA54-1DDCF6CF81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487"/>
                  <a:ext cx="50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7" name="Rectangle 660">
                  <a:extLst>
                    <a:ext uri="{FF2B5EF4-FFF2-40B4-BE49-F238E27FC236}">
                      <a16:creationId xmlns:a16="http://schemas.microsoft.com/office/drawing/2014/main" id="{C35435DA-F642-4F0D-B154-7BE46D4A50A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606"/>
                  <a:ext cx="51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8" name="Freeform 661">
                  <a:extLst>
                    <a:ext uri="{FF2B5EF4-FFF2-40B4-BE49-F238E27FC236}">
                      <a16:creationId xmlns:a16="http://schemas.microsoft.com/office/drawing/2014/main" id="{752BF04D-1D33-4BB3-B136-84C3257ECC0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5" y="2600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29" name="Freeform 662">
                  <a:extLst>
                    <a:ext uri="{FF2B5EF4-FFF2-40B4-BE49-F238E27FC236}">
                      <a16:creationId xmlns:a16="http://schemas.microsoft.com/office/drawing/2014/main" id="{39291FF5-6EFF-4F9D-B887-D61DF53C3DA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5" y="2600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60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60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0" name="Rectangle 663">
                  <a:extLst>
                    <a:ext uri="{FF2B5EF4-FFF2-40B4-BE49-F238E27FC236}">
                      <a16:creationId xmlns:a16="http://schemas.microsoft.com/office/drawing/2014/main" id="{8B312D01-BDF5-42A4-A944-E78B1142BE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7" y="2607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1" name="Rectangle 664">
                  <a:extLst>
                    <a:ext uri="{FF2B5EF4-FFF2-40B4-BE49-F238E27FC236}">
                      <a16:creationId xmlns:a16="http://schemas.microsoft.com/office/drawing/2014/main" id="{9C4B1E1E-645B-4DDC-A2D5-3A9EBAF35CE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607"/>
                  <a:ext cx="49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2" name="Rectangle 665">
                  <a:extLst>
                    <a:ext uri="{FF2B5EF4-FFF2-40B4-BE49-F238E27FC236}">
                      <a16:creationId xmlns:a16="http://schemas.microsoft.com/office/drawing/2014/main" id="{40B5D543-9637-4EF3-A1AF-D5E52CCD18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606"/>
                  <a:ext cx="50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3" name="Freeform 666">
                  <a:extLst>
                    <a:ext uri="{FF2B5EF4-FFF2-40B4-BE49-F238E27FC236}">
                      <a16:creationId xmlns:a16="http://schemas.microsoft.com/office/drawing/2014/main" id="{CFD28DC6-A12A-43FA-8DB1-FC0D29722D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2600"/>
                  <a:ext cx="56" cy="7"/>
                </a:xfrm>
                <a:custGeom>
                  <a:avLst/>
                  <a:gdLst>
                    <a:gd name="T0" fmla="*/ 56 w 56"/>
                    <a:gd name="T1" fmla="*/ 0 h 7"/>
                    <a:gd name="T2" fmla="*/ 49 w 56"/>
                    <a:gd name="T3" fmla="*/ 7 h 7"/>
                    <a:gd name="T4" fmla="*/ 0 w 56"/>
                    <a:gd name="T5" fmla="*/ 7 h 7"/>
                    <a:gd name="T6" fmla="*/ 0 w 56"/>
                    <a:gd name="T7" fmla="*/ 0 h 7"/>
                    <a:gd name="T8" fmla="*/ 0 w 56"/>
                    <a:gd name="T9" fmla="*/ 0 h 7"/>
                    <a:gd name="T10" fmla="*/ 56 w 56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7">
                      <a:moveTo>
                        <a:pt x="56" y="0"/>
                      </a:moveTo>
                      <a:lnTo>
                        <a:pt x="49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4" name="Freeform 667">
                  <a:extLst>
                    <a:ext uri="{FF2B5EF4-FFF2-40B4-BE49-F238E27FC236}">
                      <a16:creationId xmlns:a16="http://schemas.microsoft.com/office/drawing/2014/main" id="{301BD0FF-B19F-469C-8570-60EA8319550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2600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60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60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5" name="Rectangle 668">
                  <a:extLst>
                    <a:ext uri="{FF2B5EF4-FFF2-40B4-BE49-F238E27FC236}">
                      <a16:creationId xmlns:a16="http://schemas.microsoft.com/office/drawing/2014/main" id="{6B359C19-9807-4012-90B2-BC398EC515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4" y="2607"/>
                  <a:ext cx="7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6" name="Rectangle 669">
                  <a:extLst>
                    <a:ext uri="{FF2B5EF4-FFF2-40B4-BE49-F238E27FC236}">
                      <a16:creationId xmlns:a16="http://schemas.microsoft.com/office/drawing/2014/main" id="{DD9A90E2-5B92-4A13-846D-A5B5BD0968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607"/>
                  <a:ext cx="49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7" name="Rectangle 670">
                  <a:extLst>
                    <a:ext uri="{FF2B5EF4-FFF2-40B4-BE49-F238E27FC236}">
                      <a16:creationId xmlns:a16="http://schemas.microsoft.com/office/drawing/2014/main" id="{1FA102E9-7513-48B4-836E-780ADAE63F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606"/>
                  <a:ext cx="51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8" name="Freeform 671">
                  <a:extLst>
                    <a:ext uri="{FF2B5EF4-FFF2-40B4-BE49-F238E27FC236}">
                      <a16:creationId xmlns:a16="http://schemas.microsoft.com/office/drawing/2014/main" id="{76256A46-EE1B-4776-9563-9F8E5D60DF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2600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39" name="Freeform 672">
                  <a:extLst>
                    <a:ext uri="{FF2B5EF4-FFF2-40B4-BE49-F238E27FC236}">
                      <a16:creationId xmlns:a16="http://schemas.microsoft.com/office/drawing/2014/main" id="{FE4EFA47-F2C6-4F03-B49F-DE9867E5A8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" y="2600"/>
                  <a:ext cx="8" cy="60"/>
                </a:xfrm>
                <a:custGeom>
                  <a:avLst/>
                  <a:gdLst>
                    <a:gd name="T0" fmla="*/ 0 w 8"/>
                    <a:gd name="T1" fmla="*/ 7 h 60"/>
                    <a:gd name="T2" fmla="*/ 0 w 8"/>
                    <a:gd name="T3" fmla="*/ 60 h 60"/>
                    <a:gd name="T4" fmla="*/ 8 w 8"/>
                    <a:gd name="T5" fmla="*/ 60 h 60"/>
                    <a:gd name="T6" fmla="*/ 8 w 8"/>
                    <a:gd name="T7" fmla="*/ 0 h 60"/>
                    <a:gd name="T8" fmla="*/ 0 w 8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8" y="60"/>
                      </a:lnTo>
                      <a:lnTo>
                        <a:pt x="8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0" name="Rectangle 673">
                  <a:extLst>
                    <a:ext uri="{FF2B5EF4-FFF2-40B4-BE49-F238E27FC236}">
                      <a16:creationId xmlns:a16="http://schemas.microsoft.com/office/drawing/2014/main" id="{B9869501-FC1D-45FC-8E05-B3E538E4CD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0" y="2607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1" name="Rectangle 674">
                  <a:extLst>
                    <a:ext uri="{FF2B5EF4-FFF2-40B4-BE49-F238E27FC236}">
                      <a16:creationId xmlns:a16="http://schemas.microsoft.com/office/drawing/2014/main" id="{6DD1E4DA-80B0-43AE-9193-902ED8285C5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607"/>
                  <a:ext cx="50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2" name="Rectangle 675">
                  <a:extLst>
                    <a:ext uri="{FF2B5EF4-FFF2-40B4-BE49-F238E27FC236}">
                      <a16:creationId xmlns:a16="http://schemas.microsoft.com/office/drawing/2014/main" id="{58F63EFC-D4D5-4924-87AC-15934189B6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725"/>
                  <a:ext cx="51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3" name="Freeform 676">
                  <a:extLst>
                    <a:ext uri="{FF2B5EF4-FFF2-40B4-BE49-F238E27FC236}">
                      <a16:creationId xmlns:a16="http://schemas.microsoft.com/office/drawing/2014/main" id="{A4CBAB94-EC51-442B-86F6-5EE3FEC2B36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5" y="2719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4" name="Freeform 677">
                  <a:extLst>
                    <a:ext uri="{FF2B5EF4-FFF2-40B4-BE49-F238E27FC236}">
                      <a16:creationId xmlns:a16="http://schemas.microsoft.com/office/drawing/2014/main" id="{BFB140FE-2A4C-422E-AE8F-B7164A6BDE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5" y="2719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60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60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5" name="Rectangle 678">
                  <a:extLst>
                    <a:ext uri="{FF2B5EF4-FFF2-40B4-BE49-F238E27FC236}">
                      <a16:creationId xmlns:a16="http://schemas.microsoft.com/office/drawing/2014/main" id="{0A4D616B-4ED2-445E-B886-D55975481BA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7" y="2726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6" name="Rectangle 679">
                  <a:extLst>
                    <a:ext uri="{FF2B5EF4-FFF2-40B4-BE49-F238E27FC236}">
                      <a16:creationId xmlns:a16="http://schemas.microsoft.com/office/drawing/2014/main" id="{7F081FB3-591F-4A41-B728-7F1E8413E1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726"/>
                  <a:ext cx="49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7" name="Rectangle 680">
                  <a:extLst>
                    <a:ext uri="{FF2B5EF4-FFF2-40B4-BE49-F238E27FC236}">
                      <a16:creationId xmlns:a16="http://schemas.microsoft.com/office/drawing/2014/main" id="{45EC79A6-8CD4-49B8-9BE8-0ACC6154F6F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725"/>
                  <a:ext cx="50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8" name="Freeform 681">
                  <a:extLst>
                    <a:ext uri="{FF2B5EF4-FFF2-40B4-BE49-F238E27FC236}">
                      <a16:creationId xmlns:a16="http://schemas.microsoft.com/office/drawing/2014/main" id="{367C7C37-A9BB-4610-840E-5370EFFBC0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2719"/>
                  <a:ext cx="56" cy="7"/>
                </a:xfrm>
                <a:custGeom>
                  <a:avLst/>
                  <a:gdLst>
                    <a:gd name="T0" fmla="*/ 56 w 56"/>
                    <a:gd name="T1" fmla="*/ 0 h 7"/>
                    <a:gd name="T2" fmla="*/ 49 w 56"/>
                    <a:gd name="T3" fmla="*/ 7 h 7"/>
                    <a:gd name="T4" fmla="*/ 0 w 56"/>
                    <a:gd name="T5" fmla="*/ 7 h 7"/>
                    <a:gd name="T6" fmla="*/ 0 w 56"/>
                    <a:gd name="T7" fmla="*/ 0 h 7"/>
                    <a:gd name="T8" fmla="*/ 0 w 56"/>
                    <a:gd name="T9" fmla="*/ 0 h 7"/>
                    <a:gd name="T10" fmla="*/ 56 w 56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7">
                      <a:moveTo>
                        <a:pt x="56" y="0"/>
                      </a:moveTo>
                      <a:lnTo>
                        <a:pt x="49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49" name="Freeform 682">
                  <a:extLst>
                    <a:ext uri="{FF2B5EF4-FFF2-40B4-BE49-F238E27FC236}">
                      <a16:creationId xmlns:a16="http://schemas.microsoft.com/office/drawing/2014/main" id="{6C4FEC25-FB9C-403C-A085-30CB87F70A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2719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60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60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0" name="Rectangle 683">
                  <a:extLst>
                    <a:ext uri="{FF2B5EF4-FFF2-40B4-BE49-F238E27FC236}">
                      <a16:creationId xmlns:a16="http://schemas.microsoft.com/office/drawing/2014/main" id="{AEE330F7-1554-4D50-9825-D323114AF5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4" y="2726"/>
                  <a:ext cx="7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1" name="Rectangle 684">
                  <a:extLst>
                    <a:ext uri="{FF2B5EF4-FFF2-40B4-BE49-F238E27FC236}">
                      <a16:creationId xmlns:a16="http://schemas.microsoft.com/office/drawing/2014/main" id="{E96DABC6-342E-43E6-BCFC-6A37B7152D3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726"/>
                  <a:ext cx="49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2" name="Rectangle 685">
                  <a:extLst>
                    <a:ext uri="{FF2B5EF4-FFF2-40B4-BE49-F238E27FC236}">
                      <a16:creationId xmlns:a16="http://schemas.microsoft.com/office/drawing/2014/main" id="{6C765260-9B63-4539-B457-7374DFAB502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725"/>
                  <a:ext cx="51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3" name="Freeform 686">
                  <a:extLst>
                    <a:ext uri="{FF2B5EF4-FFF2-40B4-BE49-F238E27FC236}">
                      <a16:creationId xmlns:a16="http://schemas.microsoft.com/office/drawing/2014/main" id="{5CF32789-0D75-43C5-9801-87DDDDEBE37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2719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4" name="Freeform 687">
                  <a:extLst>
                    <a:ext uri="{FF2B5EF4-FFF2-40B4-BE49-F238E27FC236}">
                      <a16:creationId xmlns:a16="http://schemas.microsoft.com/office/drawing/2014/main" id="{01F7405B-AD40-40BC-864D-B4730E73C6C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" y="2719"/>
                  <a:ext cx="8" cy="60"/>
                </a:xfrm>
                <a:custGeom>
                  <a:avLst/>
                  <a:gdLst>
                    <a:gd name="T0" fmla="*/ 0 w 8"/>
                    <a:gd name="T1" fmla="*/ 7 h 60"/>
                    <a:gd name="T2" fmla="*/ 0 w 8"/>
                    <a:gd name="T3" fmla="*/ 60 h 60"/>
                    <a:gd name="T4" fmla="*/ 8 w 8"/>
                    <a:gd name="T5" fmla="*/ 60 h 60"/>
                    <a:gd name="T6" fmla="*/ 8 w 8"/>
                    <a:gd name="T7" fmla="*/ 0 h 60"/>
                    <a:gd name="T8" fmla="*/ 0 w 8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8" y="60"/>
                      </a:lnTo>
                      <a:lnTo>
                        <a:pt x="8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5" name="Rectangle 688">
                  <a:extLst>
                    <a:ext uri="{FF2B5EF4-FFF2-40B4-BE49-F238E27FC236}">
                      <a16:creationId xmlns:a16="http://schemas.microsoft.com/office/drawing/2014/main" id="{14F655BB-BF60-45BA-B509-82B864EB6F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0" y="2726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6" name="Rectangle 689">
                  <a:extLst>
                    <a:ext uri="{FF2B5EF4-FFF2-40B4-BE49-F238E27FC236}">
                      <a16:creationId xmlns:a16="http://schemas.microsoft.com/office/drawing/2014/main" id="{FE486BF4-57C2-4918-8AA3-69237EBA72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726"/>
                  <a:ext cx="50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7" name="Rectangle 690">
                  <a:extLst>
                    <a:ext uri="{FF2B5EF4-FFF2-40B4-BE49-F238E27FC236}">
                      <a16:creationId xmlns:a16="http://schemas.microsoft.com/office/drawing/2014/main" id="{2C2702FA-963A-4017-8761-3615C4BE03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844"/>
                  <a:ext cx="51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8" name="Freeform 691">
                  <a:extLst>
                    <a:ext uri="{FF2B5EF4-FFF2-40B4-BE49-F238E27FC236}">
                      <a16:creationId xmlns:a16="http://schemas.microsoft.com/office/drawing/2014/main" id="{427BDDF5-DB8F-4D89-8D70-4CD45E416F3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5" y="2838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59" name="Freeform 692">
                  <a:extLst>
                    <a:ext uri="{FF2B5EF4-FFF2-40B4-BE49-F238E27FC236}">
                      <a16:creationId xmlns:a16="http://schemas.microsoft.com/office/drawing/2014/main" id="{113C1817-8DE0-4A39-8839-F1E445DD18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5" y="2838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59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59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0" name="Rectangle 693">
                  <a:extLst>
                    <a:ext uri="{FF2B5EF4-FFF2-40B4-BE49-F238E27FC236}">
                      <a16:creationId xmlns:a16="http://schemas.microsoft.com/office/drawing/2014/main" id="{F50796A7-AA76-4521-A1C7-DA33A4068CF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7" y="2845"/>
                  <a:ext cx="8" cy="52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1" name="Rectangle 694">
                  <a:extLst>
                    <a:ext uri="{FF2B5EF4-FFF2-40B4-BE49-F238E27FC236}">
                      <a16:creationId xmlns:a16="http://schemas.microsoft.com/office/drawing/2014/main" id="{0FF097F5-740D-4FAB-A453-B414ED0424F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845"/>
                  <a:ext cx="49" cy="7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2" name="Rectangle 695">
                  <a:extLst>
                    <a:ext uri="{FF2B5EF4-FFF2-40B4-BE49-F238E27FC236}">
                      <a16:creationId xmlns:a16="http://schemas.microsoft.com/office/drawing/2014/main" id="{1EFFE4B1-6983-4857-B472-25EEAC6D16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844"/>
                  <a:ext cx="50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3" name="Freeform 696">
                  <a:extLst>
                    <a:ext uri="{FF2B5EF4-FFF2-40B4-BE49-F238E27FC236}">
                      <a16:creationId xmlns:a16="http://schemas.microsoft.com/office/drawing/2014/main" id="{7DE8182E-D5C1-4D63-9F6E-FD578BCCE7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2838"/>
                  <a:ext cx="56" cy="7"/>
                </a:xfrm>
                <a:custGeom>
                  <a:avLst/>
                  <a:gdLst>
                    <a:gd name="T0" fmla="*/ 56 w 56"/>
                    <a:gd name="T1" fmla="*/ 0 h 7"/>
                    <a:gd name="T2" fmla="*/ 49 w 56"/>
                    <a:gd name="T3" fmla="*/ 7 h 7"/>
                    <a:gd name="T4" fmla="*/ 0 w 56"/>
                    <a:gd name="T5" fmla="*/ 7 h 7"/>
                    <a:gd name="T6" fmla="*/ 0 w 56"/>
                    <a:gd name="T7" fmla="*/ 0 h 7"/>
                    <a:gd name="T8" fmla="*/ 0 w 56"/>
                    <a:gd name="T9" fmla="*/ 0 h 7"/>
                    <a:gd name="T10" fmla="*/ 56 w 56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7">
                      <a:moveTo>
                        <a:pt x="56" y="0"/>
                      </a:moveTo>
                      <a:lnTo>
                        <a:pt x="49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4" name="Freeform 697">
                  <a:extLst>
                    <a:ext uri="{FF2B5EF4-FFF2-40B4-BE49-F238E27FC236}">
                      <a16:creationId xmlns:a16="http://schemas.microsoft.com/office/drawing/2014/main" id="{F74934D4-8CDA-413C-9881-7BE764A857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2838"/>
                  <a:ext cx="7" cy="60"/>
                </a:xfrm>
                <a:custGeom>
                  <a:avLst/>
                  <a:gdLst>
                    <a:gd name="T0" fmla="*/ 0 w 7"/>
                    <a:gd name="T1" fmla="*/ 7 h 60"/>
                    <a:gd name="T2" fmla="*/ 0 w 7"/>
                    <a:gd name="T3" fmla="*/ 60 h 60"/>
                    <a:gd name="T4" fmla="*/ 7 w 7"/>
                    <a:gd name="T5" fmla="*/ 59 h 60"/>
                    <a:gd name="T6" fmla="*/ 7 w 7"/>
                    <a:gd name="T7" fmla="*/ 0 h 60"/>
                    <a:gd name="T8" fmla="*/ 0 w 7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7" y="59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5" name="Rectangle 698">
                  <a:extLst>
                    <a:ext uri="{FF2B5EF4-FFF2-40B4-BE49-F238E27FC236}">
                      <a16:creationId xmlns:a16="http://schemas.microsoft.com/office/drawing/2014/main" id="{5B3849E9-D484-4B77-B7AE-7EDFD770E6F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4" y="2845"/>
                  <a:ext cx="7" cy="52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6" name="Rectangle 699">
                  <a:extLst>
                    <a:ext uri="{FF2B5EF4-FFF2-40B4-BE49-F238E27FC236}">
                      <a16:creationId xmlns:a16="http://schemas.microsoft.com/office/drawing/2014/main" id="{AA39C264-1643-4F0E-829F-42A5C1429E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845"/>
                  <a:ext cx="49" cy="7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7" name="Rectangle 700">
                  <a:extLst>
                    <a:ext uri="{FF2B5EF4-FFF2-40B4-BE49-F238E27FC236}">
                      <a16:creationId xmlns:a16="http://schemas.microsoft.com/office/drawing/2014/main" id="{0D902F6C-D2F0-40CB-8B21-0F0D97E3E6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844"/>
                  <a:ext cx="51" cy="54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8" name="Freeform 701">
                  <a:extLst>
                    <a:ext uri="{FF2B5EF4-FFF2-40B4-BE49-F238E27FC236}">
                      <a16:creationId xmlns:a16="http://schemas.microsoft.com/office/drawing/2014/main" id="{244B659B-B6E4-4D84-BF29-81A65E9FE5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2838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69" name="Freeform 702">
                  <a:extLst>
                    <a:ext uri="{FF2B5EF4-FFF2-40B4-BE49-F238E27FC236}">
                      <a16:creationId xmlns:a16="http://schemas.microsoft.com/office/drawing/2014/main" id="{7ED27485-D219-42E4-9384-7AF82C8163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" y="2838"/>
                  <a:ext cx="8" cy="60"/>
                </a:xfrm>
                <a:custGeom>
                  <a:avLst/>
                  <a:gdLst>
                    <a:gd name="T0" fmla="*/ 0 w 8"/>
                    <a:gd name="T1" fmla="*/ 7 h 60"/>
                    <a:gd name="T2" fmla="*/ 0 w 8"/>
                    <a:gd name="T3" fmla="*/ 60 h 60"/>
                    <a:gd name="T4" fmla="*/ 8 w 8"/>
                    <a:gd name="T5" fmla="*/ 59 h 60"/>
                    <a:gd name="T6" fmla="*/ 8 w 8"/>
                    <a:gd name="T7" fmla="*/ 0 h 60"/>
                    <a:gd name="T8" fmla="*/ 0 w 8"/>
                    <a:gd name="T9" fmla="*/ 7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0">
                      <a:moveTo>
                        <a:pt x="0" y="7"/>
                      </a:moveTo>
                      <a:lnTo>
                        <a:pt x="0" y="60"/>
                      </a:lnTo>
                      <a:lnTo>
                        <a:pt x="8" y="59"/>
                      </a:lnTo>
                      <a:lnTo>
                        <a:pt x="8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0" name="Rectangle 703">
                  <a:extLst>
                    <a:ext uri="{FF2B5EF4-FFF2-40B4-BE49-F238E27FC236}">
                      <a16:creationId xmlns:a16="http://schemas.microsoft.com/office/drawing/2014/main" id="{AD7E7C94-43B9-45B7-81E1-137E60624A6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0" y="2845"/>
                  <a:ext cx="8" cy="52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1" name="Rectangle 704">
                  <a:extLst>
                    <a:ext uri="{FF2B5EF4-FFF2-40B4-BE49-F238E27FC236}">
                      <a16:creationId xmlns:a16="http://schemas.microsoft.com/office/drawing/2014/main" id="{2F859991-EA1E-42BC-89CB-448D17FBF53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845"/>
                  <a:ext cx="50" cy="7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2" name="Rectangle 705">
                  <a:extLst>
                    <a:ext uri="{FF2B5EF4-FFF2-40B4-BE49-F238E27FC236}">
                      <a16:creationId xmlns:a16="http://schemas.microsoft.com/office/drawing/2014/main" id="{92320593-24F3-4BE5-B3AE-F1B0F051E5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962"/>
                  <a:ext cx="51" cy="55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3" name="Freeform 706">
                  <a:extLst>
                    <a:ext uri="{FF2B5EF4-FFF2-40B4-BE49-F238E27FC236}">
                      <a16:creationId xmlns:a16="http://schemas.microsoft.com/office/drawing/2014/main" id="{9C562F60-2EF4-41CC-907A-ECE35DC039E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75" y="2956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4" name="Freeform 707">
                  <a:extLst>
                    <a:ext uri="{FF2B5EF4-FFF2-40B4-BE49-F238E27FC236}">
                      <a16:creationId xmlns:a16="http://schemas.microsoft.com/office/drawing/2014/main" id="{F65587C9-AF2E-449A-9F35-6793CE4FB6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25" y="2956"/>
                  <a:ext cx="7" cy="61"/>
                </a:xfrm>
                <a:custGeom>
                  <a:avLst/>
                  <a:gdLst>
                    <a:gd name="T0" fmla="*/ 0 w 7"/>
                    <a:gd name="T1" fmla="*/ 7 h 61"/>
                    <a:gd name="T2" fmla="*/ 0 w 7"/>
                    <a:gd name="T3" fmla="*/ 61 h 61"/>
                    <a:gd name="T4" fmla="*/ 7 w 7"/>
                    <a:gd name="T5" fmla="*/ 61 h 61"/>
                    <a:gd name="T6" fmla="*/ 7 w 7"/>
                    <a:gd name="T7" fmla="*/ 0 h 61"/>
                    <a:gd name="T8" fmla="*/ 0 w 7"/>
                    <a:gd name="T9" fmla="*/ 7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1">
                      <a:moveTo>
                        <a:pt x="0" y="7"/>
                      </a:moveTo>
                      <a:lnTo>
                        <a:pt x="0" y="61"/>
                      </a:lnTo>
                      <a:lnTo>
                        <a:pt x="7" y="61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5" name="Rectangle 708">
                  <a:extLst>
                    <a:ext uri="{FF2B5EF4-FFF2-40B4-BE49-F238E27FC236}">
                      <a16:creationId xmlns:a16="http://schemas.microsoft.com/office/drawing/2014/main" id="{A110B28A-D6B3-4E1A-B901-B6157619B29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17" y="2963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6" name="Rectangle 709">
                  <a:extLst>
                    <a:ext uri="{FF2B5EF4-FFF2-40B4-BE49-F238E27FC236}">
                      <a16:creationId xmlns:a16="http://schemas.microsoft.com/office/drawing/2014/main" id="{6C9BCA5F-A4B5-4B6B-9B89-C180F1D0AA1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375" y="2963"/>
                  <a:ext cx="49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7" name="Rectangle 710">
                  <a:extLst>
                    <a:ext uri="{FF2B5EF4-FFF2-40B4-BE49-F238E27FC236}">
                      <a16:creationId xmlns:a16="http://schemas.microsoft.com/office/drawing/2014/main" id="{2DA1BB15-08A2-4A69-BD98-FDDC792FCA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962"/>
                  <a:ext cx="50" cy="55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8" name="Freeform 711">
                  <a:extLst>
                    <a:ext uri="{FF2B5EF4-FFF2-40B4-BE49-F238E27FC236}">
                      <a16:creationId xmlns:a16="http://schemas.microsoft.com/office/drawing/2014/main" id="{CA856562-4280-4521-BA88-3F2EFE2651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82" y="2956"/>
                  <a:ext cx="56" cy="7"/>
                </a:xfrm>
                <a:custGeom>
                  <a:avLst/>
                  <a:gdLst>
                    <a:gd name="T0" fmla="*/ 56 w 56"/>
                    <a:gd name="T1" fmla="*/ 0 h 7"/>
                    <a:gd name="T2" fmla="*/ 49 w 56"/>
                    <a:gd name="T3" fmla="*/ 7 h 7"/>
                    <a:gd name="T4" fmla="*/ 0 w 56"/>
                    <a:gd name="T5" fmla="*/ 7 h 7"/>
                    <a:gd name="T6" fmla="*/ 0 w 56"/>
                    <a:gd name="T7" fmla="*/ 0 h 7"/>
                    <a:gd name="T8" fmla="*/ 0 w 56"/>
                    <a:gd name="T9" fmla="*/ 0 h 7"/>
                    <a:gd name="T10" fmla="*/ 56 w 56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6" h="7">
                      <a:moveTo>
                        <a:pt x="56" y="0"/>
                      </a:moveTo>
                      <a:lnTo>
                        <a:pt x="49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79" name="Freeform 712">
                  <a:extLst>
                    <a:ext uri="{FF2B5EF4-FFF2-40B4-BE49-F238E27FC236}">
                      <a16:creationId xmlns:a16="http://schemas.microsoft.com/office/drawing/2014/main" id="{99817602-B0AB-4C40-9A76-9BAC4CE3E7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1" y="2956"/>
                  <a:ext cx="7" cy="61"/>
                </a:xfrm>
                <a:custGeom>
                  <a:avLst/>
                  <a:gdLst>
                    <a:gd name="T0" fmla="*/ 0 w 7"/>
                    <a:gd name="T1" fmla="*/ 7 h 61"/>
                    <a:gd name="T2" fmla="*/ 0 w 7"/>
                    <a:gd name="T3" fmla="*/ 61 h 61"/>
                    <a:gd name="T4" fmla="*/ 7 w 7"/>
                    <a:gd name="T5" fmla="*/ 61 h 61"/>
                    <a:gd name="T6" fmla="*/ 7 w 7"/>
                    <a:gd name="T7" fmla="*/ 0 h 61"/>
                    <a:gd name="T8" fmla="*/ 0 w 7"/>
                    <a:gd name="T9" fmla="*/ 7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" h="61">
                      <a:moveTo>
                        <a:pt x="0" y="7"/>
                      </a:moveTo>
                      <a:lnTo>
                        <a:pt x="0" y="61"/>
                      </a:lnTo>
                      <a:lnTo>
                        <a:pt x="7" y="61"/>
                      </a:lnTo>
                      <a:lnTo>
                        <a:pt x="7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0" name="Rectangle 713">
                  <a:extLst>
                    <a:ext uri="{FF2B5EF4-FFF2-40B4-BE49-F238E27FC236}">
                      <a16:creationId xmlns:a16="http://schemas.microsoft.com/office/drawing/2014/main" id="{7BD246ED-9303-4B0F-BC1E-6322232D8D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24" y="2963"/>
                  <a:ext cx="7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1" name="Rectangle 714">
                  <a:extLst>
                    <a:ext uri="{FF2B5EF4-FFF2-40B4-BE49-F238E27FC236}">
                      <a16:creationId xmlns:a16="http://schemas.microsoft.com/office/drawing/2014/main" id="{806F2055-610A-4AD9-8376-368278C1C9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82" y="2963"/>
                  <a:ext cx="49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2" name="Rectangle 715">
                  <a:extLst>
                    <a:ext uri="{FF2B5EF4-FFF2-40B4-BE49-F238E27FC236}">
                      <a16:creationId xmlns:a16="http://schemas.microsoft.com/office/drawing/2014/main" id="{CFB02D32-1925-444B-81FE-75C78D12E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962"/>
                  <a:ext cx="51" cy="55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3" name="Freeform 716">
                  <a:extLst>
                    <a:ext uri="{FF2B5EF4-FFF2-40B4-BE49-F238E27FC236}">
                      <a16:creationId xmlns:a16="http://schemas.microsoft.com/office/drawing/2014/main" id="{4E269830-6EF5-4B13-86BE-910F2CCA64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88" y="2956"/>
                  <a:ext cx="57" cy="7"/>
                </a:xfrm>
                <a:custGeom>
                  <a:avLst/>
                  <a:gdLst>
                    <a:gd name="T0" fmla="*/ 57 w 57"/>
                    <a:gd name="T1" fmla="*/ 0 h 7"/>
                    <a:gd name="T2" fmla="*/ 50 w 57"/>
                    <a:gd name="T3" fmla="*/ 7 h 7"/>
                    <a:gd name="T4" fmla="*/ 0 w 57"/>
                    <a:gd name="T5" fmla="*/ 7 h 7"/>
                    <a:gd name="T6" fmla="*/ 0 w 57"/>
                    <a:gd name="T7" fmla="*/ 0 h 7"/>
                    <a:gd name="T8" fmla="*/ 0 w 57"/>
                    <a:gd name="T9" fmla="*/ 0 h 7"/>
                    <a:gd name="T10" fmla="*/ 57 w 57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57" h="7">
                      <a:moveTo>
                        <a:pt x="57" y="0"/>
                      </a:moveTo>
                      <a:lnTo>
                        <a:pt x="5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57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4" name="Freeform 717">
                  <a:extLst>
                    <a:ext uri="{FF2B5EF4-FFF2-40B4-BE49-F238E27FC236}">
                      <a16:creationId xmlns:a16="http://schemas.microsoft.com/office/drawing/2014/main" id="{4B44853E-8265-4EAA-9709-D60F679C4E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38" y="2956"/>
                  <a:ext cx="8" cy="61"/>
                </a:xfrm>
                <a:custGeom>
                  <a:avLst/>
                  <a:gdLst>
                    <a:gd name="T0" fmla="*/ 0 w 8"/>
                    <a:gd name="T1" fmla="*/ 7 h 61"/>
                    <a:gd name="T2" fmla="*/ 0 w 8"/>
                    <a:gd name="T3" fmla="*/ 61 h 61"/>
                    <a:gd name="T4" fmla="*/ 8 w 8"/>
                    <a:gd name="T5" fmla="*/ 61 h 61"/>
                    <a:gd name="T6" fmla="*/ 8 w 8"/>
                    <a:gd name="T7" fmla="*/ 0 h 61"/>
                    <a:gd name="T8" fmla="*/ 0 w 8"/>
                    <a:gd name="T9" fmla="*/ 7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1">
                      <a:moveTo>
                        <a:pt x="0" y="7"/>
                      </a:moveTo>
                      <a:lnTo>
                        <a:pt x="0" y="61"/>
                      </a:lnTo>
                      <a:lnTo>
                        <a:pt x="8" y="61"/>
                      </a:lnTo>
                      <a:lnTo>
                        <a:pt x="8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5" name="Rectangle 718">
                  <a:extLst>
                    <a:ext uri="{FF2B5EF4-FFF2-40B4-BE49-F238E27FC236}">
                      <a16:creationId xmlns:a16="http://schemas.microsoft.com/office/drawing/2014/main" id="{F5CFA628-F43A-481D-BFD3-27D0043C174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30" y="2963"/>
                  <a:ext cx="8" cy="53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6" name="Rectangle 719">
                  <a:extLst>
                    <a:ext uri="{FF2B5EF4-FFF2-40B4-BE49-F238E27FC236}">
                      <a16:creationId xmlns:a16="http://schemas.microsoft.com/office/drawing/2014/main" id="{60625530-51FA-47C4-B49F-25A1F598070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588" y="2963"/>
                  <a:ext cx="50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7" name="Freeform 720">
                  <a:extLst>
                    <a:ext uri="{FF2B5EF4-FFF2-40B4-BE49-F238E27FC236}">
                      <a16:creationId xmlns:a16="http://schemas.microsoft.com/office/drawing/2014/main" id="{3A9A899D-20ED-438A-AF06-87DBAC8AB9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6" y="2154"/>
                  <a:ext cx="217" cy="1011"/>
                </a:xfrm>
                <a:custGeom>
                  <a:avLst/>
                  <a:gdLst>
                    <a:gd name="T0" fmla="*/ 217 w 217"/>
                    <a:gd name="T1" fmla="*/ 1011 h 1011"/>
                    <a:gd name="T2" fmla="*/ 0 w 217"/>
                    <a:gd name="T3" fmla="*/ 1011 h 1011"/>
                    <a:gd name="T4" fmla="*/ 0 w 217"/>
                    <a:gd name="T5" fmla="*/ 106 h 1011"/>
                    <a:gd name="T6" fmla="*/ 109 w 217"/>
                    <a:gd name="T7" fmla="*/ 0 h 1011"/>
                    <a:gd name="T8" fmla="*/ 217 w 217"/>
                    <a:gd name="T9" fmla="*/ 106 h 1011"/>
                    <a:gd name="T10" fmla="*/ 217 w 217"/>
                    <a:gd name="T11" fmla="*/ 1011 h 10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7" h="1011">
                      <a:moveTo>
                        <a:pt x="217" y="1011"/>
                      </a:moveTo>
                      <a:lnTo>
                        <a:pt x="0" y="1011"/>
                      </a:lnTo>
                      <a:lnTo>
                        <a:pt x="0" y="106"/>
                      </a:lnTo>
                      <a:lnTo>
                        <a:pt x="109" y="0"/>
                      </a:lnTo>
                      <a:lnTo>
                        <a:pt x="217" y="106"/>
                      </a:lnTo>
                      <a:lnTo>
                        <a:pt x="217" y="1011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8" name="Freeform 721">
                  <a:extLst>
                    <a:ext uri="{FF2B5EF4-FFF2-40B4-BE49-F238E27FC236}">
                      <a16:creationId xmlns:a16="http://schemas.microsoft.com/office/drawing/2014/main" id="{4ADAE013-B5DC-4428-B04F-4B0D86ABD35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96" y="2153"/>
                  <a:ext cx="516" cy="107"/>
                </a:xfrm>
                <a:custGeom>
                  <a:avLst/>
                  <a:gdLst>
                    <a:gd name="T0" fmla="*/ 107 w 516"/>
                    <a:gd name="T1" fmla="*/ 107 h 107"/>
                    <a:gd name="T2" fmla="*/ 0 w 516"/>
                    <a:gd name="T3" fmla="*/ 0 h 107"/>
                    <a:gd name="T4" fmla="*/ 409 w 516"/>
                    <a:gd name="T5" fmla="*/ 0 h 107"/>
                    <a:gd name="T6" fmla="*/ 516 w 516"/>
                    <a:gd name="T7" fmla="*/ 106 h 107"/>
                    <a:gd name="T8" fmla="*/ 107 w 516"/>
                    <a:gd name="T9" fmla="*/ 107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6" h="107">
                      <a:moveTo>
                        <a:pt x="107" y="107"/>
                      </a:moveTo>
                      <a:lnTo>
                        <a:pt x="0" y="0"/>
                      </a:lnTo>
                      <a:lnTo>
                        <a:pt x="409" y="0"/>
                      </a:lnTo>
                      <a:lnTo>
                        <a:pt x="516" y="106"/>
                      </a:lnTo>
                      <a:lnTo>
                        <a:pt x="107" y="10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89" name="Freeform 722">
                  <a:extLst>
                    <a:ext uri="{FF2B5EF4-FFF2-40B4-BE49-F238E27FC236}">
                      <a16:creationId xmlns:a16="http://schemas.microsoft.com/office/drawing/2014/main" id="{6AC8E02D-4DD8-45AF-B36C-5D7FCD7D76B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" y="2523"/>
                  <a:ext cx="457" cy="415"/>
                </a:xfrm>
                <a:custGeom>
                  <a:avLst/>
                  <a:gdLst>
                    <a:gd name="T0" fmla="*/ 404 w 525"/>
                    <a:gd name="T1" fmla="*/ 136 h 479"/>
                    <a:gd name="T2" fmla="*/ 226 w 525"/>
                    <a:gd name="T3" fmla="*/ 0 h 479"/>
                    <a:gd name="T4" fmla="*/ 44 w 525"/>
                    <a:gd name="T5" fmla="*/ 169 h 479"/>
                    <a:gd name="T6" fmla="*/ 0 w 525"/>
                    <a:gd name="T7" fmla="*/ 288 h 479"/>
                    <a:gd name="T8" fmla="*/ 203 w 525"/>
                    <a:gd name="T9" fmla="*/ 479 h 479"/>
                    <a:gd name="T10" fmla="*/ 371 w 525"/>
                    <a:gd name="T11" fmla="*/ 413 h 479"/>
                    <a:gd name="T12" fmla="*/ 385 w 525"/>
                    <a:gd name="T13" fmla="*/ 413 h 479"/>
                    <a:gd name="T14" fmla="*/ 525 w 525"/>
                    <a:gd name="T15" fmla="*/ 265 h 479"/>
                    <a:gd name="T16" fmla="*/ 404 w 525"/>
                    <a:gd name="T17" fmla="*/ 136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5" h="479">
                      <a:moveTo>
                        <a:pt x="404" y="136"/>
                      </a:moveTo>
                      <a:cubicBezTo>
                        <a:pt x="387" y="58"/>
                        <a:pt x="314" y="0"/>
                        <a:pt x="226" y="0"/>
                      </a:cubicBezTo>
                      <a:cubicBezTo>
                        <a:pt x="126" y="0"/>
                        <a:pt x="45" y="76"/>
                        <a:pt x="44" y="169"/>
                      </a:cubicBezTo>
                      <a:cubicBezTo>
                        <a:pt x="17" y="202"/>
                        <a:pt x="0" y="243"/>
                        <a:pt x="0" y="288"/>
                      </a:cubicBezTo>
                      <a:cubicBezTo>
                        <a:pt x="0" y="393"/>
                        <a:pt x="91" y="479"/>
                        <a:pt x="203" y="479"/>
                      </a:cubicBezTo>
                      <a:cubicBezTo>
                        <a:pt x="273" y="479"/>
                        <a:pt x="335" y="463"/>
                        <a:pt x="371" y="413"/>
                      </a:cubicBezTo>
                      <a:cubicBezTo>
                        <a:pt x="376" y="413"/>
                        <a:pt x="380" y="413"/>
                        <a:pt x="385" y="413"/>
                      </a:cubicBezTo>
                      <a:cubicBezTo>
                        <a:pt x="462" y="413"/>
                        <a:pt x="525" y="338"/>
                        <a:pt x="525" y="265"/>
                      </a:cubicBezTo>
                      <a:cubicBezTo>
                        <a:pt x="525" y="199"/>
                        <a:pt x="472" y="144"/>
                        <a:pt x="404" y="136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0" name="Freeform 723">
                  <a:extLst>
                    <a:ext uri="{FF2B5EF4-FFF2-40B4-BE49-F238E27FC236}">
                      <a16:creationId xmlns:a16="http://schemas.microsoft.com/office/drawing/2014/main" id="{7455D1D5-62E1-429C-AF96-18BA960048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6" y="2502"/>
                  <a:ext cx="452" cy="408"/>
                </a:xfrm>
                <a:custGeom>
                  <a:avLst/>
                  <a:gdLst>
                    <a:gd name="T0" fmla="*/ 188 w 519"/>
                    <a:gd name="T1" fmla="*/ 470 h 470"/>
                    <a:gd name="T2" fmla="*/ 0 w 519"/>
                    <a:gd name="T3" fmla="*/ 294 h 470"/>
                    <a:gd name="T4" fmla="*/ 41 w 519"/>
                    <a:gd name="T5" fmla="*/ 184 h 470"/>
                    <a:gd name="T6" fmla="*/ 54 w 519"/>
                    <a:gd name="T7" fmla="*/ 169 h 470"/>
                    <a:gd name="T8" fmla="*/ 54 w 519"/>
                    <a:gd name="T9" fmla="*/ 151 h 470"/>
                    <a:gd name="T10" fmla="*/ 215 w 519"/>
                    <a:gd name="T11" fmla="*/ 0 h 470"/>
                    <a:gd name="T12" fmla="*/ 374 w 519"/>
                    <a:gd name="T13" fmla="*/ 120 h 470"/>
                    <a:gd name="T14" fmla="*/ 382 w 519"/>
                    <a:gd name="T15" fmla="*/ 158 h 470"/>
                    <a:gd name="T16" fmla="*/ 423 w 519"/>
                    <a:gd name="T17" fmla="*/ 163 h 470"/>
                    <a:gd name="T18" fmla="*/ 519 w 519"/>
                    <a:gd name="T19" fmla="*/ 266 h 470"/>
                    <a:gd name="T20" fmla="*/ 407 w 519"/>
                    <a:gd name="T21" fmla="*/ 371 h 470"/>
                    <a:gd name="T22" fmla="*/ 397 w 519"/>
                    <a:gd name="T23" fmla="*/ 370 h 470"/>
                    <a:gd name="T24" fmla="*/ 363 w 519"/>
                    <a:gd name="T25" fmla="*/ 367 h 470"/>
                    <a:gd name="T26" fmla="*/ 344 w 519"/>
                    <a:gd name="T27" fmla="*/ 393 h 470"/>
                    <a:gd name="T28" fmla="*/ 188 w 519"/>
                    <a:gd name="T29" fmla="*/ 470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19" h="470">
                      <a:moveTo>
                        <a:pt x="188" y="470"/>
                      </a:moveTo>
                      <a:cubicBezTo>
                        <a:pt x="84" y="470"/>
                        <a:pt x="0" y="391"/>
                        <a:pt x="0" y="294"/>
                      </a:cubicBezTo>
                      <a:cubicBezTo>
                        <a:pt x="0" y="254"/>
                        <a:pt x="14" y="216"/>
                        <a:pt x="41" y="184"/>
                      </a:cubicBezTo>
                      <a:cubicBezTo>
                        <a:pt x="54" y="169"/>
                        <a:pt x="54" y="169"/>
                        <a:pt x="54" y="169"/>
                      </a:cubicBezTo>
                      <a:cubicBezTo>
                        <a:pt x="54" y="151"/>
                        <a:pt x="54" y="151"/>
                        <a:pt x="54" y="151"/>
                      </a:cubicBezTo>
                      <a:cubicBezTo>
                        <a:pt x="54" y="68"/>
                        <a:pt x="127" y="0"/>
                        <a:pt x="215" y="0"/>
                      </a:cubicBezTo>
                      <a:cubicBezTo>
                        <a:pt x="292" y="0"/>
                        <a:pt x="358" y="51"/>
                        <a:pt x="374" y="120"/>
                      </a:cubicBezTo>
                      <a:cubicBezTo>
                        <a:pt x="382" y="158"/>
                        <a:pt x="382" y="158"/>
                        <a:pt x="382" y="158"/>
                      </a:cubicBezTo>
                      <a:cubicBezTo>
                        <a:pt x="423" y="163"/>
                        <a:pt x="423" y="163"/>
                        <a:pt x="423" y="163"/>
                      </a:cubicBezTo>
                      <a:cubicBezTo>
                        <a:pt x="478" y="170"/>
                        <a:pt x="519" y="214"/>
                        <a:pt x="519" y="266"/>
                      </a:cubicBezTo>
                      <a:cubicBezTo>
                        <a:pt x="519" y="324"/>
                        <a:pt x="469" y="371"/>
                        <a:pt x="407" y="371"/>
                      </a:cubicBezTo>
                      <a:cubicBezTo>
                        <a:pt x="404" y="371"/>
                        <a:pt x="400" y="370"/>
                        <a:pt x="397" y="370"/>
                      </a:cubicBezTo>
                      <a:cubicBezTo>
                        <a:pt x="363" y="367"/>
                        <a:pt x="363" y="367"/>
                        <a:pt x="363" y="367"/>
                      </a:cubicBezTo>
                      <a:cubicBezTo>
                        <a:pt x="344" y="393"/>
                        <a:pt x="344" y="393"/>
                        <a:pt x="344" y="393"/>
                      </a:cubicBezTo>
                      <a:cubicBezTo>
                        <a:pt x="308" y="441"/>
                        <a:pt x="250" y="470"/>
                        <a:pt x="188" y="470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1" name="Freeform 724">
                  <a:extLst>
                    <a:ext uri="{FF2B5EF4-FFF2-40B4-BE49-F238E27FC236}">
                      <a16:creationId xmlns:a16="http://schemas.microsoft.com/office/drawing/2014/main" id="{A7406499-4183-4EDB-9007-5F9FF05A2EA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27" y="2573"/>
                  <a:ext cx="19" cy="53"/>
                </a:xfrm>
                <a:custGeom>
                  <a:avLst/>
                  <a:gdLst>
                    <a:gd name="T0" fmla="*/ 4 w 22"/>
                    <a:gd name="T1" fmla="*/ 0 h 61"/>
                    <a:gd name="T2" fmla="*/ 16 w 22"/>
                    <a:gd name="T3" fmla="*/ 13 h 61"/>
                    <a:gd name="T4" fmla="*/ 21 w 22"/>
                    <a:gd name="T5" fmla="*/ 29 h 61"/>
                    <a:gd name="T6" fmla="*/ 21 w 22"/>
                    <a:gd name="T7" fmla="*/ 45 h 61"/>
                    <a:gd name="T8" fmla="*/ 12 w 22"/>
                    <a:gd name="T9" fmla="*/ 61 h 61"/>
                    <a:gd name="T10" fmla="*/ 4 w 22"/>
                    <a:gd name="T11" fmla="*/ 46 h 61"/>
                    <a:gd name="T12" fmla="*/ 0 w 22"/>
                    <a:gd name="T13" fmla="*/ 31 h 61"/>
                    <a:gd name="T14" fmla="*/ 0 w 22"/>
                    <a:gd name="T15" fmla="*/ 17 h 61"/>
                    <a:gd name="T16" fmla="*/ 4 w 22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1">
                      <a:moveTo>
                        <a:pt x="4" y="0"/>
                      </a:moveTo>
                      <a:cubicBezTo>
                        <a:pt x="10" y="4"/>
                        <a:pt x="14" y="8"/>
                        <a:pt x="16" y="13"/>
                      </a:cubicBezTo>
                      <a:cubicBezTo>
                        <a:pt x="19" y="18"/>
                        <a:pt x="21" y="23"/>
                        <a:pt x="21" y="29"/>
                      </a:cubicBezTo>
                      <a:cubicBezTo>
                        <a:pt x="22" y="34"/>
                        <a:pt x="22" y="40"/>
                        <a:pt x="21" y="45"/>
                      </a:cubicBezTo>
                      <a:cubicBezTo>
                        <a:pt x="19" y="50"/>
                        <a:pt x="17" y="56"/>
                        <a:pt x="12" y="61"/>
                      </a:cubicBezTo>
                      <a:cubicBezTo>
                        <a:pt x="8" y="55"/>
                        <a:pt x="6" y="50"/>
                        <a:pt x="4" y="46"/>
                      </a:cubicBezTo>
                      <a:cubicBezTo>
                        <a:pt x="2" y="41"/>
                        <a:pt x="1" y="36"/>
                        <a:pt x="0" y="31"/>
                      </a:cubicBezTo>
                      <a:cubicBezTo>
                        <a:pt x="0" y="27"/>
                        <a:pt x="0" y="22"/>
                        <a:pt x="0" y="17"/>
                      </a:cubicBezTo>
                      <a:cubicBezTo>
                        <a:pt x="1" y="12"/>
                        <a:pt x="2" y="6"/>
                        <a:pt x="4" y="0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2" name="Freeform 725">
                  <a:extLst>
                    <a:ext uri="{FF2B5EF4-FFF2-40B4-BE49-F238E27FC236}">
                      <a16:creationId xmlns:a16="http://schemas.microsoft.com/office/drawing/2014/main" id="{26D0FB8D-35C0-4ABD-882C-D86B133635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87" y="2613"/>
                  <a:ext cx="46" cy="29"/>
                </a:xfrm>
                <a:custGeom>
                  <a:avLst/>
                  <a:gdLst>
                    <a:gd name="T0" fmla="*/ 0 w 52"/>
                    <a:gd name="T1" fmla="*/ 3 h 34"/>
                    <a:gd name="T2" fmla="*/ 17 w 52"/>
                    <a:gd name="T3" fmla="*/ 1 h 34"/>
                    <a:gd name="T4" fmla="*/ 33 w 52"/>
                    <a:gd name="T5" fmla="*/ 7 h 34"/>
                    <a:gd name="T6" fmla="*/ 45 w 52"/>
                    <a:gd name="T7" fmla="*/ 18 h 34"/>
                    <a:gd name="T8" fmla="*/ 52 w 52"/>
                    <a:gd name="T9" fmla="*/ 34 h 34"/>
                    <a:gd name="T10" fmla="*/ 35 w 52"/>
                    <a:gd name="T11" fmla="*/ 31 h 34"/>
                    <a:gd name="T12" fmla="*/ 21 w 52"/>
                    <a:gd name="T13" fmla="*/ 25 h 34"/>
                    <a:gd name="T14" fmla="*/ 10 w 52"/>
                    <a:gd name="T15" fmla="*/ 16 h 34"/>
                    <a:gd name="T16" fmla="*/ 0 w 52"/>
                    <a:gd name="T17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34">
                      <a:moveTo>
                        <a:pt x="0" y="3"/>
                      </a:moveTo>
                      <a:cubicBezTo>
                        <a:pt x="6" y="0"/>
                        <a:pt x="12" y="0"/>
                        <a:pt x="17" y="1"/>
                      </a:cubicBezTo>
                      <a:cubicBezTo>
                        <a:pt x="23" y="2"/>
                        <a:pt x="28" y="4"/>
                        <a:pt x="33" y="7"/>
                      </a:cubicBezTo>
                      <a:cubicBezTo>
                        <a:pt x="37" y="10"/>
                        <a:pt x="41" y="13"/>
                        <a:pt x="45" y="18"/>
                      </a:cubicBezTo>
                      <a:cubicBezTo>
                        <a:pt x="48" y="22"/>
                        <a:pt x="51" y="28"/>
                        <a:pt x="52" y="34"/>
                      </a:cubicBezTo>
                      <a:cubicBezTo>
                        <a:pt x="45" y="34"/>
                        <a:pt x="40" y="33"/>
                        <a:pt x="35" y="31"/>
                      </a:cubicBezTo>
                      <a:cubicBezTo>
                        <a:pt x="30" y="30"/>
                        <a:pt x="26" y="28"/>
                        <a:pt x="21" y="25"/>
                      </a:cubicBezTo>
                      <a:cubicBezTo>
                        <a:pt x="17" y="23"/>
                        <a:pt x="14" y="20"/>
                        <a:pt x="10" y="16"/>
                      </a:cubicBezTo>
                      <a:cubicBezTo>
                        <a:pt x="6" y="12"/>
                        <a:pt x="3" y="8"/>
                        <a:pt x="0" y="3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3" name="Freeform 726">
                  <a:extLst>
                    <a:ext uri="{FF2B5EF4-FFF2-40B4-BE49-F238E27FC236}">
                      <a16:creationId xmlns:a16="http://schemas.microsoft.com/office/drawing/2014/main" id="{80DCC8CA-5332-4552-8256-28A0668DA2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90" y="2505"/>
                  <a:ext cx="423" cy="433"/>
                </a:xfrm>
                <a:custGeom>
                  <a:avLst/>
                  <a:gdLst>
                    <a:gd name="T0" fmla="*/ 365 w 486"/>
                    <a:gd name="T1" fmla="*/ 157 h 500"/>
                    <a:gd name="T2" fmla="*/ 184 w 486"/>
                    <a:gd name="T3" fmla="*/ 0 h 500"/>
                    <a:gd name="T4" fmla="*/ 312 w 486"/>
                    <a:gd name="T5" fmla="*/ 117 h 500"/>
                    <a:gd name="T6" fmla="*/ 320 w 486"/>
                    <a:gd name="T7" fmla="*/ 155 h 500"/>
                    <a:gd name="T8" fmla="*/ 361 w 486"/>
                    <a:gd name="T9" fmla="*/ 160 h 500"/>
                    <a:gd name="T10" fmla="*/ 451 w 486"/>
                    <a:gd name="T11" fmla="*/ 263 h 500"/>
                    <a:gd name="T12" fmla="*/ 345 w 486"/>
                    <a:gd name="T13" fmla="*/ 356 h 500"/>
                    <a:gd name="T14" fmla="*/ 335 w 486"/>
                    <a:gd name="T15" fmla="*/ 355 h 500"/>
                    <a:gd name="T16" fmla="*/ 301 w 486"/>
                    <a:gd name="T17" fmla="*/ 352 h 500"/>
                    <a:gd name="T18" fmla="*/ 282 w 486"/>
                    <a:gd name="T19" fmla="*/ 378 h 500"/>
                    <a:gd name="T20" fmla="*/ 126 w 486"/>
                    <a:gd name="T21" fmla="*/ 457 h 500"/>
                    <a:gd name="T22" fmla="*/ 0 w 486"/>
                    <a:gd name="T23" fmla="*/ 421 h 500"/>
                    <a:gd name="T24" fmla="*/ 164 w 486"/>
                    <a:gd name="T25" fmla="*/ 500 h 500"/>
                    <a:gd name="T26" fmla="*/ 332 w 486"/>
                    <a:gd name="T27" fmla="*/ 434 h 500"/>
                    <a:gd name="T28" fmla="*/ 346 w 486"/>
                    <a:gd name="T29" fmla="*/ 434 h 500"/>
                    <a:gd name="T30" fmla="*/ 486 w 486"/>
                    <a:gd name="T31" fmla="*/ 286 h 500"/>
                    <a:gd name="T32" fmla="*/ 365 w 486"/>
                    <a:gd name="T33" fmla="*/ 157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6" h="500">
                      <a:moveTo>
                        <a:pt x="365" y="157"/>
                      </a:moveTo>
                      <a:cubicBezTo>
                        <a:pt x="353" y="103"/>
                        <a:pt x="294" y="21"/>
                        <a:pt x="184" y="0"/>
                      </a:cubicBezTo>
                      <a:cubicBezTo>
                        <a:pt x="262" y="29"/>
                        <a:pt x="305" y="86"/>
                        <a:pt x="312" y="117"/>
                      </a:cubicBezTo>
                      <a:cubicBezTo>
                        <a:pt x="320" y="155"/>
                        <a:pt x="320" y="155"/>
                        <a:pt x="320" y="155"/>
                      </a:cubicBezTo>
                      <a:cubicBezTo>
                        <a:pt x="361" y="160"/>
                        <a:pt x="361" y="160"/>
                        <a:pt x="361" y="160"/>
                      </a:cubicBezTo>
                      <a:cubicBezTo>
                        <a:pt x="416" y="167"/>
                        <a:pt x="451" y="211"/>
                        <a:pt x="451" y="263"/>
                      </a:cubicBezTo>
                      <a:cubicBezTo>
                        <a:pt x="451" y="321"/>
                        <a:pt x="407" y="356"/>
                        <a:pt x="345" y="356"/>
                      </a:cubicBezTo>
                      <a:cubicBezTo>
                        <a:pt x="342" y="356"/>
                        <a:pt x="338" y="355"/>
                        <a:pt x="335" y="355"/>
                      </a:cubicBezTo>
                      <a:cubicBezTo>
                        <a:pt x="301" y="352"/>
                        <a:pt x="301" y="352"/>
                        <a:pt x="301" y="352"/>
                      </a:cubicBezTo>
                      <a:cubicBezTo>
                        <a:pt x="282" y="378"/>
                        <a:pt x="282" y="378"/>
                        <a:pt x="282" y="378"/>
                      </a:cubicBezTo>
                      <a:cubicBezTo>
                        <a:pt x="246" y="426"/>
                        <a:pt x="188" y="457"/>
                        <a:pt x="126" y="457"/>
                      </a:cubicBezTo>
                      <a:cubicBezTo>
                        <a:pt x="78" y="457"/>
                        <a:pt x="33" y="450"/>
                        <a:pt x="0" y="421"/>
                      </a:cubicBezTo>
                      <a:cubicBezTo>
                        <a:pt x="37" y="469"/>
                        <a:pt x="97" y="500"/>
                        <a:pt x="164" y="500"/>
                      </a:cubicBezTo>
                      <a:cubicBezTo>
                        <a:pt x="234" y="500"/>
                        <a:pt x="296" y="484"/>
                        <a:pt x="332" y="434"/>
                      </a:cubicBezTo>
                      <a:cubicBezTo>
                        <a:pt x="337" y="434"/>
                        <a:pt x="341" y="434"/>
                        <a:pt x="346" y="434"/>
                      </a:cubicBezTo>
                      <a:cubicBezTo>
                        <a:pt x="423" y="434"/>
                        <a:pt x="486" y="359"/>
                        <a:pt x="486" y="286"/>
                      </a:cubicBezTo>
                      <a:cubicBezTo>
                        <a:pt x="486" y="220"/>
                        <a:pt x="433" y="165"/>
                        <a:pt x="365" y="157"/>
                      </a:cubicBezTo>
                      <a:close/>
                    </a:path>
                  </a:pathLst>
                </a:cu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4" name="Freeform 727">
                  <a:extLst>
                    <a:ext uri="{FF2B5EF4-FFF2-40B4-BE49-F238E27FC236}">
                      <a16:creationId xmlns:a16="http://schemas.microsoft.com/office/drawing/2014/main" id="{8D30C735-264B-4293-BA3F-89D9EE470A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662" y="2643"/>
                  <a:ext cx="160" cy="74"/>
                </a:xfrm>
                <a:custGeom>
                  <a:avLst/>
                  <a:gdLst>
                    <a:gd name="T0" fmla="*/ 184 w 184"/>
                    <a:gd name="T1" fmla="*/ 85 h 85"/>
                    <a:gd name="T2" fmla="*/ 143 w 184"/>
                    <a:gd name="T3" fmla="*/ 53 h 85"/>
                    <a:gd name="T4" fmla="*/ 98 w 184"/>
                    <a:gd name="T5" fmla="*/ 36 h 85"/>
                    <a:gd name="T6" fmla="*/ 51 w 184"/>
                    <a:gd name="T7" fmla="*/ 34 h 85"/>
                    <a:gd name="T8" fmla="*/ 0 w 184"/>
                    <a:gd name="T9" fmla="*/ 47 h 85"/>
                    <a:gd name="T10" fmla="*/ 44 w 184"/>
                    <a:gd name="T11" fmla="*/ 10 h 85"/>
                    <a:gd name="T12" fmla="*/ 105 w 184"/>
                    <a:gd name="T13" fmla="*/ 5 h 85"/>
                    <a:gd name="T14" fmla="*/ 158 w 184"/>
                    <a:gd name="T15" fmla="*/ 33 h 85"/>
                    <a:gd name="T16" fmla="*/ 184 w 184"/>
                    <a:gd name="T17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4" h="85">
                      <a:moveTo>
                        <a:pt x="184" y="85"/>
                      </a:moveTo>
                      <a:cubicBezTo>
                        <a:pt x="170" y="71"/>
                        <a:pt x="157" y="61"/>
                        <a:pt x="143" y="53"/>
                      </a:cubicBezTo>
                      <a:cubicBezTo>
                        <a:pt x="128" y="45"/>
                        <a:pt x="113" y="39"/>
                        <a:pt x="98" y="36"/>
                      </a:cubicBezTo>
                      <a:cubicBezTo>
                        <a:pt x="83" y="33"/>
                        <a:pt x="67" y="32"/>
                        <a:pt x="51" y="34"/>
                      </a:cubicBezTo>
                      <a:cubicBezTo>
                        <a:pt x="34" y="36"/>
                        <a:pt x="18" y="40"/>
                        <a:pt x="0" y="47"/>
                      </a:cubicBezTo>
                      <a:cubicBezTo>
                        <a:pt x="9" y="30"/>
                        <a:pt x="26" y="17"/>
                        <a:pt x="44" y="10"/>
                      </a:cubicBezTo>
                      <a:cubicBezTo>
                        <a:pt x="63" y="3"/>
                        <a:pt x="84" y="0"/>
                        <a:pt x="105" y="5"/>
                      </a:cubicBezTo>
                      <a:cubicBezTo>
                        <a:pt x="125" y="9"/>
                        <a:pt x="144" y="19"/>
                        <a:pt x="158" y="33"/>
                      </a:cubicBezTo>
                      <a:cubicBezTo>
                        <a:pt x="172" y="47"/>
                        <a:pt x="182" y="65"/>
                        <a:pt x="184" y="85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5" name="Freeform 728">
                  <a:extLst>
                    <a:ext uri="{FF2B5EF4-FFF2-40B4-BE49-F238E27FC236}">
                      <a16:creationId xmlns:a16="http://schemas.microsoft.com/office/drawing/2014/main" id="{CDABD3B8-0A0E-462B-904A-8604DC8965C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38" y="2629"/>
                  <a:ext cx="143" cy="127"/>
                </a:xfrm>
                <a:custGeom>
                  <a:avLst/>
                  <a:gdLst>
                    <a:gd name="T0" fmla="*/ 4 w 164"/>
                    <a:gd name="T1" fmla="*/ 146 h 146"/>
                    <a:gd name="T2" fmla="*/ 10 w 164"/>
                    <a:gd name="T3" fmla="*/ 85 h 146"/>
                    <a:gd name="T4" fmla="*/ 45 w 164"/>
                    <a:gd name="T5" fmla="*/ 32 h 146"/>
                    <a:gd name="T6" fmla="*/ 103 w 164"/>
                    <a:gd name="T7" fmla="*/ 4 h 146"/>
                    <a:gd name="T8" fmla="*/ 164 w 164"/>
                    <a:gd name="T9" fmla="*/ 13 h 146"/>
                    <a:gd name="T10" fmla="*/ 110 w 164"/>
                    <a:gd name="T11" fmla="*/ 28 h 146"/>
                    <a:gd name="T12" fmla="*/ 66 w 164"/>
                    <a:gd name="T13" fmla="*/ 56 h 146"/>
                    <a:gd name="T14" fmla="*/ 32 w 164"/>
                    <a:gd name="T15" fmla="*/ 96 h 146"/>
                    <a:gd name="T16" fmla="*/ 4 w 164"/>
                    <a:gd name="T17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4" h="146">
                      <a:moveTo>
                        <a:pt x="4" y="146"/>
                      </a:moveTo>
                      <a:cubicBezTo>
                        <a:pt x="0" y="126"/>
                        <a:pt x="3" y="105"/>
                        <a:pt x="10" y="85"/>
                      </a:cubicBezTo>
                      <a:cubicBezTo>
                        <a:pt x="17" y="65"/>
                        <a:pt x="29" y="47"/>
                        <a:pt x="45" y="32"/>
                      </a:cubicBezTo>
                      <a:cubicBezTo>
                        <a:pt x="61" y="18"/>
                        <a:pt x="82" y="8"/>
                        <a:pt x="103" y="4"/>
                      </a:cubicBezTo>
                      <a:cubicBezTo>
                        <a:pt x="124" y="0"/>
                        <a:pt x="146" y="2"/>
                        <a:pt x="164" y="13"/>
                      </a:cubicBezTo>
                      <a:cubicBezTo>
                        <a:pt x="144" y="15"/>
                        <a:pt x="126" y="20"/>
                        <a:pt x="110" y="28"/>
                      </a:cubicBezTo>
                      <a:cubicBezTo>
                        <a:pt x="94" y="35"/>
                        <a:pt x="79" y="45"/>
                        <a:pt x="66" y="56"/>
                      </a:cubicBezTo>
                      <a:cubicBezTo>
                        <a:pt x="54" y="68"/>
                        <a:pt x="42" y="81"/>
                        <a:pt x="32" y="96"/>
                      </a:cubicBezTo>
                      <a:cubicBezTo>
                        <a:pt x="22" y="111"/>
                        <a:pt x="13" y="128"/>
                        <a:pt x="4" y="146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6" name="Freeform 729">
                  <a:extLst>
                    <a:ext uri="{FF2B5EF4-FFF2-40B4-BE49-F238E27FC236}">
                      <a16:creationId xmlns:a16="http://schemas.microsoft.com/office/drawing/2014/main" id="{5441F896-BDCA-4346-BC41-414111A9C4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73" y="2502"/>
                  <a:ext cx="150" cy="168"/>
                </a:xfrm>
                <a:custGeom>
                  <a:avLst/>
                  <a:gdLst>
                    <a:gd name="T0" fmla="*/ 172 w 172"/>
                    <a:gd name="T1" fmla="*/ 0 h 194"/>
                    <a:gd name="T2" fmla="*/ 11 w 172"/>
                    <a:gd name="T3" fmla="*/ 161 h 194"/>
                    <a:gd name="T4" fmla="*/ 11 w 172"/>
                    <a:gd name="T5" fmla="*/ 181 h 194"/>
                    <a:gd name="T6" fmla="*/ 0 w 172"/>
                    <a:gd name="T7" fmla="*/ 194 h 194"/>
                    <a:gd name="T8" fmla="*/ 65 w 172"/>
                    <a:gd name="T9" fmla="*/ 165 h 194"/>
                    <a:gd name="T10" fmla="*/ 172 w 172"/>
                    <a:gd name="T11" fmla="*/ 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2" h="194">
                      <a:moveTo>
                        <a:pt x="172" y="0"/>
                      </a:moveTo>
                      <a:cubicBezTo>
                        <a:pt x="84" y="0"/>
                        <a:pt x="11" y="72"/>
                        <a:pt x="11" y="161"/>
                      </a:cubicBezTo>
                      <a:cubicBezTo>
                        <a:pt x="11" y="181"/>
                        <a:pt x="11" y="181"/>
                        <a:pt x="11" y="181"/>
                      </a:cubicBezTo>
                      <a:cubicBezTo>
                        <a:pt x="0" y="194"/>
                        <a:pt x="0" y="194"/>
                        <a:pt x="0" y="194"/>
                      </a:cubicBezTo>
                      <a:cubicBezTo>
                        <a:pt x="65" y="165"/>
                        <a:pt x="65" y="165"/>
                        <a:pt x="65" y="165"/>
                      </a:cubicBezTo>
                      <a:cubicBezTo>
                        <a:pt x="65" y="165"/>
                        <a:pt x="55" y="32"/>
                        <a:pt x="172" y="0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7" name="Freeform 730">
                  <a:extLst>
                    <a:ext uri="{FF2B5EF4-FFF2-40B4-BE49-F238E27FC236}">
                      <a16:creationId xmlns:a16="http://schemas.microsoft.com/office/drawing/2014/main" id="{8A29A697-349F-48AC-93B6-0ECABA16312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7" y="2828"/>
                  <a:ext cx="21" cy="33"/>
                </a:xfrm>
                <a:custGeom>
                  <a:avLst/>
                  <a:gdLst>
                    <a:gd name="T0" fmla="*/ 0 w 24"/>
                    <a:gd name="T1" fmla="*/ 0 h 38"/>
                    <a:gd name="T2" fmla="*/ 12 w 24"/>
                    <a:gd name="T3" fmla="*/ 5 h 38"/>
                    <a:gd name="T4" fmla="*/ 20 w 24"/>
                    <a:gd name="T5" fmla="*/ 14 h 38"/>
                    <a:gd name="T6" fmla="*/ 24 w 24"/>
                    <a:gd name="T7" fmla="*/ 25 h 38"/>
                    <a:gd name="T8" fmla="*/ 22 w 24"/>
                    <a:gd name="T9" fmla="*/ 38 h 38"/>
                    <a:gd name="T10" fmla="*/ 12 w 24"/>
                    <a:gd name="T11" fmla="*/ 31 h 38"/>
                    <a:gd name="T12" fmla="*/ 6 w 24"/>
                    <a:gd name="T13" fmla="*/ 22 h 38"/>
                    <a:gd name="T14" fmla="*/ 2 w 24"/>
                    <a:gd name="T15" fmla="*/ 13 h 38"/>
                    <a:gd name="T16" fmla="*/ 0 w 24"/>
                    <a:gd name="T17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" h="38">
                      <a:moveTo>
                        <a:pt x="0" y="0"/>
                      </a:moveTo>
                      <a:cubicBezTo>
                        <a:pt x="5" y="1"/>
                        <a:pt x="8" y="3"/>
                        <a:pt x="12" y="5"/>
                      </a:cubicBezTo>
                      <a:cubicBezTo>
                        <a:pt x="15" y="8"/>
                        <a:pt x="18" y="11"/>
                        <a:pt x="20" y="14"/>
                      </a:cubicBezTo>
                      <a:cubicBezTo>
                        <a:pt x="22" y="18"/>
                        <a:pt x="23" y="21"/>
                        <a:pt x="24" y="25"/>
                      </a:cubicBezTo>
                      <a:cubicBezTo>
                        <a:pt x="24" y="29"/>
                        <a:pt x="24" y="34"/>
                        <a:pt x="22" y="38"/>
                      </a:cubicBezTo>
                      <a:cubicBezTo>
                        <a:pt x="18" y="36"/>
                        <a:pt x="15" y="33"/>
                        <a:pt x="12" y="31"/>
                      </a:cubicBezTo>
                      <a:cubicBezTo>
                        <a:pt x="10" y="28"/>
                        <a:pt x="8" y="25"/>
                        <a:pt x="6" y="22"/>
                      </a:cubicBezTo>
                      <a:cubicBezTo>
                        <a:pt x="4" y="19"/>
                        <a:pt x="3" y="16"/>
                        <a:pt x="2" y="13"/>
                      </a:cubicBezTo>
                      <a:cubicBezTo>
                        <a:pt x="1" y="9"/>
                        <a:pt x="0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8" name="Freeform 731">
                  <a:extLst>
                    <a:ext uri="{FF2B5EF4-FFF2-40B4-BE49-F238E27FC236}">
                      <a16:creationId xmlns:a16="http://schemas.microsoft.com/office/drawing/2014/main" id="{6C15BCF5-8E52-4B60-BA2E-EE1D5D6696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33" y="2803"/>
                  <a:ext cx="19" cy="56"/>
                </a:xfrm>
                <a:custGeom>
                  <a:avLst/>
                  <a:gdLst>
                    <a:gd name="T0" fmla="*/ 13 w 22"/>
                    <a:gd name="T1" fmla="*/ 0 h 65"/>
                    <a:gd name="T2" fmla="*/ 21 w 22"/>
                    <a:gd name="T3" fmla="*/ 17 h 65"/>
                    <a:gd name="T4" fmla="*/ 22 w 22"/>
                    <a:gd name="T5" fmla="*/ 34 h 65"/>
                    <a:gd name="T6" fmla="*/ 17 w 22"/>
                    <a:gd name="T7" fmla="*/ 51 h 65"/>
                    <a:gd name="T8" fmla="*/ 6 w 22"/>
                    <a:gd name="T9" fmla="*/ 65 h 65"/>
                    <a:gd name="T10" fmla="*/ 1 w 22"/>
                    <a:gd name="T11" fmla="*/ 48 h 65"/>
                    <a:gd name="T12" fmla="*/ 0 w 22"/>
                    <a:gd name="T13" fmla="*/ 32 h 65"/>
                    <a:gd name="T14" fmla="*/ 4 w 22"/>
                    <a:gd name="T15" fmla="*/ 16 h 65"/>
                    <a:gd name="T16" fmla="*/ 13 w 22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2" h="65">
                      <a:moveTo>
                        <a:pt x="13" y="0"/>
                      </a:moveTo>
                      <a:cubicBezTo>
                        <a:pt x="17" y="6"/>
                        <a:pt x="19" y="11"/>
                        <a:pt x="21" y="17"/>
                      </a:cubicBezTo>
                      <a:cubicBezTo>
                        <a:pt x="22" y="23"/>
                        <a:pt x="22" y="29"/>
                        <a:pt x="22" y="34"/>
                      </a:cubicBezTo>
                      <a:cubicBezTo>
                        <a:pt x="21" y="40"/>
                        <a:pt x="19" y="46"/>
                        <a:pt x="17" y="51"/>
                      </a:cubicBezTo>
                      <a:cubicBezTo>
                        <a:pt x="14" y="56"/>
                        <a:pt x="11" y="61"/>
                        <a:pt x="6" y="65"/>
                      </a:cubicBezTo>
                      <a:cubicBezTo>
                        <a:pt x="2" y="59"/>
                        <a:pt x="1" y="54"/>
                        <a:pt x="1" y="48"/>
                      </a:cubicBezTo>
                      <a:cubicBezTo>
                        <a:pt x="0" y="42"/>
                        <a:pt x="0" y="37"/>
                        <a:pt x="0" y="32"/>
                      </a:cubicBezTo>
                      <a:cubicBezTo>
                        <a:pt x="1" y="27"/>
                        <a:pt x="2" y="22"/>
                        <a:pt x="4" y="16"/>
                      </a:cubicBezTo>
                      <a:cubicBezTo>
                        <a:pt x="6" y="11"/>
                        <a:pt x="8" y="6"/>
                        <a:pt x="13" y="0"/>
                      </a:cubicBezTo>
                      <a:close/>
                    </a:path>
                  </a:pathLst>
                </a:cu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499" name="Freeform 732">
                  <a:extLst>
                    <a:ext uri="{FF2B5EF4-FFF2-40B4-BE49-F238E27FC236}">
                      <a16:creationId xmlns:a16="http://schemas.microsoft.com/office/drawing/2014/main" id="{611ECD17-85E2-4C75-B119-05360CE075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04" y="2877"/>
                  <a:ext cx="145" cy="289"/>
                </a:xfrm>
                <a:custGeom>
                  <a:avLst/>
                  <a:gdLst>
                    <a:gd name="T0" fmla="*/ 159 w 167"/>
                    <a:gd name="T1" fmla="*/ 5 h 334"/>
                    <a:gd name="T2" fmla="*/ 129 w 167"/>
                    <a:gd name="T3" fmla="*/ 72 h 334"/>
                    <a:gd name="T4" fmla="*/ 104 w 167"/>
                    <a:gd name="T5" fmla="*/ 131 h 334"/>
                    <a:gd name="T6" fmla="*/ 103 w 167"/>
                    <a:gd name="T7" fmla="*/ 0 h 334"/>
                    <a:gd name="T8" fmla="*/ 88 w 167"/>
                    <a:gd name="T9" fmla="*/ 0 h 334"/>
                    <a:gd name="T10" fmla="*/ 75 w 167"/>
                    <a:gd name="T11" fmla="*/ 135 h 334"/>
                    <a:gd name="T12" fmla="*/ 72 w 167"/>
                    <a:gd name="T13" fmla="*/ 135 h 334"/>
                    <a:gd name="T14" fmla="*/ 43 w 167"/>
                    <a:gd name="T15" fmla="*/ 87 h 334"/>
                    <a:gd name="T16" fmla="*/ 11 w 167"/>
                    <a:gd name="T17" fmla="*/ 30 h 334"/>
                    <a:gd name="T18" fmla="*/ 0 w 167"/>
                    <a:gd name="T19" fmla="*/ 30 h 334"/>
                    <a:gd name="T20" fmla="*/ 29 w 167"/>
                    <a:gd name="T21" fmla="*/ 99 h 334"/>
                    <a:gd name="T22" fmla="*/ 56 w 167"/>
                    <a:gd name="T23" fmla="*/ 159 h 334"/>
                    <a:gd name="T24" fmla="*/ 57 w 167"/>
                    <a:gd name="T25" fmla="*/ 160 h 334"/>
                    <a:gd name="T26" fmla="*/ 68 w 167"/>
                    <a:gd name="T27" fmla="*/ 231 h 334"/>
                    <a:gd name="T28" fmla="*/ 67 w 167"/>
                    <a:gd name="T29" fmla="*/ 334 h 334"/>
                    <a:gd name="T30" fmla="*/ 115 w 167"/>
                    <a:gd name="T31" fmla="*/ 333 h 334"/>
                    <a:gd name="T32" fmla="*/ 109 w 167"/>
                    <a:gd name="T33" fmla="*/ 236 h 334"/>
                    <a:gd name="T34" fmla="*/ 126 w 167"/>
                    <a:gd name="T35" fmla="*/ 122 h 334"/>
                    <a:gd name="T36" fmla="*/ 129 w 167"/>
                    <a:gd name="T37" fmla="*/ 110 h 334"/>
                    <a:gd name="T38" fmla="*/ 129 w 167"/>
                    <a:gd name="T39" fmla="*/ 110 h 334"/>
                    <a:gd name="T40" fmla="*/ 137 w 167"/>
                    <a:gd name="T41" fmla="*/ 74 h 334"/>
                    <a:gd name="T42" fmla="*/ 155 w 167"/>
                    <a:gd name="T43" fmla="*/ 36 h 334"/>
                    <a:gd name="T44" fmla="*/ 167 w 167"/>
                    <a:gd name="T45" fmla="*/ 1 h 334"/>
                    <a:gd name="T46" fmla="*/ 159 w 167"/>
                    <a:gd name="T47" fmla="*/ 5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67" h="334">
                      <a:moveTo>
                        <a:pt x="159" y="5"/>
                      </a:moveTo>
                      <a:cubicBezTo>
                        <a:pt x="134" y="56"/>
                        <a:pt x="141" y="47"/>
                        <a:pt x="129" y="72"/>
                      </a:cubicBezTo>
                      <a:cubicBezTo>
                        <a:pt x="124" y="83"/>
                        <a:pt x="106" y="126"/>
                        <a:pt x="104" y="131"/>
                      </a:cubicBezTo>
                      <a:cubicBezTo>
                        <a:pt x="102" y="94"/>
                        <a:pt x="102" y="44"/>
                        <a:pt x="103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4" y="52"/>
                        <a:pt x="79" y="79"/>
                        <a:pt x="75" y="135"/>
                      </a:cubicBezTo>
                      <a:cubicBezTo>
                        <a:pt x="75" y="136"/>
                        <a:pt x="73" y="136"/>
                        <a:pt x="72" y="135"/>
                      </a:cubicBezTo>
                      <a:cubicBezTo>
                        <a:pt x="63" y="118"/>
                        <a:pt x="53" y="103"/>
                        <a:pt x="43" y="87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8" y="51"/>
                        <a:pt x="20" y="79"/>
                        <a:pt x="29" y="99"/>
                      </a:cubicBezTo>
                      <a:cubicBezTo>
                        <a:pt x="39" y="120"/>
                        <a:pt x="48" y="138"/>
                        <a:pt x="56" y="159"/>
                      </a:cubicBezTo>
                      <a:cubicBezTo>
                        <a:pt x="56" y="159"/>
                        <a:pt x="57" y="160"/>
                        <a:pt x="57" y="160"/>
                      </a:cubicBezTo>
                      <a:cubicBezTo>
                        <a:pt x="65" y="183"/>
                        <a:pt x="69" y="207"/>
                        <a:pt x="68" y="231"/>
                      </a:cubicBezTo>
                      <a:cubicBezTo>
                        <a:pt x="67" y="334"/>
                        <a:pt x="67" y="334"/>
                        <a:pt x="67" y="334"/>
                      </a:cubicBezTo>
                      <a:cubicBezTo>
                        <a:pt x="115" y="333"/>
                        <a:pt x="115" y="333"/>
                        <a:pt x="115" y="333"/>
                      </a:cubicBezTo>
                      <a:cubicBezTo>
                        <a:pt x="111" y="291"/>
                        <a:pt x="112" y="288"/>
                        <a:pt x="109" y="236"/>
                      </a:cubicBezTo>
                      <a:cubicBezTo>
                        <a:pt x="107" y="192"/>
                        <a:pt x="115" y="164"/>
                        <a:pt x="126" y="122"/>
                      </a:cubicBezTo>
                      <a:cubicBezTo>
                        <a:pt x="127" y="117"/>
                        <a:pt x="128" y="113"/>
                        <a:pt x="129" y="110"/>
                      </a:cubicBezTo>
                      <a:cubicBezTo>
                        <a:pt x="129" y="110"/>
                        <a:pt x="129" y="110"/>
                        <a:pt x="129" y="110"/>
                      </a:cubicBezTo>
                      <a:cubicBezTo>
                        <a:pt x="133" y="98"/>
                        <a:pt x="133" y="86"/>
                        <a:pt x="137" y="74"/>
                      </a:cubicBezTo>
                      <a:cubicBezTo>
                        <a:pt x="155" y="36"/>
                        <a:pt x="155" y="36"/>
                        <a:pt x="155" y="36"/>
                      </a:cubicBezTo>
                      <a:cubicBezTo>
                        <a:pt x="167" y="1"/>
                        <a:pt x="167" y="1"/>
                        <a:pt x="167" y="1"/>
                      </a:cubicBezTo>
                      <a:lnTo>
                        <a:pt x="159" y="5"/>
                      </a:lnTo>
                      <a:close/>
                    </a:path>
                  </a:pathLst>
                </a:custGeom>
                <a:solidFill>
                  <a:srgbClr val="A083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0" name="Freeform 733">
                  <a:extLst>
                    <a:ext uri="{FF2B5EF4-FFF2-40B4-BE49-F238E27FC236}">
                      <a16:creationId xmlns:a16="http://schemas.microsoft.com/office/drawing/2014/main" id="{983338E1-C6BB-4535-B883-7B640280A07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71" y="2871"/>
                  <a:ext cx="83" cy="295"/>
                </a:xfrm>
                <a:custGeom>
                  <a:avLst/>
                  <a:gdLst>
                    <a:gd name="T0" fmla="*/ 49 w 95"/>
                    <a:gd name="T1" fmla="*/ 130 h 341"/>
                    <a:gd name="T2" fmla="*/ 52 w 95"/>
                    <a:gd name="T3" fmla="*/ 117 h 341"/>
                    <a:gd name="T4" fmla="*/ 52 w 95"/>
                    <a:gd name="T5" fmla="*/ 117 h 341"/>
                    <a:gd name="T6" fmla="*/ 64 w 95"/>
                    <a:gd name="T7" fmla="*/ 81 h 341"/>
                    <a:gd name="T8" fmla="*/ 95 w 95"/>
                    <a:gd name="T9" fmla="*/ 2 h 341"/>
                    <a:gd name="T10" fmla="*/ 83 w 95"/>
                    <a:gd name="T11" fmla="*/ 5 h 341"/>
                    <a:gd name="T12" fmla="*/ 54 w 95"/>
                    <a:gd name="T13" fmla="*/ 65 h 341"/>
                    <a:gd name="T14" fmla="*/ 32 w 95"/>
                    <a:gd name="T15" fmla="*/ 110 h 341"/>
                    <a:gd name="T16" fmla="*/ 27 w 95"/>
                    <a:gd name="T17" fmla="*/ 109 h 341"/>
                    <a:gd name="T18" fmla="*/ 28 w 95"/>
                    <a:gd name="T19" fmla="*/ 0 h 341"/>
                    <a:gd name="T20" fmla="*/ 11 w 95"/>
                    <a:gd name="T21" fmla="*/ 9 h 341"/>
                    <a:gd name="T22" fmla="*/ 6 w 95"/>
                    <a:gd name="T23" fmla="*/ 62 h 341"/>
                    <a:gd name="T24" fmla="*/ 18 w 95"/>
                    <a:gd name="T25" fmla="*/ 127 h 341"/>
                    <a:gd name="T26" fmla="*/ 15 w 95"/>
                    <a:gd name="T27" fmla="*/ 341 h 341"/>
                    <a:gd name="T28" fmla="*/ 19 w 95"/>
                    <a:gd name="T29" fmla="*/ 341 h 341"/>
                    <a:gd name="T30" fmla="*/ 21 w 95"/>
                    <a:gd name="T31" fmla="*/ 341 h 341"/>
                    <a:gd name="T32" fmla="*/ 24 w 95"/>
                    <a:gd name="T33" fmla="*/ 340 h 341"/>
                    <a:gd name="T34" fmla="*/ 27 w 95"/>
                    <a:gd name="T35" fmla="*/ 340 h 341"/>
                    <a:gd name="T36" fmla="*/ 29 w 95"/>
                    <a:gd name="T37" fmla="*/ 340 h 341"/>
                    <a:gd name="T38" fmla="*/ 38 w 95"/>
                    <a:gd name="T39" fmla="*/ 340 h 341"/>
                    <a:gd name="T40" fmla="*/ 36 w 95"/>
                    <a:gd name="T41" fmla="*/ 230 h 341"/>
                    <a:gd name="T42" fmla="*/ 49 w 95"/>
                    <a:gd name="T43" fmla="*/ 130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5" h="341">
                      <a:moveTo>
                        <a:pt x="49" y="130"/>
                      </a:moveTo>
                      <a:cubicBezTo>
                        <a:pt x="50" y="125"/>
                        <a:pt x="51" y="121"/>
                        <a:pt x="52" y="117"/>
                      </a:cubicBezTo>
                      <a:cubicBezTo>
                        <a:pt x="52" y="117"/>
                        <a:pt x="52" y="117"/>
                        <a:pt x="52" y="117"/>
                      </a:cubicBezTo>
                      <a:cubicBezTo>
                        <a:pt x="56" y="105"/>
                        <a:pt x="60" y="93"/>
                        <a:pt x="64" y="81"/>
                      </a:cubicBezTo>
                      <a:cubicBezTo>
                        <a:pt x="95" y="2"/>
                        <a:pt x="95" y="2"/>
                        <a:pt x="95" y="2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54" y="65"/>
                        <a:pt x="54" y="65"/>
                        <a:pt x="54" y="65"/>
                      </a:cubicBezTo>
                      <a:cubicBezTo>
                        <a:pt x="54" y="65"/>
                        <a:pt x="39" y="96"/>
                        <a:pt x="32" y="110"/>
                      </a:cubicBezTo>
                      <a:cubicBezTo>
                        <a:pt x="31" y="113"/>
                        <a:pt x="27" y="112"/>
                        <a:pt x="27" y="109"/>
                      </a:cubicBezTo>
                      <a:cubicBezTo>
                        <a:pt x="25" y="56"/>
                        <a:pt x="27" y="36"/>
                        <a:pt x="28" y="0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6" y="62"/>
                        <a:pt x="18" y="99"/>
                        <a:pt x="18" y="127"/>
                      </a:cubicBezTo>
                      <a:cubicBezTo>
                        <a:pt x="17" y="154"/>
                        <a:pt x="0" y="341"/>
                        <a:pt x="15" y="341"/>
                      </a:cubicBezTo>
                      <a:cubicBezTo>
                        <a:pt x="16" y="341"/>
                        <a:pt x="18" y="341"/>
                        <a:pt x="19" y="341"/>
                      </a:cubicBezTo>
                      <a:cubicBezTo>
                        <a:pt x="21" y="341"/>
                        <a:pt x="21" y="341"/>
                        <a:pt x="21" y="341"/>
                      </a:cubicBezTo>
                      <a:cubicBezTo>
                        <a:pt x="22" y="341"/>
                        <a:pt x="23" y="341"/>
                        <a:pt x="24" y="340"/>
                      </a:cubicBezTo>
                      <a:cubicBezTo>
                        <a:pt x="27" y="340"/>
                        <a:pt x="27" y="340"/>
                        <a:pt x="27" y="340"/>
                      </a:cubicBezTo>
                      <a:cubicBezTo>
                        <a:pt x="28" y="340"/>
                        <a:pt x="28" y="340"/>
                        <a:pt x="29" y="340"/>
                      </a:cubicBezTo>
                      <a:cubicBezTo>
                        <a:pt x="38" y="340"/>
                        <a:pt x="38" y="340"/>
                        <a:pt x="38" y="340"/>
                      </a:cubicBezTo>
                      <a:cubicBezTo>
                        <a:pt x="33" y="297"/>
                        <a:pt x="36" y="323"/>
                        <a:pt x="36" y="230"/>
                      </a:cubicBezTo>
                      <a:cubicBezTo>
                        <a:pt x="36" y="196"/>
                        <a:pt x="40" y="163"/>
                        <a:pt x="49" y="130"/>
                      </a:cubicBezTo>
                      <a:close/>
                    </a:path>
                  </a:pathLst>
                </a:custGeom>
                <a:solidFill>
                  <a:srgbClr val="967A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1" name="Freeform 734">
                  <a:extLst>
                    <a:ext uri="{FF2B5EF4-FFF2-40B4-BE49-F238E27FC236}">
                      <a16:creationId xmlns:a16="http://schemas.microsoft.com/office/drawing/2014/main" id="{8DAB344D-7BC1-4C27-804A-55578B0F537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34" y="3127"/>
                  <a:ext cx="355" cy="149"/>
                </a:xfrm>
                <a:custGeom>
                  <a:avLst/>
                  <a:gdLst>
                    <a:gd name="T0" fmla="*/ 238 w 407"/>
                    <a:gd name="T1" fmla="*/ 125 h 172"/>
                    <a:gd name="T2" fmla="*/ 0 w 407"/>
                    <a:gd name="T3" fmla="*/ 172 h 172"/>
                    <a:gd name="T4" fmla="*/ 407 w 407"/>
                    <a:gd name="T5" fmla="*/ 172 h 172"/>
                    <a:gd name="T6" fmla="*/ 238 w 407"/>
                    <a:gd name="T7" fmla="*/ 125 h 1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7" h="172">
                      <a:moveTo>
                        <a:pt x="238" y="125"/>
                      </a:moveTo>
                      <a:cubicBezTo>
                        <a:pt x="187" y="0"/>
                        <a:pt x="0" y="37"/>
                        <a:pt x="0" y="172"/>
                      </a:cubicBezTo>
                      <a:cubicBezTo>
                        <a:pt x="407" y="172"/>
                        <a:pt x="407" y="172"/>
                        <a:pt x="407" y="172"/>
                      </a:cubicBezTo>
                      <a:cubicBezTo>
                        <a:pt x="389" y="95"/>
                        <a:pt x="293" y="68"/>
                        <a:pt x="238" y="125"/>
                      </a:cubicBezTo>
                      <a:close/>
                    </a:path>
                  </a:pathLst>
                </a:custGeom>
                <a:solidFill>
                  <a:srgbClr val="9FBF3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2" name="Freeform 735">
                  <a:extLst>
                    <a:ext uri="{FF2B5EF4-FFF2-40B4-BE49-F238E27FC236}">
                      <a16:creationId xmlns:a16="http://schemas.microsoft.com/office/drawing/2014/main" id="{99AA2A22-9D6C-40D6-8FAD-376C79AA2B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47" y="2998"/>
                  <a:ext cx="635" cy="181"/>
                </a:xfrm>
                <a:custGeom>
                  <a:avLst/>
                  <a:gdLst>
                    <a:gd name="T0" fmla="*/ 0 w 729"/>
                    <a:gd name="T1" fmla="*/ 209 h 209"/>
                    <a:gd name="T2" fmla="*/ 189 w 729"/>
                    <a:gd name="T3" fmla="*/ 76 h 209"/>
                    <a:gd name="T4" fmla="*/ 481 w 729"/>
                    <a:gd name="T5" fmla="*/ 140 h 209"/>
                    <a:gd name="T6" fmla="*/ 729 w 729"/>
                    <a:gd name="T7" fmla="*/ 209 h 209"/>
                    <a:gd name="T8" fmla="*/ 464 w 729"/>
                    <a:gd name="T9" fmla="*/ 209 h 209"/>
                    <a:gd name="T10" fmla="*/ 464 w 729"/>
                    <a:gd name="T11" fmla="*/ 209 h 209"/>
                    <a:gd name="T12" fmla="*/ 0 w 729"/>
                    <a:gd name="T13" fmla="*/ 209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29" h="209">
                      <a:moveTo>
                        <a:pt x="0" y="209"/>
                      </a:moveTo>
                      <a:cubicBezTo>
                        <a:pt x="0" y="100"/>
                        <a:pt x="106" y="47"/>
                        <a:pt x="189" y="76"/>
                      </a:cubicBezTo>
                      <a:cubicBezTo>
                        <a:pt x="274" y="0"/>
                        <a:pt x="428" y="10"/>
                        <a:pt x="481" y="140"/>
                      </a:cubicBezTo>
                      <a:cubicBezTo>
                        <a:pt x="562" y="58"/>
                        <a:pt x="702" y="96"/>
                        <a:pt x="729" y="209"/>
                      </a:cubicBezTo>
                      <a:cubicBezTo>
                        <a:pt x="464" y="209"/>
                        <a:pt x="464" y="209"/>
                        <a:pt x="464" y="209"/>
                      </a:cubicBezTo>
                      <a:cubicBezTo>
                        <a:pt x="464" y="209"/>
                        <a:pt x="464" y="209"/>
                        <a:pt x="464" y="209"/>
                      </a:cubicBezTo>
                      <a:lnTo>
                        <a:pt x="0" y="209"/>
                      </a:lnTo>
                      <a:close/>
                    </a:path>
                  </a:pathLst>
                </a:cu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3" name="Freeform 736">
                  <a:extLst>
                    <a:ext uri="{FF2B5EF4-FFF2-40B4-BE49-F238E27FC236}">
                      <a16:creationId xmlns:a16="http://schemas.microsoft.com/office/drawing/2014/main" id="{0A132FD5-5D6F-4575-A862-48A318BA9AE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94" y="2998"/>
                  <a:ext cx="635" cy="181"/>
                </a:xfrm>
                <a:custGeom>
                  <a:avLst/>
                  <a:gdLst>
                    <a:gd name="T0" fmla="*/ 0 w 729"/>
                    <a:gd name="T1" fmla="*/ 209 h 209"/>
                    <a:gd name="T2" fmla="*/ 189 w 729"/>
                    <a:gd name="T3" fmla="*/ 76 h 209"/>
                    <a:gd name="T4" fmla="*/ 481 w 729"/>
                    <a:gd name="T5" fmla="*/ 140 h 209"/>
                    <a:gd name="T6" fmla="*/ 729 w 729"/>
                    <a:gd name="T7" fmla="*/ 209 h 209"/>
                    <a:gd name="T8" fmla="*/ 464 w 729"/>
                    <a:gd name="T9" fmla="*/ 209 h 209"/>
                    <a:gd name="T10" fmla="*/ 464 w 729"/>
                    <a:gd name="T11" fmla="*/ 209 h 209"/>
                    <a:gd name="T12" fmla="*/ 0 w 729"/>
                    <a:gd name="T13" fmla="*/ 209 h 2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29" h="209">
                      <a:moveTo>
                        <a:pt x="0" y="209"/>
                      </a:moveTo>
                      <a:cubicBezTo>
                        <a:pt x="0" y="100"/>
                        <a:pt x="106" y="47"/>
                        <a:pt x="189" y="76"/>
                      </a:cubicBezTo>
                      <a:cubicBezTo>
                        <a:pt x="273" y="0"/>
                        <a:pt x="427" y="10"/>
                        <a:pt x="481" y="140"/>
                      </a:cubicBezTo>
                      <a:cubicBezTo>
                        <a:pt x="561" y="58"/>
                        <a:pt x="702" y="96"/>
                        <a:pt x="729" y="209"/>
                      </a:cubicBezTo>
                      <a:cubicBezTo>
                        <a:pt x="464" y="209"/>
                        <a:pt x="464" y="209"/>
                        <a:pt x="464" y="209"/>
                      </a:cubicBezTo>
                      <a:cubicBezTo>
                        <a:pt x="464" y="209"/>
                        <a:pt x="464" y="209"/>
                        <a:pt x="464" y="209"/>
                      </a:cubicBezTo>
                      <a:lnTo>
                        <a:pt x="0" y="209"/>
                      </a:lnTo>
                      <a:close/>
                    </a:path>
                  </a:pathLst>
                </a:cu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4" name="Rectangle 739">
                  <a:extLst>
                    <a:ext uri="{FF2B5EF4-FFF2-40B4-BE49-F238E27FC236}">
                      <a16:creationId xmlns:a16="http://schemas.microsoft.com/office/drawing/2014/main" id="{A9B4DDD9-5355-45A7-8224-55AC681FE9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14" y="2197"/>
                  <a:ext cx="418" cy="974"/>
                </a:xfrm>
                <a:prstGeom prst="rect">
                  <a:avLst/>
                </a:prstGeom>
                <a:solidFill>
                  <a:srgbClr val="F5F5F5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5" name="Freeform 740">
                  <a:extLst>
                    <a:ext uri="{FF2B5EF4-FFF2-40B4-BE49-F238E27FC236}">
                      <a16:creationId xmlns:a16="http://schemas.microsoft.com/office/drawing/2014/main" id="{FA5E38EC-A420-40C9-81DA-7CE1D56E54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8" y="2101"/>
                  <a:ext cx="514" cy="96"/>
                </a:xfrm>
                <a:custGeom>
                  <a:avLst/>
                  <a:gdLst>
                    <a:gd name="T0" fmla="*/ 96 w 514"/>
                    <a:gd name="T1" fmla="*/ 96 h 96"/>
                    <a:gd name="T2" fmla="*/ 0 w 514"/>
                    <a:gd name="T3" fmla="*/ 0 h 96"/>
                    <a:gd name="T4" fmla="*/ 419 w 514"/>
                    <a:gd name="T5" fmla="*/ 0 h 96"/>
                    <a:gd name="T6" fmla="*/ 514 w 514"/>
                    <a:gd name="T7" fmla="*/ 96 h 96"/>
                    <a:gd name="T8" fmla="*/ 96 w 514"/>
                    <a:gd name="T9" fmla="*/ 96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4" h="96">
                      <a:moveTo>
                        <a:pt x="96" y="96"/>
                      </a:moveTo>
                      <a:lnTo>
                        <a:pt x="0" y="0"/>
                      </a:lnTo>
                      <a:lnTo>
                        <a:pt x="419" y="0"/>
                      </a:lnTo>
                      <a:lnTo>
                        <a:pt x="514" y="96"/>
                      </a:lnTo>
                      <a:lnTo>
                        <a:pt x="96" y="9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6" name="Freeform 741">
                  <a:extLst>
                    <a:ext uri="{FF2B5EF4-FFF2-40B4-BE49-F238E27FC236}">
                      <a16:creationId xmlns:a16="http://schemas.microsoft.com/office/drawing/2014/main" id="{7905BC59-5C2D-4382-90BC-937A7CE417A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917" y="2100"/>
                  <a:ext cx="199" cy="1071"/>
                </a:xfrm>
                <a:custGeom>
                  <a:avLst/>
                  <a:gdLst>
                    <a:gd name="T0" fmla="*/ 199 w 199"/>
                    <a:gd name="T1" fmla="*/ 1071 h 1071"/>
                    <a:gd name="T2" fmla="*/ 0 w 199"/>
                    <a:gd name="T3" fmla="*/ 1071 h 1071"/>
                    <a:gd name="T4" fmla="*/ 0 w 199"/>
                    <a:gd name="T5" fmla="*/ 97 h 1071"/>
                    <a:gd name="T6" fmla="*/ 100 w 199"/>
                    <a:gd name="T7" fmla="*/ 0 h 1071"/>
                    <a:gd name="T8" fmla="*/ 199 w 199"/>
                    <a:gd name="T9" fmla="*/ 97 h 1071"/>
                    <a:gd name="T10" fmla="*/ 199 w 199"/>
                    <a:gd name="T11" fmla="*/ 1071 h 10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99" h="1071">
                      <a:moveTo>
                        <a:pt x="199" y="1071"/>
                      </a:moveTo>
                      <a:lnTo>
                        <a:pt x="0" y="1071"/>
                      </a:lnTo>
                      <a:lnTo>
                        <a:pt x="0" y="97"/>
                      </a:lnTo>
                      <a:lnTo>
                        <a:pt x="100" y="0"/>
                      </a:lnTo>
                      <a:lnTo>
                        <a:pt x="199" y="97"/>
                      </a:lnTo>
                      <a:lnTo>
                        <a:pt x="199" y="1071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7" name="Rectangle 742">
                  <a:extLst>
                    <a:ext uri="{FF2B5EF4-FFF2-40B4-BE49-F238E27FC236}">
                      <a16:creationId xmlns:a16="http://schemas.microsoft.com/office/drawing/2014/main" id="{E47E13EC-B363-451A-A2D1-699F4CA380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307"/>
                  <a:ext cx="281" cy="62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8" name="Freeform 743">
                  <a:extLst>
                    <a:ext uri="{FF2B5EF4-FFF2-40B4-BE49-F238E27FC236}">
                      <a16:creationId xmlns:a16="http://schemas.microsoft.com/office/drawing/2014/main" id="{BBD53E3F-BDEC-424A-99E0-32C0AE446B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3" y="2300"/>
                  <a:ext cx="288" cy="8"/>
                </a:xfrm>
                <a:custGeom>
                  <a:avLst/>
                  <a:gdLst>
                    <a:gd name="T0" fmla="*/ 288 w 288"/>
                    <a:gd name="T1" fmla="*/ 0 h 8"/>
                    <a:gd name="T2" fmla="*/ 280 w 288"/>
                    <a:gd name="T3" fmla="*/ 8 h 8"/>
                    <a:gd name="T4" fmla="*/ 0 w 288"/>
                    <a:gd name="T5" fmla="*/ 8 h 8"/>
                    <a:gd name="T6" fmla="*/ 0 w 288"/>
                    <a:gd name="T7" fmla="*/ 1 h 8"/>
                    <a:gd name="T8" fmla="*/ 0 w 288"/>
                    <a:gd name="T9" fmla="*/ 0 h 8"/>
                    <a:gd name="T10" fmla="*/ 288 w 288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8" h="8">
                      <a:moveTo>
                        <a:pt x="288" y="0"/>
                      </a:moveTo>
                      <a:lnTo>
                        <a:pt x="280" y="8"/>
                      </a:ln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09" name="Freeform 744">
                  <a:extLst>
                    <a:ext uri="{FF2B5EF4-FFF2-40B4-BE49-F238E27FC236}">
                      <a16:creationId xmlns:a16="http://schemas.microsoft.com/office/drawing/2014/main" id="{EECE4B0B-E7BF-433D-88F9-B32A12CAA6F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3" y="2300"/>
                  <a:ext cx="8" cy="69"/>
                </a:xfrm>
                <a:custGeom>
                  <a:avLst/>
                  <a:gdLst>
                    <a:gd name="T0" fmla="*/ 0 w 8"/>
                    <a:gd name="T1" fmla="*/ 8 h 69"/>
                    <a:gd name="T2" fmla="*/ 0 w 8"/>
                    <a:gd name="T3" fmla="*/ 69 h 69"/>
                    <a:gd name="T4" fmla="*/ 8 w 8"/>
                    <a:gd name="T5" fmla="*/ 69 h 69"/>
                    <a:gd name="T6" fmla="*/ 8 w 8"/>
                    <a:gd name="T7" fmla="*/ 0 h 69"/>
                    <a:gd name="T8" fmla="*/ 0 w 8"/>
                    <a:gd name="T9" fmla="*/ 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9">
                      <a:moveTo>
                        <a:pt x="0" y="8"/>
                      </a:moveTo>
                      <a:lnTo>
                        <a:pt x="0" y="69"/>
                      </a:lnTo>
                      <a:lnTo>
                        <a:pt x="8" y="69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0" name="Rectangle 745">
                  <a:extLst>
                    <a:ext uri="{FF2B5EF4-FFF2-40B4-BE49-F238E27FC236}">
                      <a16:creationId xmlns:a16="http://schemas.microsoft.com/office/drawing/2014/main" id="{64C0B1C9-5849-4361-8230-1BE8D0CA4CD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5" y="2308"/>
                  <a:ext cx="8" cy="61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1" name="Rectangle 746">
                  <a:extLst>
                    <a:ext uri="{FF2B5EF4-FFF2-40B4-BE49-F238E27FC236}">
                      <a16:creationId xmlns:a16="http://schemas.microsoft.com/office/drawing/2014/main" id="{C1C58FB0-DC6B-4CAE-9590-F679A285D7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308"/>
                  <a:ext cx="280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2" name="Rectangle 747">
                  <a:extLst>
                    <a:ext uri="{FF2B5EF4-FFF2-40B4-BE49-F238E27FC236}">
                      <a16:creationId xmlns:a16="http://schemas.microsoft.com/office/drawing/2014/main" id="{07CCD5DB-CC40-4A5E-AC89-0CAB52964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436"/>
                  <a:ext cx="281" cy="63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3" name="Freeform 748">
                  <a:extLst>
                    <a:ext uri="{FF2B5EF4-FFF2-40B4-BE49-F238E27FC236}">
                      <a16:creationId xmlns:a16="http://schemas.microsoft.com/office/drawing/2014/main" id="{8F95CEB8-1939-488F-8AA7-8C822C3C21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3" y="2430"/>
                  <a:ext cx="288" cy="7"/>
                </a:xfrm>
                <a:custGeom>
                  <a:avLst/>
                  <a:gdLst>
                    <a:gd name="T0" fmla="*/ 288 w 288"/>
                    <a:gd name="T1" fmla="*/ 0 h 7"/>
                    <a:gd name="T2" fmla="*/ 280 w 288"/>
                    <a:gd name="T3" fmla="*/ 7 h 7"/>
                    <a:gd name="T4" fmla="*/ 0 w 288"/>
                    <a:gd name="T5" fmla="*/ 7 h 7"/>
                    <a:gd name="T6" fmla="*/ 0 w 288"/>
                    <a:gd name="T7" fmla="*/ 0 h 7"/>
                    <a:gd name="T8" fmla="*/ 0 w 288"/>
                    <a:gd name="T9" fmla="*/ 0 h 7"/>
                    <a:gd name="T10" fmla="*/ 288 w 288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8" h="7">
                      <a:moveTo>
                        <a:pt x="288" y="0"/>
                      </a:moveTo>
                      <a:lnTo>
                        <a:pt x="28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4" name="Freeform 749">
                  <a:extLst>
                    <a:ext uri="{FF2B5EF4-FFF2-40B4-BE49-F238E27FC236}">
                      <a16:creationId xmlns:a16="http://schemas.microsoft.com/office/drawing/2014/main" id="{E35C6B45-FCA9-4CC2-B9D5-32F9913FE7F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3" y="2430"/>
                  <a:ext cx="8" cy="69"/>
                </a:xfrm>
                <a:custGeom>
                  <a:avLst/>
                  <a:gdLst>
                    <a:gd name="T0" fmla="*/ 0 w 8"/>
                    <a:gd name="T1" fmla="*/ 7 h 69"/>
                    <a:gd name="T2" fmla="*/ 0 w 8"/>
                    <a:gd name="T3" fmla="*/ 69 h 69"/>
                    <a:gd name="T4" fmla="*/ 8 w 8"/>
                    <a:gd name="T5" fmla="*/ 69 h 69"/>
                    <a:gd name="T6" fmla="*/ 8 w 8"/>
                    <a:gd name="T7" fmla="*/ 0 h 69"/>
                    <a:gd name="T8" fmla="*/ 0 w 8"/>
                    <a:gd name="T9" fmla="*/ 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9">
                      <a:moveTo>
                        <a:pt x="0" y="7"/>
                      </a:moveTo>
                      <a:lnTo>
                        <a:pt x="0" y="69"/>
                      </a:lnTo>
                      <a:lnTo>
                        <a:pt x="8" y="69"/>
                      </a:lnTo>
                      <a:lnTo>
                        <a:pt x="8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5" name="Rectangle 750">
                  <a:extLst>
                    <a:ext uri="{FF2B5EF4-FFF2-40B4-BE49-F238E27FC236}">
                      <a16:creationId xmlns:a16="http://schemas.microsoft.com/office/drawing/2014/main" id="{06712228-7A5B-4387-8C42-1E837781E3F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5" y="2438"/>
                  <a:ext cx="8" cy="60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6" name="Rectangle 751">
                  <a:extLst>
                    <a:ext uri="{FF2B5EF4-FFF2-40B4-BE49-F238E27FC236}">
                      <a16:creationId xmlns:a16="http://schemas.microsoft.com/office/drawing/2014/main" id="{7AA7BFC7-324A-40D0-BD88-8D7BFB2F59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437"/>
                  <a:ext cx="280" cy="9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7" name="Rectangle 752">
                  <a:extLst>
                    <a:ext uri="{FF2B5EF4-FFF2-40B4-BE49-F238E27FC236}">
                      <a16:creationId xmlns:a16="http://schemas.microsoft.com/office/drawing/2014/main" id="{55C2C456-5B97-4EFD-A49F-08818545F4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566"/>
                  <a:ext cx="281" cy="62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8" name="Freeform 753">
                  <a:extLst>
                    <a:ext uri="{FF2B5EF4-FFF2-40B4-BE49-F238E27FC236}">
                      <a16:creationId xmlns:a16="http://schemas.microsoft.com/office/drawing/2014/main" id="{EDB9F4A0-49CF-46EF-97F1-C99721EE3F9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3" y="2559"/>
                  <a:ext cx="288" cy="8"/>
                </a:xfrm>
                <a:custGeom>
                  <a:avLst/>
                  <a:gdLst>
                    <a:gd name="T0" fmla="*/ 288 w 288"/>
                    <a:gd name="T1" fmla="*/ 0 h 8"/>
                    <a:gd name="T2" fmla="*/ 280 w 288"/>
                    <a:gd name="T3" fmla="*/ 8 h 8"/>
                    <a:gd name="T4" fmla="*/ 0 w 288"/>
                    <a:gd name="T5" fmla="*/ 8 h 8"/>
                    <a:gd name="T6" fmla="*/ 0 w 288"/>
                    <a:gd name="T7" fmla="*/ 0 h 8"/>
                    <a:gd name="T8" fmla="*/ 0 w 288"/>
                    <a:gd name="T9" fmla="*/ 0 h 8"/>
                    <a:gd name="T10" fmla="*/ 288 w 288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8" h="8">
                      <a:moveTo>
                        <a:pt x="288" y="0"/>
                      </a:moveTo>
                      <a:lnTo>
                        <a:pt x="280" y="8"/>
                      </a:lnTo>
                      <a:lnTo>
                        <a:pt x="0" y="8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19" name="Freeform 754">
                  <a:extLst>
                    <a:ext uri="{FF2B5EF4-FFF2-40B4-BE49-F238E27FC236}">
                      <a16:creationId xmlns:a16="http://schemas.microsoft.com/office/drawing/2014/main" id="{DE0B7306-F67F-42B4-81FC-90BE0BA5F47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3" y="2559"/>
                  <a:ext cx="8" cy="69"/>
                </a:xfrm>
                <a:custGeom>
                  <a:avLst/>
                  <a:gdLst>
                    <a:gd name="T0" fmla="*/ 0 w 8"/>
                    <a:gd name="T1" fmla="*/ 8 h 69"/>
                    <a:gd name="T2" fmla="*/ 0 w 8"/>
                    <a:gd name="T3" fmla="*/ 69 h 69"/>
                    <a:gd name="T4" fmla="*/ 8 w 8"/>
                    <a:gd name="T5" fmla="*/ 69 h 69"/>
                    <a:gd name="T6" fmla="*/ 8 w 8"/>
                    <a:gd name="T7" fmla="*/ 0 h 69"/>
                    <a:gd name="T8" fmla="*/ 0 w 8"/>
                    <a:gd name="T9" fmla="*/ 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9">
                      <a:moveTo>
                        <a:pt x="0" y="8"/>
                      </a:moveTo>
                      <a:lnTo>
                        <a:pt x="0" y="69"/>
                      </a:lnTo>
                      <a:lnTo>
                        <a:pt x="8" y="69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0" name="Rectangle 755">
                  <a:extLst>
                    <a:ext uri="{FF2B5EF4-FFF2-40B4-BE49-F238E27FC236}">
                      <a16:creationId xmlns:a16="http://schemas.microsoft.com/office/drawing/2014/main" id="{4AA965B5-C15D-4655-88C8-B2E803C6978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5" y="2567"/>
                  <a:ext cx="8" cy="61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1" name="Rectangle 756">
                  <a:extLst>
                    <a:ext uri="{FF2B5EF4-FFF2-40B4-BE49-F238E27FC236}">
                      <a16:creationId xmlns:a16="http://schemas.microsoft.com/office/drawing/2014/main" id="{8C5F3130-3F7B-4111-AE43-A9430882DFF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566"/>
                  <a:ext cx="280" cy="9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2" name="Rectangle 757">
                  <a:extLst>
                    <a:ext uri="{FF2B5EF4-FFF2-40B4-BE49-F238E27FC236}">
                      <a16:creationId xmlns:a16="http://schemas.microsoft.com/office/drawing/2014/main" id="{AC3DEF51-D8FB-459C-8BBD-2961DEF439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695"/>
                  <a:ext cx="281" cy="62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3" name="Freeform 758">
                  <a:extLst>
                    <a:ext uri="{FF2B5EF4-FFF2-40B4-BE49-F238E27FC236}">
                      <a16:creationId xmlns:a16="http://schemas.microsoft.com/office/drawing/2014/main" id="{FB7C6449-6040-41C1-B4EE-6760DF1D39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3" y="2688"/>
                  <a:ext cx="288" cy="8"/>
                </a:xfrm>
                <a:custGeom>
                  <a:avLst/>
                  <a:gdLst>
                    <a:gd name="T0" fmla="*/ 288 w 288"/>
                    <a:gd name="T1" fmla="*/ 0 h 8"/>
                    <a:gd name="T2" fmla="*/ 280 w 288"/>
                    <a:gd name="T3" fmla="*/ 8 h 8"/>
                    <a:gd name="T4" fmla="*/ 0 w 288"/>
                    <a:gd name="T5" fmla="*/ 8 h 8"/>
                    <a:gd name="T6" fmla="*/ 0 w 288"/>
                    <a:gd name="T7" fmla="*/ 1 h 8"/>
                    <a:gd name="T8" fmla="*/ 0 w 288"/>
                    <a:gd name="T9" fmla="*/ 0 h 8"/>
                    <a:gd name="T10" fmla="*/ 288 w 288"/>
                    <a:gd name="T11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8" h="8">
                      <a:moveTo>
                        <a:pt x="288" y="0"/>
                      </a:moveTo>
                      <a:lnTo>
                        <a:pt x="280" y="8"/>
                      </a:lnTo>
                      <a:lnTo>
                        <a:pt x="0" y="8"/>
                      </a:lnTo>
                      <a:lnTo>
                        <a:pt x="0" y="1"/>
                      </a:lnTo>
                      <a:lnTo>
                        <a:pt x="0" y="0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4" name="Freeform 759">
                  <a:extLst>
                    <a:ext uri="{FF2B5EF4-FFF2-40B4-BE49-F238E27FC236}">
                      <a16:creationId xmlns:a16="http://schemas.microsoft.com/office/drawing/2014/main" id="{E5C24B81-CBED-4084-8857-2930E582F4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3" y="2688"/>
                  <a:ext cx="8" cy="69"/>
                </a:xfrm>
                <a:custGeom>
                  <a:avLst/>
                  <a:gdLst>
                    <a:gd name="T0" fmla="*/ 0 w 8"/>
                    <a:gd name="T1" fmla="*/ 8 h 69"/>
                    <a:gd name="T2" fmla="*/ 0 w 8"/>
                    <a:gd name="T3" fmla="*/ 69 h 69"/>
                    <a:gd name="T4" fmla="*/ 8 w 8"/>
                    <a:gd name="T5" fmla="*/ 69 h 69"/>
                    <a:gd name="T6" fmla="*/ 8 w 8"/>
                    <a:gd name="T7" fmla="*/ 0 h 69"/>
                    <a:gd name="T8" fmla="*/ 0 w 8"/>
                    <a:gd name="T9" fmla="*/ 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9">
                      <a:moveTo>
                        <a:pt x="0" y="8"/>
                      </a:moveTo>
                      <a:lnTo>
                        <a:pt x="0" y="69"/>
                      </a:lnTo>
                      <a:lnTo>
                        <a:pt x="8" y="69"/>
                      </a:lnTo>
                      <a:lnTo>
                        <a:pt x="8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5" name="Rectangle 760">
                  <a:extLst>
                    <a:ext uri="{FF2B5EF4-FFF2-40B4-BE49-F238E27FC236}">
                      <a16:creationId xmlns:a16="http://schemas.microsoft.com/office/drawing/2014/main" id="{EA57D4E2-641A-43B3-AC05-B518DEEA85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5" y="2696"/>
                  <a:ext cx="8" cy="61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6" name="Rectangle 761">
                  <a:extLst>
                    <a:ext uri="{FF2B5EF4-FFF2-40B4-BE49-F238E27FC236}">
                      <a16:creationId xmlns:a16="http://schemas.microsoft.com/office/drawing/2014/main" id="{9EA25AEE-0457-46EC-AFFD-449B1EF1D72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696"/>
                  <a:ext cx="280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7" name="Rectangle 762">
                  <a:extLst>
                    <a:ext uri="{FF2B5EF4-FFF2-40B4-BE49-F238E27FC236}">
                      <a16:creationId xmlns:a16="http://schemas.microsoft.com/office/drawing/2014/main" id="{EA0CEBEC-245E-4162-A204-189437535D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825"/>
                  <a:ext cx="281" cy="62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8" name="Freeform 763">
                  <a:extLst>
                    <a:ext uri="{FF2B5EF4-FFF2-40B4-BE49-F238E27FC236}">
                      <a16:creationId xmlns:a16="http://schemas.microsoft.com/office/drawing/2014/main" id="{27A41999-1D9B-4D78-965B-EDE4B6A57B9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3" y="2819"/>
                  <a:ext cx="288" cy="6"/>
                </a:xfrm>
                <a:custGeom>
                  <a:avLst/>
                  <a:gdLst>
                    <a:gd name="T0" fmla="*/ 288 w 288"/>
                    <a:gd name="T1" fmla="*/ 0 h 6"/>
                    <a:gd name="T2" fmla="*/ 280 w 288"/>
                    <a:gd name="T3" fmla="*/ 6 h 6"/>
                    <a:gd name="T4" fmla="*/ 0 w 288"/>
                    <a:gd name="T5" fmla="*/ 6 h 6"/>
                    <a:gd name="T6" fmla="*/ 0 w 288"/>
                    <a:gd name="T7" fmla="*/ 0 h 6"/>
                    <a:gd name="T8" fmla="*/ 0 w 288"/>
                    <a:gd name="T9" fmla="*/ 0 h 6"/>
                    <a:gd name="T10" fmla="*/ 288 w 288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8" h="6">
                      <a:moveTo>
                        <a:pt x="288" y="0"/>
                      </a:moveTo>
                      <a:lnTo>
                        <a:pt x="280" y="6"/>
                      </a:lnTo>
                      <a:lnTo>
                        <a:pt x="0" y="6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29" name="Freeform 764">
                  <a:extLst>
                    <a:ext uri="{FF2B5EF4-FFF2-40B4-BE49-F238E27FC236}">
                      <a16:creationId xmlns:a16="http://schemas.microsoft.com/office/drawing/2014/main" id="{61A5C489-271A-4B2A-8A65-4CEDC7D79A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3" y="2819"/>
                  <a:ext cx="8" cy="68"/>
                </a:xfrm>
                <a:custGeom>
                  <a:avLst/>
                  <a:gdLst>
                    <a:gd name="T0" fmla="*/ 0 w 8"/>
                    <a:gd name="T1" fmla="*/ 6 h 68"/>
                    <a:gd name="T2" fmla="*/ 0 w 8"/>
                    <a:gd name="T3" fmla="*/ 68 h 68"/>
                    <a:gd name="T4" fmla="*/ 8 w 8"/>
                    <a:gd name="T5" fmla="*/ 68 h 68"/>
                    <a:gd name="T6" fmla="*/ 8 w 8"/>
                    <a:gd name="T7" fmla="*/ 0 h 68"/>
                    <a:gd name="T8" fmla="*/ 0 w 8"/>
                    <a:gd name="T9" fmla="*/ 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8">
                      <a:moveTo>
                        <a:pt x="0" y="6"/>
                      </a:moveTo>
                      <a:lnTo>
                        <a:pt x="0" y="68"/>
                      </a:lnTo>
                      <a:lnTo>
                        <a:pt x="8" y="68"/>
                      </a:lnTo>
                      <a:lnTo>
                        <a:pt x="8" y="0"/>
                      </a:lnTo>
                      <a:lnTo>
                        <a:pt x="0" y="6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0" name="Rectangle 765">
                  <a:extLst>
                    <a:ext uri="{FF2B5EF4-FFF2-40B4-BE49-F238E27FC236}">
                      <a16:creationId xmlns:a16="http://schemas.microsoft.com/office/drawing/2014/main" id="{A2A15C6E-EB56-4A45-AD45-E3373D8690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5" y="2826"/>
                  <a:ext cx="8" cy="60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1" name="Rectangle 766">
                  <a:extLst>
                    <a:ext uri="{FF2B5EF4-FFF2-40B4-BE49-F238E27FC236}">
                      <a16:creationId xmlns:a16="http://schemas.microsoft.com/office/drawing/2014/main" id="{D7042F45-52D6-490D-A1BE-553112BA93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825"/>
                  <a:ext cx="280" cy="9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2" name="Rectangle 767">
                  <a:extLst>
                    <a:ext uri="{FF2B5EF4-FFF2-40B4-BE49-F238E27FC236}">
                      <a16:creationId xmlns:a16="http://schemas.microsoft.com/office/drawing/2014/main" id="{4A85998E-CD27-4E8A-B3C7-284B697797C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955"/>
                  <a:ext cx="281" cy="61"/>
                </a:xfrm>
                <a:prstGeom prst="rect">
                  <a:avLst/>
                </a:prstGeom>
                <a:solidFill>
                  <a:srgbClr val="4E9FA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3" name="Freeform 768">
                  <a:extLst>
                    <a:ext uri="{FF2B5EF4-FFF2-40B4-BE49-F238E27FC236}">
                      <a16:creationId xmlns:a16="http://schemas.microsoft.com/office/drawing/2014/main" id="{05B0C313-79C4-4C3F-9DDF-B3A9A5356E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3" y="2948"/>
                  <a:ext cx="288" cy="7"/>
                </a:xfrm>
                <a:custGeom>
                  <a:avLst/>
                  <a:gdLst>
                    <a:gd name="T0" fmla="*/ 288 w 288"/>
                    <a:gd name="T1" fmla="*/ 0 h 7"/>
                    <a:gd name="T2" fmla="*/ 280 w 288"/>
                    <a:gd name="T3" fmla="*/ 7 h 7"/>
                    <a:gd name="T4" fmla="*/ 0 w 288"/>
                    <a:gd name="T5" fmla="*/ 7 h 7"/>
                    <a:gd name="T6" fmla="*/ 0 w 288"/>
                    <a:gd name="T7" fmla="*/ 0 h 7"/>
                    <a:gd name="T8" fmla="*/ 0 w 288"/>
                    <a:gd name="T9" fmla="*/ 0 h 7"/>
                    <a:gd name="T10" fmla="*/ 288 w 288"/>
                    <a:gd name="T11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88" h="7">
                      <a:moveTo>
                        <a:pt x="288" y="0"/>
                      </a:moveTo>
                      <a:lnTo>
                        <a:pt x="280" y="7"/>
                      </a:lnTo>
                      <a:lnTo>
                        <a:pt x="0" y="7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288" y="0"/>
                      </a:lnTo>
                      <a:close/>
                    </a:path>
                  </a:pathLst>
                </a:custGeom>
                <a:solidFill>
                  <a:srgbClr val="C4C2C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4" name="Freeform 769">
                  <a:extLst>
                    <a:ext uri="{FF2B5EF4-FFF2-40B4-BE49-F238E27FC236}">
                      <a16:creationId xmlns:a16="http://schemas.microsoft.com/office/drawing/2014/main" id="{95E66E8C-2346-492B-8ACF-BAE7AEC3C2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73" y="2948"/>
                  <a:ext cx="8" cy="68"/>
                </a:xfrm>
                <a:custGeom>
                  <a:avLst/>
                  <a:gdLst>
                    <a:gd name="T0" fmla="*/ 0 w 8"/>
                    <a:gd name="T1" fmla="*/ 7 h 68"/>
                    <a:gd name="T2" fmla="*/ 0 w 8"/>
                    <a:gd name="T3" fmla="*/ 68 h 68"/>
                    <a:gd name="T4" fmla="*/ 8 w 8"/>
                    <a:gd name="T5" fmla="*/ 68 h 68"/>
                    <a:gd name="T6" fmla="*/ 8 w 8"/>
                    <a:gd name="T7" fmla="*/ 0 h 68"/>
                    <a:gd name="T8" fmla="*/ 0 w 8"/>
                    <a:gd name="T9" fmla="*/ 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" h="68">
                      <a:moveTo>
                        <a:pt x="0" y="7"/>
                      </a:moveTo>
                      <a:lnTo>
                        <a:pt x="0" y="68"/>
                      </a:lnTo>
                      <a:lnTo>
                        <a:pt x="8" y="68"/>
                      </a:lnTo>
                      <a:lnTo>
                        <a:pt x="8" y="0"/>
                      </a:lnTo>
                      <a:lnTo>
                        <a:pt x="0" y="7"/>
                      </a:lnTo>
                      <a:close/>
                    </a:path>
                  </a:pathLst>
                </a:custGeom>
                <a:solidFill>
                  <a:srgbClr val="D6D6D6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5" name="Rectangle 770">
                  <a:extLst>
                    <a:ext uri="{FF2B5EF4-FFF2-40B4-BE49-F238E27FC236}">
                      <a16:creationId xmlns:a16="http://schemas.microsoft.com/office/drawing/2014/main" id="{C1976797-B552-448B-AE6D-C7F28336310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65" y="2955"/>
                  <a:ext cx="8" cy="61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6" name="Rectangle 771">
                  <a:extLst>
                    <a:ext uri="{FF2B5EF4-FFF2-40B4-BE49-F238E27FC236}">
                      <a16:creationId xmlns:a16="http://schemas.microsoft.com/office/drawing/2014/main" id="{EF7165A7-46CB-4E2C-B501-529B0557F8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193" y="2955"/>
                  <a:ext cx="280" cy="8"/>
                </a:xfrm>
                <a:prstGeom prst="rect">
                  <a:avLst/>
                </a:prstGeom>
                <a:solidFill>
                  <a:srgbClr val="448D99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7" name="Freeform 775">
                  <a:extLst>
                    <a:ext uri="{FF2B5EF4-FFF2-40B4-BE49-F238E27FC236}">
                      <a16:creationId xmlns:a16="http://schemas.microsoft.com/office/drawing/2014/main" id="{10F79C14-3BC3-411C-A223-69DC0915DA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6" y="2523"/>
                  <a:ext cx="458" cy="415"/>
                </a:xfrm>
                <a:custGeom>
                  <a:avLst/>
                  <a:gdLst>
                    <a:gd name="T0" fmla="*/ 404 w 525"/>
                    <a:gd name="T1" fmla="*/ 136 h 479"/>
                    <a:gd name="T2" fmla="*/ 226 w 525"/>
                    <a:gd name="T3" fmla="*/ 0 h 479"/>
                    <a:gd name="T4" fmla="*/ 45 w 525"/>
                    <a:gd name="T5" fmla="*/ 169 h 479"/>
                    <a:gd name="T6" fmla="*/ 0 w 525"/>
                    <a:gd name="T7" fmla="*/ 288 h 479"/>
                    <a:gd name="T8" fmla="*/ 204 w 525"/>
                    <a:gd name="T9" fmla="*/ 479 h 479"/>
                    <a:gd name="T10" fmla="*/ 372 w 525"/>
                    <a:gd name="T11" fmla="*/ 413 h 479"/>
                    <a:gd name="T12" fmla="*/ 385 w 525"/>
                    <a:gd name="T13" fmla="*/ 413 h 479"/>
                    <a:gd name="T14" fmla="*/ 525 w 525"/>
                    <a:gd name="T15" fmla="*/ 265 h 479"/>
                    <a:gd name="T16" fmla="*/ 404 w 525"/>
                    <a:gd name="T17" fmla="*/ 136 h 4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5" h="479">
                      <a:moveTo>
                        <a:pt x="404" y="136"/>
                      </a:moveTo>
                      <a:cubicBezTo>
                        <a:pt x="387" y="58"/>
                        <a:pt x="314" y="0"/>
                        <a:pt x="226" y="0"/>
                      </a:cubicBezTo>
                      <a:cubicBezTo>
                        <a:pt x="126" y="0"/>
                        <a:pt x="45" y="76"/>
                        <a:pt x="45" y="169"/>
                      </a:cubicBezTo>
                      <a:cubicBezTo>
                        <a:pt x="17" y="202"/>
                        <a:pt x="0" y="243"/>
                        <a:pt x="0" y="288"/>
                      </a:cubicBezTo>
                      <a:cubicBezTo>
                        <a:pt x="0" y="393"/>
                        <a:pt x="91" y="479"/>
                        <a:pt x="204" y="479"/>
                      </a:cubicBezTo>
                      <a:cubicBezTo>
                        <a:pt x="274" y="479"/>
                        <a:pt x="335" y="463"/>
                        <a:pt x="372" y="413"/>
                      </a:cubicBezTo>
                      <a:cubicBezTo>
                        <a:pt x="376" y="413"/>
                        <a:pt x="381" y="413"/>
                        <a:pt x="385" y="413"/>
                      </a:cubicBezTo>
                      <a:cubicBezTo>
                        <a:pt x="463" y="413"/>
                        <a:pt x="525" y="338"/>
                        <a:pt x="525" y="265"/>
                      </a:cubicBezTo>
                      <a:cubicBezTo>
                        <a:pt x="525" y="199"/>
                        <a:pt x="473" y="144"/>
                        <a:pt x="404" y="136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8" name="Freeform 776">
                  <a:extLst>
                    <a:ext uri="{FF2B5EF4-FFF2-40B4-BE49-F238E27FC236}">
                      <a16:creationId xmlns:a16="http://schemas.microsoft.com/office/drawing/2014/main" id="{DF0F2322-A200-4C88-833D-BCABFE54FA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46" y="2502"/>
                  <a:ext cx="453" cy="408"/>
                </a:xfrm>
                <a:custGeom>
                  <a:avLst/>
                  <a:gdLst>
                    <a:gd name="T0" fmla="*/ 189 w 519"/>
                    <a:gd name="T1" fmla="*/ 470 h 470"/>
                    <a:gd name="T2" fmla="*/ 0 w 519"/>
                    <a:gd name="T3" fmla="*/ 294 h 470"/>
                    <a:gd name="T4" fmla="*/ 42 w 519"/>
                    <a:gd name="T5" fmla="*/ 184 h 470"/>
                    <a:gd name="T6" fmla="*/ 54 w 519"/>
                    <a:gd name="T7" fmla="*/ 169 h 470"/>
                    <a:gd name="T8" fmla="*/ 54 w 519"/>
                    <a:gd name="T9" fmla="*/ 151 h 470"/>
                    <a:gd name="T10" fmla="*/ 216 w 519"/>
                    <a:gd name="T11" fmla="*/ 0 h 470"/>
                    <a:gd name="T12" fmla="*/ 374 w 519"/>
                    <a:gd name="T13" fmla="*/ 120 h 470"/>
                    <a:gd name="T14" fmla="*/ 383 w 519"/>
                    <a:gd name="T15" fmla="*/ 158 h 470"/>
                    <a:gd name="T16" fmla="*/ 423 w 519"/>
                    <a:gd name="T17" fmla="*/ 163 h 470"/>
                    <a:gd name="T18" fmla="*/ 519 w 519"/>
                    <a:gd name="T19" fmla="*/ 266 h 470"/>
                    <a:gd name="T20" fmla="*/ 408 w 519"/>
                    <a:gd name="T21" fmla="*/ 371 h 470"/>
                    <a:gd name="T22" fmla="*/ 397 w 519"/>
                    <a:gd name="T23" fmla="*/ 370 h 470"/>
                    <a:gd name="T24" fmla="*/ 363 w 519"/>
                    <a:gd name="T25" fmla="*/ 367 h 470"/>
                    <a:gd name="T26" fmla="*/ 344 w 519"/>
                    <a:gd name="T27" fmla="*/ 393 h 470"/>
                    <a:gd name="T28" fmla="*/ 189 w 519"/>
                    <a:gd name="T29" fmla="*/ 470 h 4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519" h="470">
                      <a:moveTo>
                        <a:pt x="189" y="470"/>
                      </a:moveTo>
                      <a:cubicBezTo>
                        <a:pt x="85" y="470"/>
                        <a:pt x="0" y="391"/>
                        <a:pt x="0" y="294"/>
                      </a:cubicBezTo>
                      <a:cubicBezTo>
                        <a:pt x="0" y="254"/>
                        <a:pt x="15" y="216"/>
                        <a:pt x="42" y="184"/>
                      </a:cubicBezTo>
                      <a:cubicBezTo>
                        <a:pt x="54" y="169"/>
                        <a:pt x="54" y="169"/>
                        <a:pt x="54" y="169"/>
                      </a:cubicBezTo>
                      <a:cubicBezTo>
                        <a:pt x="54" y="151"/>
                        <a:pt x="54" y="151"/>
                        <a:pt x="54" y="151"/>
                      </a:cubicBezTo>
                      <a:cubicBezTo>
                        <a:pt x="55" y="68"/>
                        <a:pt x="127" y="0"/>
                        <a:pt x="216" y="0"/>
                      </a:cubicBezTo>
                      <a:cubicBezTo>
                        <a:pt x="292" y="0"/>
                        <a:pt x="359" y="51"/>
                        <a:pt x="374" y="120"/>
                      </a:cubicBezTo>
                      <a:cubicBezTo>
                        <a:pt x="383" y="158"/>
                        <a:pt x="383" y="158"/>
                        <a:pt x="383" y="158"/>
                      </a:cubicBezTo>
                      <a:cubicBezTo>
                        <a:pt x="423" y="163"/>
                        <a:pt x="423" y="163"/>
                        <a:pt x="423" y="163"/>
                      </a:cubicBezTo>
                      <a:cubicBezTo>
                        <a:pt x="478" y="170"/>
                        <a:pt x="519" y="214"/>
                        <a:pt x="519" y="266"/>
                      </a:cubicBezTo>
                      <a:cubicBezTo>
                        <a:pt x="519" y="324"/>
                        <a:pt x="469" y="371"/>
                        <a:pt x="408" y="371"/>
                      </a:cubicBezTo>
                      <a:cubicBezTo>
                        <a:pt x="405" y="371"/>
                        <a:pt x="401" y="370"/>
                        <a:pt x="397" y="370"/>
                      </a:cubicBezTo>
                      <a:cubicBezTo>
                        <a:pt x="363" y="367"/>
                        <a:pt x="363" y="367"/>
                        <a:pt x="363" y="367"/>
                      </a:cubicBezTo>
                      <a:cubicBezTo>
                        <a:pt x="344" y="393"/>
                        <a:pt x="344" y="393"/>
                        <a:pt x="344" y="393"/>
                      </a:cubicBezTo>
                      <a:cubicBezTo>
                        <a:pt x="309" y="441"/>
                        <a:pt x="251" y="470"/>
                        <a:pt x="189" y="470"/>
                      </a:cubicBezTo>
                      <a:close/>
                    </a:path>
                  </a:pathLst>
                </a:custGeom>
                <a:solidFill>
                  <a:srgbClr val="BAD67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39" name="Freeform 777">
                  <a:extLst>
                    <a:ext uri="{FF2B5EF4-FFF2-40B4-BE49-F238E27FC236}">
                      <a16:creationId xmlns:a16="http://schemas.microsoft.com/office/drawing/2014/main" id="{6679C83B-E71E-453D-9928-EF65AB7E61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37" y="2573"/>
                  <a:ext cx="20" cy="53"/>
                </a:xfrm>
                <a:custGeom>
                  <a:avLst/>
                  <a:gdLst>
                    <a:gd name="T0" fmla="*/ 5 w 23"/>
                    <a:gd name="T1" fmla="*/ 0 h 61"/>
                    <a:gd name="T2" fmla="*/ 17 w 23"/>
                    <a:gd name="T3" fmla="*/ 13 h 61"/>
                    <a:gd name="T4" fmla="*/ 22 w 23"/>
                    <a:gd name="T5" fmla="*/ 29 h 61"/>
                    <a:gd name="T6" fmla="*/ 21 w 23"/>
                    <a:gd name="T7" fmla="*/ 45 h 61"/>
                    <a:gd name="T8" fmla="*/ 13 w 23"/>
                    <a:gd name="T9" fmla="*/ 61 h 61"/>
                    <a:gd name="T10" fmla="*/ 4 w 23"/>
                    <a:gd name="T11" fmla="*/ 46 h 61"/>
                    <a:gd name="T12" fmla="*/ 1 w 23"/>
                    <a:gd name="T13" fmla="*/ 31 h 61"/>
                    <a:gd name="T14" fmla="*/ 1 w 23"/>
                    <a:gd name="T15" fmla="*/ 17 h 61"/>
                    <a:gd name="T16" fmla="*/ 5 w 23"/>
                    <a:gd name="T17" fmla="*/ 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1">
                      <a:moveTo>
                        <a:pt x="5" y="0"/>
                      </a:moveTo>
                      <a:cubicBezTo>
                        <a:pt x="10" y="4"/>
                        <a:pt x="14" y="8"/>
                        <a:pt x="17" y="13"/>
                      </a:cubicBezTo>
                      <a:cubicBezTo>
                        <a:pt x="20" y="18"/>
                        <a:pt x="21" y="23"/>
                        <a:pt x="22" y="29"/>
                      </a:cubicBezTo>
                      <a:cubicBezTo>
                        <a:pt x="23" y="34"/>
                        <a:pt x="22" y="40"/>
                        <a:pt x="21" y="45"/>
                      </a:cubicBezTo>
                      <a:cubicBezTo>
                        <a:pt x="20" y="50"/>
                        <a:pt x="17" y="56"/>
                        <a:pt x="13" y="61"/>
                      </a:cubicBezTo>
                      <a:cubicBezTo>
                        <a:pt x="8" y="55"/>
                        <a:pt x="6" y="50"/>
                        <a:pt x="4" y="46"/>
                      </a:cubicBezTo>
                      <a:cubicBezTo>
                        <a:pt x="3" y="41"/>
                        <a:pt x="1" y="36"/>
                        <a:pt x="1" y="31"/>
                      </a:cubicBezTo>
                      <a:cubicBezTo>
                        <a:pt x="0" y="27"/>
                        <a:pt x="0" y="22"/>
                        <a:pt x="1" y="17"/>
                      </a:cubicBezTo>
                      <a:cubicBezTo>
                        <a:pt x="1" y="12"/>
                        <a:pt x="2" y="6"/>
                        <a:pt x="5" y="0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0" name="Freeform 778">
                  <a:extLst>
                    <a:ext uri="{FF2B5EF4-FFF2-40B4-BE49-F238E27FC236}">
                      <a16:creationId xmlns:a16="http://schemas.microsoft.com/office/drawing/2014/main" id="{23FA715F-F830-45CF-9B0F-86C07FBDF7B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98" y="2613"/>
                  <a:ext cx="45" cy="29"/>
                </a:xfrm>
                <a:custGeom>
                  <a:avLst/>
                  <a:gdLst>
                    <a:gd name="T0" fmla="*/ 0 w 52"/>
                    <a:gd name="T1" fmla="*/ 3 h 34"/>
                    <a:gd name="T2" fmla="*/ 18 w 52"/>
                    <a:gd name="T3" fmla="*/ 1 h 34"/>
                    <a:gd name="T4" fmla="*/ 33 w 52"/>
                    <a:gd name="T5" fmla="*/ 7 h 34"/>
                    <a:gd name="T6" fmla="*/ 45 w 52"/>
                    <a:gd name="T7" fmla="*/ 18 h 34"/>
                    <a:gd name="T8" fmla="*/ 52 w 52"/>
                    <a:gd name="T9" fmla="*/ 34 h 34"/>
                    <a:gd name="T10" fmla="*/ 35 w 52"/>
                    <a:gd name="T11" fmla="*/ 31 h 34"/>
                    <a:gd name="T12" fmla="*/ 22 w 52"/>
                    <a:gd name="T13" fmla="*/ 25 h 34"/>
                    <a:gd name="T14" fmla="*/ 10 w 52"/>
                    <a:gd name="T15" fmla="*/ 16 h 34"/>
                    <a:gd name="T16" fmla="*/ 0 w 52"/>
                    <a:gd name="T17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2" h="34">
                      <a:moveTo>
                        <a:pt x="0" y="3"/>
                      </a:moveTo>
                      <a:cubicBezTo>
                        <a:pt x="6" y="0"/>
                        <a:pt x="12" y="0"/>
                        <a:pt x="18" y="1"/>
                      </a:cubicBezTo>
                      <a:cubicBezTo>
                        <a:pt x="23" y="2"/>
                        <a:pt x="28" y="4"/>
                        <a:pt x="33" y="7"/>
                      </a:cubicBezTo>
                      <a:cubicBezTo>
                        <a:pt x="38" y="10"/>
                        <a:pt x="42" y="13"/>
                        <a:pt x="45" y="18"/>
                      </a:cubicBezTo>
                      <a:cubicBezTo>
                        <a:pt x="48" y="22"/>
                        <a:pt x="51" y="28"/>
                        <a:pt x="52" y="34"/>
                      </a:cubicBezTo>
                      <a:cubicBezTo>
                        <a:pt x="45" y="34"/>
                        <a:pt x="40" y="33"/>
                        <a:pt x="35" y="31"/>
                      </a:cubicBezTo>
                      <a:cubicBezTo>
                        <a:pt x="30" y="30"/>
                        <a:pt x="26" y="28"/>
                        <a:pt x="22" y="25"/>
                      </a:cubicBezTo>
                      <a:cubicBezTo>
                        <a:pt x="18" y="23"/>
                        <a:pt x="14" y="20"/>
                        <a:pt x="10" y="16"/>
                      </a:cubicBezTo>
                      <a:cubicBezTo>
                        <a:pt x="7" y="12"/>
                        <a:pt x="3" y="8"/>
                        <a:pt x="0" y="3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1" name="Freeform 779">
                  <a:extLst>
                    <a:ext uri="{FF2B5EF4-FFF2-40B4-BE49-F238E27FC236}">
                      <a16:creationId xmlns:a16="http://schemas.microsoft.com/office/drawing/2014/main" id="{7D8B43E3-FA30-462E-B0D7-903244D0DA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01" y="2505"/>
                  <a:ext cx="423" cy="433"/>
                </a:xfrm>
                <a:custGeom>
                  <a:avLst/>
                  <a:gdLst>
                    <a:gd name="T0" fmla="*/ 364 w 485"/>
                    <a:gd name="T1" fmla="*/ 157 h 500"/>
                    <a:gd name="T2" fmla="*/ 184 w 485"/>
                    <a:gd name="T3" fmla="*/ 0 h 500"/>
                    <a:gd name="T4" fmla="*/ 311 w 485"/>
                    <a:gd name="T5" fmla="*/ 117 h 500"/>
                    <a:gd name="T6" fmla="*/ 320 w 485"/>
                    <a:gd name="T7" fmla="*/ 155 h 500"/>
                    <a:gd name="T8" fmla="*/ 360 w 485"/>
                    <a:gd name="T9" fmla="*/ 160 h 500"/>
                    <a:gd name="T10" fmla="*/ 450 w 485"/>
                    <a:gd name="T11" fmla="*/ 263 h 500"/>
                    <a:gd name="T12" fmla="*/ 345 w 485"/>
                    <a:gd name="T13" fmla="*/ 356 h 500"/>
                    <a:gd name="T14" fmla="*/ 334 w 485"/>
                    <a:gd name="T15" fmla="*/ 355 h 500"/>
                    <a:gd name="T16" fmla="*/ 300 w 485"/>
                    <a:gd name="T17" fmla="*/ 352 h 500"/>
                    <a:gd name="T18" fmla="*/ 281 w 485"/>
                    <a:gd name="T19" fmla="*/ 378 h 500"/>
                    <a:gd name="T20" fmla="*/ 126 w 485"/>
                    <a:gd name="T21" fmla="*/ 457 h 500"/>
                    <a:gd name="T22" fmla="*/ 0 w 485"/>
                    <a:gd name="T23" fmla="*/ 421 h 500"/>
                    <a:gd name="T24" fmla="*/ 164 w 485"/>
                    <a:gd name="T25" fmla="*/ 500 h 500"/>
                    <a:gd name="T26" fmla="*/ 332 w 485"/>
                    <a:gd name="T27" fmla="*/ 434 h 500"/>
                    <a:gd name="T28" fmla="*/ 345 w 485"/>
                    <a:gd name="T29" fmla="*/ 434 h 500"/>
                    <a:gd name="T30" fmla="*/ 485 w 485"/>
                    <a:gd name="T31" fmla="*/ 286 h 500"/>
                    <a:gd name="T32" fmla="*/ 364 w 485"/>
                    <a:gd name="T33" fmla="*/ 157 h 5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5" h="500">
                      <a:moveTo>
                        <a:pt x="364" y="157"/>
                      </a:moveTo>
                      <a:cubicBezTo>
                        <a:pt x="353" y="103"/>
                        <a:pt x="293" y="21"/>
                        <a:pt x="184" y="0"/>
                      </a:cubicBezTo>
                      <a:cubicBezTo>
                        <a:pt x="261" y="29"/>
                        <a:pt x="304" y="86"/>
                        <a:pt x="311" y="117"/>
                      </a:cubicBezTo>
                      <a:cubicBezTo>
                        <a:pt x="320" y="155"/>
                        <a:pt x="320" y="155"/>
                        <a:pt x="320" y="155"/>
                      </a:cubicBezTo>
                      <a:cubicBezTo>
                        <a:pt x="360" y="160"/>
                        <a:pt x="360" y="160"/>
                        <a:pt x="360" y="160"/>
                      </a:cubicBezTo>
                      <a:cubicBezTo>
                        <a:pt x="415" y="167"/>
                        <a:pt x="450" y="211"/>
                        <a:pt x="450" y="263"/>
                      </a:cubicBezTo>
                      <a:cubicBezTo>
                        <a:pt x="450" y="321"/>
                        <a:pt x="406" y="356"/>
                        <a:pt x="345" y="356"/>
                      </a:cubicBezTo>
                      <a:cubicBezTo>
                        <a:pt x="342" y="356"/>
                        <a:pt x="338" y="355"/>
                        <a:pt x="334" y="355"/>
                      </a:cubicBezTo>
                      <a:cubicBezTo>
                        <a:pt x="300" y="352"/>
                        <a:pt x="300" y="352"/>
                        <a:pt x="300" y="352"/>
                      </a:cubicBezTo>
                      <a:cubicBezTo>
                        <a:pt x="281" y="378"/>
                        <a:pt x="281" y="378"/>
                        <a:pt x="281" y="378"/>
                      </a:cubicBezTo>
                      <a:cubicBezTo>
                        <a:pt x="246" y="426"/>
                        <a:pt x="188" y="457"/>
                        <a:pt x="126" y="457"/>
                      </a:cubicBezTo>
                      <a:cubicBezTo>
                        <a:pt x="77" y="457"/>
                        <a:pt x="33" y="450"/>
                        <a:pt x="0" y="421"/>
                      </a:cubicBezTo>
                      <a:cubicBezTo>
                        <a:pt x="37" y="469"/>
                        <a:pt x="96" y="500"/>
                        <a:pt x="164" y="500"/>
                      </a:cubicBezTo>
                      <a:cubicBezTo>
                        <a:pt x="234" y="500"/>
                        <a:pt x="295" y="484"/>
                        <a:pt x="332" y="434"/>
                      </a:cubicBezTo>
                      <a:cubicBezTo>
                        <a:pt x="336" y="434"/>
                        <a:pt x="341" y="434"/>
                        <a:pt x="345" y="434"/>
                      </a:cubicBezTo>
                      <a:cubicBezTo>
                        <a:pt x="423" y="434"/>
                        <a:pt x="485" y="359"/>
                        <a:pt x="485" y="286"/>
                      </a:cubicBezTo>
                      <a:cubicBezTo>
                        <a:pt x="485" y="220"/>
                        <a:pt x="433" y="165"/>
                        <a:pt x="364" y="157"/>
                      </a:cubicBezTo>
                      <a:close/>
                    </a:path>
                  </a:pathLst>
                </a:cu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2" name="Freeform 780">
                  <a:extLst>
                    <a:ext uri="{FF2B5EF4-FFF2-40B4-BE49-F238E27FC236}">
                      <a16:creationId xmlns:a16="http://schemas.microsoft.com/office/drawing/2014/main" id="{8CF2A347-B789-4D2D-A042-66EB461E9F5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73" y="2643"/>
                  <a:ext cx="161" cy="74"/>
                </a:xfrm>
                <a:custGeom>
                  <a:avLst/>
                  <a:gdLst>
                    <a:gd name="T0" fmla="*/ 185 w 185"/>
                    <a:gd name="T1" fmla="*/ 85 h 85"/>
                    <a:gd name="T2" fmla="*/ 143 w 185"/>
                    <a:gd name="T3" fmla="*/ 53 h 85"/>
                    <a:gd name="T4" fmla="*/ 99 w 185"/>
                    <a:gd name="T5" fmla="*/ 36 h 85"/>
                    <a:gd name="T6" fmla="*/ 51 w 185"/>
                    <a:gd name="T7" fmla="*/ 34 h 85"/>
                    <a:gd name="T8" fmla="*/ 0 w 185"/>
                    <a:gd name="T9" fmla="*/ 47 h 85"/>
                    <a:gd name="T10" fmla="*/ 45 w 185"/>
                    <a:gd name="T11" fmla="*/ 10 h 85"/>
                    <a:gd name="T12" fmla="*/ 105 w 185"/>
                    <a:gd name="T13" fmla="*/ 5 h 85"/>
                    <a:gd name="T14" fmla="*/ 158 w 185"/>
                    <a:gd name="T15" fmla="*/ 33 h 85"/>
                    <a:gd name="T16" fmla="*/ 185 w 185"/>
                    <a:gd name="T17" fmla="*/ 85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85" h="85">
                      <a:moveTo>
                        <a:pt x="185" y="85"/>
                      </a:moveTo>
                      <a:cubicBezTo>
                        <a:pt x="171" y="71"/>
                        <a:pt x="157" y="61"/>
                        <a:pt x="143" y="53"/>
                      </a:cubicBezTo>
                      <a:cubicBezTo>
                        <a:pt x="129" y="45"/>
                        <a:pt x="114" y="39"/>
                        <a:pt x="99" y="36"/>
                      </a:cubicBezTo>
                      <a:cubicBezTo>
                        <a:pt x="84" y="33"/>
                        <a:pt x="68" y="32"/>
                        <a:pt x="51" y="34"/>
                      </a:cubicBezTo>
                      <a:cubicBezTo>
                        <a:pt x="35" y="36"/>
                        <a:pt x="18" y="40"/>
                        <a:pt x="0" y="47"/>
                      </a:cubicBezTo>
                      <a:cubicBezTo>
                        <a:pt x="10" y="30"/>
                        <a:pt x="26" y="17"/>
                        <a:pt x="45" y="10"/>
                      </a:cubicBezTo>
                      <a:cubicBezTo>
                        <a:pt x="64" y="3"/>
                        <a:pt x="85" y="0"/>
                        <a:pt x="105" y="5"/>
                      </a:cubicBezTo>
                      <a:cubicBezTo>
                        <a:pt x="125" y="9"/>
                        <a:pt x="144" y="19"/>
                        <a:pt x="158" y="33"/>
                      </a:cubicBezTo>
                      <a:cubicBezTo>
                        <a:pt x="173" y="47"/>
                        <a:pt x="183" y="65"/>
                        <a:pt x="185" y="85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3" name="Freeform 781">
                  <a:extLst>
                    <a:ext uri="{FF2B5EF4-FFF2-40B4-BE49-F238E27FC236}">
                      <a16:creationId xmlns:a16="http://schemas.microsoft.com/office/drawing/2014/main" id="{26144E1D-0BF8-46BE-96FE-A7517A612F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0" y="2629"/>
                  <a:ext cx="143" cy="127"/>
                </a:xfrm>
                <a:custGeom>
                  <a:avLst/>
                  <a:gdLst>
                    <a:gd name="T0" fmla="*/ 3 w 164"/>
                    <a:gd name="T1" fmla="*/ 146 h 146"/>
                    <a:gd name="T2" fmla="*/ 9 w 164"/>
                    <a:gd name="T3" fmla="*/ 85 h 146"/>
                    <a:gd name="T4" fmla="*/ 45 w 164"/>
                    <a:gd name="T5" fmla="*/ 32 h 146"/>
                    <a:gd name="T6" fmla="*/ 102 w 164"/>
                    <a:gd name="T7" fmla="*/ 4 h 146"/>
                    <a:gd name="T8" fmla="*/ 164 w 164"/>
                    <a:gd name="T9" fmla="*/ 13 h 146"/>
                    <a:gd name="T10" fmla="*/ 109 w 164"/>
                    <a:gd name="T11" fmla="*/ 28 h 146"/>
                    <a:gd name="T12" fmla="*/ 66 w 164"/>
                    <a:gd name="T13" fmla="*/ 56 h 146"/>
                    <a:gd name="T14" fmla="*/ 32 w 164"/>
                    <a:gd name="T15" fmla="*/ 96 h 146"/>
                    <a:gd name="T16" fmla="*/ 3 w 164"/>
                    <a:gd name="T17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4" h="146">
                      <a:moveTo>
                        <a:pt x="3" y="146"/>
                      </a:moveTo>
                      <a:cubicBezTo>
                        <a:pt x="0" y="126"/>
                        <a:pt x="2" y="105"/>
                        <a:pt x="9" y="85"/>
                      </a:cubicBezTo>
                      <a:cubicBezTo>
                        <a:pt x="16" y="65"/>
                        <a:pt x="28" y="47"/>
                        <a:pt x="45" y="32"/>
                      </a:cubicBezTo>
                      <a:cubicBezTo>
                        <a:pt x="61" y="18"/>
                        <a:pt x="81" y="8"/>
                        <a:pt x="102" y="4"/>
                      </a:cubicBezTo>
                      <a:cubicBezTo>
                        <a:pt x="123" y="0"/>
                        <a:pt x="146" y="2"/>
                        <a:pt x="164" y="13"/>
                      </a:cubicBezTo>
                      <a:cubicBezTo>
                        <a:pt x="143" y="15"/>
                        <a:pt x="126" y="20"/>
                        <a:pt x="109" y="28"/>
                      </a:cubicBezTo>
                      <a:cubicBezTo>
                        <a:pt x="93" y="35"/>
                        <a:pt x="79" y="45"/>
                        <a:pt x="66" y="56"/>
                      </a:cubicBezTo>
                      <a:cubicBezTo>
                        <a:pt x="53" y="68"/>
                        <a:pt x="42" y="81"/>
                        <a:pt x="32" y="96"/>
                      </a:cubicBezTo>
                      <a:cubicBezTo>
                        <a:pt x="21" y="111"/>
                        <a:pt x="13" y="128"/>
                        <a:pt x="3" y="146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4" name="Freeform 782">
                  <a:extLst>
                    <a:ext uri="{FF2B5EF4-FFF2-40B4-BE49-F238E27FC236}">
                      <a16:creationId xmlns:a16="http://schemas.microsoft.com/office/drawing/2014/main" id="{FE8493BC-0351-4BAE-A370-C1FC4EC85D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5" y="2502"/>
                  <a:ext cx="149" cy="168"/>
                </a:xfrm>
                <a:custGeom>
                  <a:avLst/>
                  <a:gdLst>
                    <a:gd name="T0" fmla="*/ 172 w 172"/>
                    <a:gd name="T1" fmla="*/ 0 h 194"/>
                    <a:gd name="T2" fmla="*/ 10 w 172"/>
                    <a:gd name="T3" fmla="*/ 161 h 194"/>
                    <a:gd name="T4" fmla="*/ 10 w 172"/>
                    <a:gd name="T5" fmla="*/ 181 h 194"/>
                    <a:gd name="T6" fmla="*/ 0 w 172"/>
                    <a:gd name="T7" fmla="*/ 194 h 194"/>
                    <a:gd name="T8" fmla="*/ 64 w 172"/>
                    <a:gd name="T9" fmla="*/ 165 h 194"/>
                    <a:gd name="T10" fmla="*/ 172 w 172"/>
                    <a:gd name="T11" fmla="*/ 0 h 1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72" h="194">
                      <a:moveTo>
                        <a:pt x="172" y="0"/>
                      </a:moveTo>
                      <a:cubicBezTo>
                        <a:pt x="83" y="0"/>
                        <a:pt x="11" y="72"/>
                        <a:pt x="10" y="161"/>
                      </a:cubicBezTo>
                      <a:cubicBezTo>
                        <a:pt x="10" y="181"/>
                        <a:pt x="10" y="181"/>
                        <a:pt x="10" y="181"/>
                      </a:cubicBezTo>
                      <a:cubicBezTo>
                        <a:pt x="0" y="194"/>
                        <a:pt x="0" y="194"/>
                        <a:pt x="0" y="194"/>
                      </a:cubicBezTo>
                      <a:cubicBezTo>
                        <a:pt x="64" y="165"/>
                        <a:pt x="64" y="165"/>
                        <a:pt x="64" y="165"/>
                      </a:cubicBezTo>
                      <a:cubicBezTo>
                        <a:pt x="64" y="165"/>
                        <a:pt x="55" y="32"/>
                        <a:pt x="172" y="0"/>
                      </a:cubicBezTo>
                      <a:close/>
                    </a:path>
                  </a:pathLst>
                </a:custGeom>
                <a:solidFill>
                  <a:srgbClr val="D3EA8C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5" name="Freeform 783">
                  <a:extLst>
                    <a:ext uri="{FF2B5EF4-FFF2-40B4-BE49-F238E27FC236}">
                      <a16:creationId xmlns:a16="http://schemas.microsoft.com/office/drawing/2014/main" id="{654AFF0E-FD4C-4A2B-A14E-82069AC27C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8" y="2828"/>
                  <a:ext cx="22" cy="33"/>
                </a:xfrm>
                <a:custGeom>
                  <a:avLst/>
                  <a:gdLst>
                    <a:gd name="T0" fmla="*/ 0 w 25"/>
                    <a:gd name="T1" fmla="*/ 0 h 38"/>
                    <a:gd name="T2" fmla="*/ 12 w 25"/>
                    <a:gd name="T3" fmla="*/ 5 h 38"/>
                    <a:gd name="T4" fmla="*/ 20 w 25"/>
                    <a:gd name="T5" fmla="*/ 14 h 38"/>
                    <a:gd name="T6" fmla="*/ 24 w 25"/>
                    <a:gd name="T7" fmla="*/ 25 h 38"/>
                    <a:gd name="T8" fmla="*/ 23 w 25"/>
                    <a:gd name="T9" fmla="*/ 38 h 38"/>
                    <a:gd name="T10" fmla="*/ 13 w 25"/>
                    <a:gd name="T11" fmla="*/ 31 h 38"/>
                    <a:gd name="T12" fmla="*/ 7 w 25"/>
                    <a:gd name="T13" fmla="*/ 22 h 38"/>
                    <a:gd name="T14" fmla="*/ 2 w 25"/>
                    <a:gd name="T15" fmla="*/ 13 h 38"/>
                    <a:gd name="T16" fmla="*/ 0 w 25"/>
                    <a:gd name="T17" fmla="*/ 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38">
                      <a:moveTo>
                        <a:pt x="0" y="0"/>
                      </a:moveTo>
                      <a:cubicBezTo>
                        <a:pt x="5" y="1"/>
                        <a:pt x="9" y="3"/>
                        <a:pt x="12" y="5"/>
                      </a:cubicBezTo>
                      <a:cubicBezTo>
                        <a:pt x="16" y="8"/>
                        <a:pt x="18" y="11"/>
                        <a:pt x="20" y="14"/>
                      </a:cubicBezTo>
                      <a:cubicBezTo>
                        <a:pt x="22" y="18"/>
                        <a:pt x="24" y="21"/>
                        <a:pt x="24" y="25"/>
                      </a:cubicBezTo>
                      <a:cubicBezTo>
                        <a:pt x="25" y="29"/>
                        <a:pt x="25" y="34"/>
                        <a:pt x="23" y="38"/>
                      </a:cubicBezTo>
                      <a:cubicBezTo>
                        <a:pt x="18" y="36"/>
                        <a:pt x="15" y="33"/>
                        <a:pt x="13" y="31"/>
                      </a:cubicBezTo>
                      <a:cubicBezTo>
                        <a:pt x="10" y="28"/>
                        <a:pt x="8" y="25"/>
                        <a:pt x="7" y="22"/>
                      </a:cubicBezTo>
                      <a:cubicBezTo>
                        <a:pt x="5" y="19"/>
                        <a:pt x="3" y="16"/>
                        <a:pt x="2" y="13"/>
                      </a:cubicBezTo>
                      <a:cubicBezTo>
                        <a:pt x="1" y="9"/>
                        <a:pt x="0" y="5"/>
                        <a:pt x="0" y="0"/>
                      </a:cubicBezTo>
                      <a:close/>
                    </a:path>
                  </a:pathLst>
                </a:cu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6" name="Freeform 784">
                  <a:extLst>
                    <a:ext uri="{FF2B5EF4-FFF2-40B4-BE49-F238E27FC236}">
                      <a16:creationId xmlns:a16="http://schemas.microsoft.com/office/drawing/2014/main" id="{9C31E2F8-FB61-458F-AB51-1AB07609E5D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43" y="2803"/>
                  <a:ext cx="20" cy="56"/>
                </a:xfrm>
                <a:custGeom>
                  <a:avLst/>
                  <a:gdLst>
                    <a:gd name="T0" fmla="*/ 13 w 23"/>
                    <a:gd name="T1" fmla="*/ 0 h 65"/>
                    <a:gd name="T2" fmla="*/ 21 w 23"/>
                    <a:gd name="T3" fmla="*/ 17 h 65"/>
                    <a:gd name="T4" fmla="*/ 22 w 23"/>
                    <a:gd name="T5" fmla="*/ 34 h 65"/>
                    <a:gd name="T6" fmla="*/ 17 w 23"/>
                    <a:gd name="T7" fmla="*/ 51 h 65"/>
                    <a:gd name="T8" fmla="*/ 6 w 23"/>
                    <a:gd name="T9" fmla="*/ 65 h 65"/>
                    <a:gd name="T10" fmla="*/ 1 w 23"/>
                    <a:gd name="T11" fmla="*/ 48 h 65"/>
                    <a:gd name="T12" fmla="*/ 1 w 23"/>
                    <a:gd name="T13" fmla="*/ 32 h 65"/>
                    <a:gd name="T14" fmla="*/ 5 w 23"/>
                    <a:gd name="T15" fmla="*/ 16 h 65"/>
                    <a:gd name="T16" fmla="*/ 13 w 23"/>
                    <a:gd name="T17" fmla="*/ 0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65">
                      <a:moveTo>
                        <a:pt x="13" y="0"/>
                      </a:moveTo>
                      <a:cubicBezTo>
                        <a:pt x="18" y="6"/>
                        <a:pt x="20" y="11"/>
                        <a:pt x="21" y="17"/>
                      </a:cubicBezTo>
                      <a:cubicBezTo>
                        <a:pt x="22" y="23"/>
                        <a:pt x="23" y="29"/>
                        <a:pt x="22" y="34"/>
                      </a:cubicBezTo>
                      <a:cubicBezTo>
                        <a:pt x="21" y="40"/>
                        <a:pt x="20" y="46"/>
                        <a:pt x="17" y="51"/>
                      </a:cubicBezTo>
                      <a:cubicBezTo>
                        <a:pt x="15" y="56"/>
                        <a:pt x="12" y="61"/>
                        <a:pt x="6" y="65"/>
                      </a:cubicBezTo>
                      <a:cubicBezTo>
                        <a:pt x="3" y="59"/>
                        <a:pt x="2" y="54"/>
                        <a:pt x="1" y="48"/>
                      </a:cubicBezTo>
                      <a:cubicBezTo>
                        <a:pt x="0" y="42"/>
                        <a:pt x="0" y="37"/>
                        <a:pt x="1" y="32"/>
                      </a:cubicBezTo>
                      <a:cubicBezTo>
                        <a:pt x="2" y="27"/>
                        <a:pt x="3" y="22"/>
                        <a:pt x="5" y="16"/>
                      </a:cubicBezTo>
                      <a:cubicBezTo>
                        <a:pt x="6" y="11"/>
                        <a:pt x="9" y="6"/>
                        <a:pt x="13" y="0"/>
                      </a:cubicBezTo>
                      <a:close/>
                    </a:path>
                  </a:pathLst>
                </a:custGeom>
                <a:solidFill>
                  <a:srgbClr val="9CB557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7" name="Freeform 785">
                  <a:extLst>
                    <a:ext uri="{FF2B5EF4-FFF2-40B4-BE49-F238E27FC236}">
                      <a16:creationId xmlns:a16="http://schemas.microsoft.com/office/drawing/2014/main" id="{500BEB27-F29A-4920-899A-747338409F2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14" y="2877"/>
                  <a:ext cx="147" cy="289"/>
                </a:xfrm>
                <a:custGeom>
                  <a:avLst/>
                  <a:gdLst>
                    <a:gd name="T0" fmla="*/ 159 w 168"/>
                    <a:gd name="T1" fmla="*/ 5 h 334"/>
                    <a:gd name="T2" fmla="*/ 130 w 168"/>
                    <a:gd name="T3" fmla="*/ 72 h 334"/>
                    <a:gd name="T4" fmla="*/ 104 w 168"/>
                    <a:gd name="T5" fmla="*/ 131 h 334"/>
                    <a:gd name="T6" fmla="*/ 103 w 168"/>
                    <a:gd name="T7" fmla="*/ 0 h 334"/>
                    <a:gd name="T8" fmla="*/ 88 w 168"/>
                    <a:gd name="T9" fmla="*/ 0 h 334"/>
                    <a:gd name="T10" fmla="*/ 75 w 168"/>
                    <a:gd name="T11" fmla="*/ 135 h 334"/>
                    <a:gd name="T12" fmla="*/ 72 w 168"/>
                    <a:gd name="T13" fmla="*/ 135 h 334"/>
                    <a:gd name="T14" fmla="*/ 44 w 168"/>
                    <a:gd name="T15" fmla="*/ 87 h 334"/>
                    <a:gd name="T16" fmla="*/ 11 w 168"/>
                    <a:gd name="T17" fmla="*/ 30 h 334"/>
                    <a:gd name="T18" fmla="*/ 0 w 168"/>
                    <a:gd name="T19" fmla="*/ 30 h 334"/>
                    <a:gd name="T20" fmla="*/ 30 w 168"/>
                    <a:gd name="T21" fmla="*/ 99 h 334"/>
                    <a:gd name="T22" fmla="*/ 57 w 168"/>
                    <a:gd name="T23" fmla="*/ 159 h 334"/>
                    <a:gd name="T24" fmla="*/ 57 w 168"/>
                    <a:gd name="T25" fmla="*/ 160 h 334"/>
                    <a:gd name="T26" fmla="*/ 69 w 168"/>
                    <a:gd name="T27" fmla="*/ 231 h 334"/>
                    <a:gd name="T28" fmla="*/ 67 w 168"/>
                    <a:gd name="T29" fmla="*/ 334 h 334"/>
                    <a:gd name="T30" fmla="*/ 115 w 168"/>
                    <a:gd name="T31" fmla="*/ 333 h 334"/>
                    <a:gd name="T32" fmla="*/ 110 w 168"/>
                    <a:gd name="T33" fmla="*/ 236 h 334"/>
                    <a:gd name="T34" fmla="*/ 126 w 168"/>
                    <a:gd name="T35" fmla="*/ 122 h 334"/>
                    <a:gd name="T36" fmla="*/ 130 w 168"/>
                    <a:gd name="T37" fmla="*/ 110 h 334"/>
                    <a:gd name="T38" fmla="*/ 130 w 168"/>
                    <a:gd name="T39" fmla="*/ 110 h 334"/>
                    <a:gd name="T40" fmla="*/ 138 w 168"/>
                    <a:gd name="T41" fmla="*/ 74 h 334"/>
                    <a:gd name="T42" fmla="*/ 156 w 168"/>
                    <a:gd name="T43" fmla="*/ 36 h 334"/>
                    <a:gd name="T44" fmla="*/ 168 w 168"/>
                    <a:gd name="T45" fmla="*/ 1 h 334"/>
                    <a:gd name="T46" fmla="*/ 159 w 168"/>
                    <a:gd name="T47" fmla="*/ 5 h 3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68" h="334">
                      <a:moveTo>
                        <a:pt x="159" y="5"/>
                      </a:moveTo>
                      <a:cubicBezTo>
                        <a:pt x="135" y="56"/>
                        <a:pt x="142" y="47"/>
                        <a:pt x="130" y="72"/>
                      </a:cubicBezTo>
                      <a:cubicBezTo>
                        <a:pt x="124" y="83"/>
                        <a:pt x="107" y="126"/>
                        <a:pt x="104" y="131"/>
                      </a:cubicBezTo>
                      <a:cubicBezTo>
                        <a:pt x="102" y="94"/>
                        <a:pt x="102" y="44"/>
                        <a:pt x="103" y="0"/>
                      </a:cubicBezTo>
                      <a:cubicBezTo>
                        <a:pt x="88" y="0"/>
                        <a:pt x="88" y="0"/>
                        <a:pt x="88" y="0"/>
                      </a:cubicBezTo>
                      <a:cubicBezTo>
                        <a:pt x="85" y="52"/>
                        <a:pt x="80" y="79"/>
                        <a:pt x="75" y="135"/>
                      </a:cubicBezTo>
                      <a:cubicBezTo>
                        <a:pt x="75" y="136"/>
                        <a:pt x="73" y="136"/>
                        <a:pt x="72" y="135"/>
                      </a:cubicBezTo>
                      <a:cubicBezTo>
                        <a:pt x="63" y="118"/>
                        <a:pt x="53" y="103"/>
                        <a:pt x="44" y="87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9" y="51"/>
                        <a:pt x="21" y="79"/>
                        <a:pt x="30" y="99"/>
                      </a:cubicBezTo>
                      <a:cubicBezTo>
                        <a:pt x="39" y="120"/>
                        <a:pt x="48" y="138"/>
                        <a:pt x="57" y="159"/>
                      </a:cubicBezTo>
                      <a:cubicBezTo>
                        <a:pt x="57" y="159"/>
                        <a:pt x="57" y="160"/>
                        <a:pt x="57" y="160"/>
                      </a:cubicBezTo>
                      <a:cubicBezTo>
                        <a:pt x="66" y="183"/>
                        <a:pt x="70" y="207"/>
                        <a:pt x="69" y="231"/>
                      </a:cubicBezTo>
                      <a:cubicBezTo>
                        <a:pt x="67" y="334"/>
                        <a:pt x="67" y="334"/>
                        <a:pt x="67" y="334"/>
                      </a:cubicBezTo>
                      <a:cubicBezTo>
                        <a:pt x="115" y="333"/>
                        <a:pt x="115" y="333"/>
                        <a:pt x="115" y="333"/>
                      </a:cubicBezTo>
                      <a:cubicBezTo>
                        <a:pt x="111" y="291"/>
                        <a:pt x="113" y="288"/>
                        <a:pt x="110" y="236"/>
                      </a:cubicBezTo>
                      <a:cubicBezTo>
                        <a:pt x="107" y="192"/>
                        <a:pt x="115" y="164"/>
                        <a:pt x="126" y="122"/>
                      </a:cubicBezTo>
                      <a:cubicBezTo>
                        <a:pt x="128" y="117"/>
                        <a:pt x="129" y="113"/>
                        <a:pt x="130" y="110"/>
                      </a:cubicBezTo>
                      <a:cubicBezTo>
                        <a:pt x="130" y="110"/>
                        <a:pt x="130" y="110"/>
                        <a:pt x="130" y="110"/>
                      </a:cubicBezTo>
                      <a:cubicBezTo>
                        <a:pt x="133" y="98"/>
                        <a:pt x="133" y="86"/>
                        <a:pt x="138" y="74"/>
                      </a:cubicBezTo>
                      <a:cubicBezTo>
                        <a:pt x="156" y="36"/>
                        <a:pt x="156" y="36"/>
                        <a:pt x="156" y="36"/>
                      </a:cubicBezTo>
                      <a:cubicBezTo>
                        <a:pt x="168" y="1"/>
                        <a:pt x="168" y="1"/>
                        <a:pt x="168" y="1"/>
                      </a:cubicBezTo>
                      <a:lnTo>
                        <a:pt x="159" y="5"/>
                      </a:lnTo>
                      <a:close/>
                    </a:path>
                  </a:pathLst>
                </a:custGeom>
                <a:solidFill>
                  <a:srgbClr val="A0837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8" name="Freeform 786">
                  <a:extLst>
                    <a:ext uri="{FF2B5EF4-FFF2-40B4-BE49-F238E27FC236}">
                      <a16:creationId xmlns:a16="http://schemas.microsoft.com/office/drawing/2014/main" id="{9D2C5BD3-7DB8-41EF-892A-6A05476DF5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882" y="2871"/>
                  <a:ext cx="82" cy="295"/>
                </a:xfrm>
                <a:custGeom>
                  <a:avLst/>
                  <a:gdLst>
                    <a:gd name="T0" fmla="*/ 49 w 95"/>
                    <a:gd name="T1" fmla="*/ 130 h 341"/>
                    <a:gd name="T2" fmla="*/ 53 w 95"/>
                    <a:gd name="T3" fmla="*/ 117 h 341"/>
                    <a:gd name="T4" fmla="*/ 53 w 95"/>
                    <a:gd name="T5" fmla="*/ 117 h 341"/>
                    <a:gd name="T6" fmla="*/ 65 w 95"/>
                    <a:gd name="T7" fmla="*/ 81 h 341"/>
                    <a:gd name="T8" fmla="*/ 95 w 95"/>
                    <a:gd name="T9" fmla="*/ 2 h 341"/>
                    <a:gd name="T10" fmla="*/ 83 w 95"/>
                    <a:gd name="T11" fmla="*/ 5 h 341"/>
                    <a:gd name="T12" fmla="*/ 55 w 95"/>
                    <a:gd name="T13" fmla="*/ 65 h 341"/>
                    <a:gd name="T14" fmla="*/ 32 w 95"/>
                    <a:gd name="T15" fmla="*/ 110 h 341"/>
                    <a:gd name="T16" fmla="*/ 28 w 95"/>
                    <a:gd name="T17" fmla="*/ 109 h 341"/>
                    <a:gd name="T18" fmla="*/ 28 w 95"/>
                    <a:gd name="T19" fmla="*/ 0 h 341"/>
                    <a:gd name="T20" fmla="*/ 11 w 95"/>
                    <a:gd name="T21" fmla="*/ 9 h 341"/>
                    <a:gd name="T22" fmla="*/ 6 w 95"/>
                    <a:gd name="T23" fmla="*/ 62 h 341"/>
                    <a:gd name="T24" fmla="*/ 18 w 95"/>
                    <a:gd name="T25" fmla="*/ 127 h 341"/>
                    <a:gd name="T26" fmla="*/ 15 w 95"/>
                    <a:gd name="T27" fmla="*/ 341 h 341"/>
                    <a:gd name="T28" fmla="*/ 20 w 95"/>
                    <a:gd name="T29" fmla="*/ 341 h 341"/>
                    <a:gd name="T30" fmla="*/ 22 w 95"/>
                    <a:gd name="T31" fmla="*/ 341 h 341"/>
                    <a:gd name="T32" fmla="*/ 25 w 95"/>
                    <a:gd name="T33" fmla="*/ 340 h 341"/>
                    <a:gd name="T34" fmla="*/ 28 w 95"/>
                    <a:gd name="T35" fmla="*/ 340 h 341"/>
                    <a:gd name="T36" fmla="*/ 29 w 95"/>
                    <a:gd name="T37" fmla="*/ 340 h 341"/>
                    <a:gd name="T38" fmla="*/ 38 w 95"/>
                    <a:gd name="T39" fmla="*/ 340 h 341"/>
                    <a:gd name="T40" fmla="*/ 36 w 95"/>
                    <a:gd name="T41" fmla="*/ 230 h 341"/>
                    <a:gd name="T42" fmla="*/ 49 w 95"/>
                    <a:gd name="T43" fmla="*/ 130 h 3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95" h="341">
                      <a:moveTo>
                        <a:pt x="49" y="130"/>
                      </a:moveTo>
                      <a:cubicBezTo>
                        <a:pt x="50" y="125"/>
                        <a:pt x="52" y="121"/>
                        <a:pt x="53" y="117"/>
                      </a:cubicBezTo>
                      <a:cubicBezTo>
                        <a:pt x="53" y="117"/>
                        <a:pt x="53" y="117"/>
                        <a:pt x="53" y="117"/>
                      </a:cubicBezTo>
                      <a:cubicBezTo>
                        <a:pt x="56" y="105"/>
                        <a:pt x="60" y="93"/>
                        <a:pt x="65" y="81"/>
                      </a:cubicBezTo>
                      <a:cubicBezTo>
                        <a:pt x="95" y="2"/>
                        <a:pt x="95" y="2"/>
                        <a:pt x="95" y="2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55" y="65"/>
                        <a:pt x="55" y="65"/>
                        <a:pt x="55" y="65"/>
                      </a:cubicBezTo>
                      <a:cubicBezTo>
                        <a:pt x="55" y="65"/>
                        <a:pt x="39" y="96"/>
                        <a:pt x="32" y="110"/>
                      </a:cubicBezTo>
                      <a:cubicBezTo>
                        <a:pt x="31" y="113"/>
                        <a:pt x="28" y="112"/>
                        <a:pt x="28" y="109"/>
                      </a:cubicBezTo>
                      <a:cubicBezTo>
                        <a:pt x="26" y="56"/>
                        <a:pt x="27" y="36"/>
                        <a:pt x="28" y="0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6" y="62"/>
                        <a:pt x="6" y="62"/>
                        <a:pt x="6" y="62"/>
                      </a:cubicBezTo>
                      <a:cubicBezTo>
                        <a:pt x="6" y="62"/>
                        <a:pt x="18" y="99"/>
                        <a:pt x="18" y="127"/>
                      </a:cubicBezTo>
                      <a:cubicBezTo>
                        <a:pt x="18" y="154"/>
                        <a:pt x="0" y="341"/>
                        <a:pt x="15" y="341"/>
                      </a:cubicBezTo>
                      <a:cubicBezTo>
                        <a:pt x="17" y="341"/>
                        <a:pt x="18" y="341"/>
                        <a:pt x="20" y="341"/>
                      </a:cubicBezTo>
                      <a:cubicBezTo>
                        <a:pt x="22" y="341"/>
                        <a:pt x="22" y="341"/>
                        <a:pt x="22" y="341"/>
                      </a:cubicBezTo>
                      <a:cubicBezTo>
                        <a:pt x="23" y="341"/>
                        <a:pt x="24" y="341"/>
                        <a:pt x="25" y="340"/>
                      </a:cubicBezTo>
                      <a:cubicBezTo>
                        <a:pt x="28" y="340"/>
                        <a:pt x="28" y="340"/>
                        <a:pt x="28" y="340"/>
                      </a:cubicBezTo>
                      <a:cubicBezTo>
                        <a:pt x="28" y="340"/>
                        <a:pt x="29" y="340"/>
                        <a:pt x="29" y="340"/>
                      </a:cubicBezTo>
                      <a:cubicBezTo>
                        <a:pt x="38" y="340"/>
                        <a:pt x="38" y="340"/>
                        <a:pt x="38" y="340"/>
                      </a:cubicBezTo>
                      <a:cubicBezTo>
                        <a:pt x="34" y="297"/>
                        <a:pt x="37" y="323"/>
                        <a:pt x="36" y="230"/>
                      </a:cubicBezTo>
                      <a:cubicBezTo>
                        <a:pt x="36" y="196"/>
                        <a:pt x="41" y="163"/>
                        <a:pt x="49" y="130"/>
                      </a:cubicBezTo>
                      <a:close/>
                    </a:path>
                  </a:pathLst>
                </a:custGeom>
                <a:solidFill>
                  <a:srgbClr val="967A74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49" name="Freeform 787">
                  <a:extLst>
                    <a:ext uri="{FF2B5EF4-FFF2-40B4-BE49-F238E27FC236}">
                      <a16:creationId xmlns:a16="http://schemas.microsoft.com/office/drawing/2014/main" id="{7490B0AA-1519-4927-B118-3A0C8FD021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211" y="1073"/>
                  <a:ext cx="629" cy="214"/>
                </a:xfrm>
                <a:custGeom>
                  <a:avLst/>
                  <a:gdLst>
                    <a:gd name="T0" fmla="*/ 175 w 722"/>
                    <a:gd name="T1" fmla="*/ 247 h 247"/>
                    <a:gd name="T2" fmla="*/ 170 w 722"/>
                    <a:gd name="T3" fmla="*/ 242 h 247"/>
                    <a:gd name="T4" fmla="*/ 167 w 722"/>
                    <a:gd name="T5" fmla="*/ 247 h 247"/>
                    <a:gd name="T6" fmla="*/ 14 w 722"/>
                    <a:gd name="T7" fmla="*/ 247 h 247"/>
                    <a:gd name="T8" fmla="*/ 0 w 722"/>
                    <a:gd name="T9" fmla="*/ 199 h 247"/>
                    <a:gd name="T10" fmla="*/ 90 w 722"/>
                    <a:gd name="T11" fmla="*/ 109 h 247"/>
                    <a:gd name="T12" fmla="*/ 135 w 722"/>
                    <a:gd name="T13" fmla="*/ 121 h 247"/>
                    <a:gd name="T14" fmla="*/ 277 w 722"/>
                    <a:gd name="T15" fmla="*/ 0 h 247"/>
                    <a:gd name="T16" fmla="*/ 418 w 722"/>
                    <a:gd name="T17" fmla="*/ 112 h 247"/>
                    <a:gd name="T18" fmla="*/ 445 w 722"/>
                    <a:gd name="T19" fmla="*/ 124 h 247"/>
                    <a:gd name="T20" fmla="*/ 532 w 722"/>
                    <a:gd name="T21" fmla="*/ 78 h 247"/>
                    <a:gd name="T22" fmla="*/ 637 w 722"/>
                    <a:gd name="T23" fmla="*/ 184 h 247"/>
                    <a:gd name="T24" fmla="*/ 637 w 722"/>
                    <a:gd name="T25" fmla="*/ 185 h 247"/>
                    <a:gd name="T26" fmla="*/ 666 w 722"/>
                    <a:gd name="T27" fmla="*/ 177 h 247"/>
                    <a:gd name="T28" fmla="*/ 722 w 722"/>
                    <a:gd name="T29" fmla="*/ 234 h 247"/>
                    <a:gd name="T30" fmla="*/ 720 w 722"/>
                    <a:gd name="T31" fmla="*/ 247 h 247"/>
                    <a:gd name="T32" fmla="*/ 175 w 722"/>
                    <a:gd name="T33" fmla="*/ 247 h 2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22" h="247">
                      <a:moveTo>
                        <a:pt x="175" y="247"/>
                      </a:moveTo>
                      <a:cubicBezTo>
                        <a:pt x="173" y="245"/>
                        <a:pt x="171" y="243"/>
                        <a:pt x="170" y="242"/>
                      </a:cubicBezTo>
                      <a:cubicBezTo>
                        <a:pt x="169" y="243"/>
                        <a:pt x="168" y="245"/>
                        <a:pt x="167" y="247"/>
                      </a:cubicBezTo>
                      <a:cubicBezTo>
                        <a:pt x="14" y="247"/>
                        <a:pt x="14" y="247"/>
                        <a:pt x="14" y="247"/>
                      </a:cubicBezTo>
                      <a:cubicBezTo>
                        <a:pt x="5" y="233"/>
                        <a:pt x="0" y="217"/>
                        <a:pt x="0" y="199"/>
                      </a:cubicBezTo>
                      <a:cubicBezTo>
                        <a:pt x="0" y="150"/>
                        <a:pt x="41" y="109"/>
                        <a:pt x="90" y="109"/>
                      </a:cubicBezTo>
                      <a:cubicBezTo>
                        <a:pt x="106" y="109"/>
                        <a:pt x="122" y="114"/>
                        <a:pt x="135" y="121"/>
                      </a:cubicBezTo>
                      <a:cubicBezTo>
                        <a:pt x="146" y="52"/>
                        <a:pt x="206" y="0"/>
                        <a:pt x="277" y="0"/>
                      </a:cubicBezTo>
                      <a:cubicBezTo>
                        <a:pt x="346" y="0"/>
                        <a:pt x="404" y="48"/>
                        <a:pt x="418" y="112"/>
                      </a:cubicBezTo>
                      <a:cubicBezTo>
                        <a:pt x="428" y="115"/>
                        <a:pt x="437" y="119"/>
                        <a:pt x="445" y="124"/>
                      </a:cubicBezTo>
                      <a:cubicBezTo>
                        <a:pt x="464" y="96"/>
                        <a:pt x="496" y="78"/>
                        <a:pt x="532" y="78"/>
                      </a:cubicBezTo>
                      <a:cubicBezTo>
                        <a:pt x="590" y="78"/>
                        <a:pt x="637" y="126"/>
                        <a:pt x="637" y="184"/>
                      </a:cubicBezTo>
                      <a:cubicBezTo>
                        <a:pt x="637" y="184"/>
                        <a:pt x="637" y="185"/>
                        <a:pt x="637" y="185"/>
                      </a:cubicBezTo>
                      <a:cubicBezTo>
                        <a:pt x="646" y="180"/>
                        <a:pt x="655" y="177"/>
                        <a:pt x="666" y="177"/>
                      </a:cubicBezTo>
                      <a:cubicBezTo>
                        <a:pt x="697" y="177"/>
                        <a:pt x="722" y="203"/>
                        <a:pt x="722" y="234"/>
                      </a:cubicBezTo>
                      <a:cubicBezTo>
                        <a:pt x="722" y="238"/>
                        <a:pt x="721" y="242"/>
                        <a:pt x="720" y="247"/>
                      </a:cubicBezTo>
                      <a:lnTo>
                        <a:pt x="175" y="247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0" name="Freeform 788">
                  <a:extLst>
                    <a:ext uri="{FF2B5EF4-FFF2-40B4-BE49-F238E27FC236}">
                      <a16:creationId xmlns:a16="http://schemas.microsoft.com/office/drawing/2014/main" id="{9829E878-B66E-4C17-92EE-808358779D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20" y="1099"/>
                  <a:ext cx="629" cy="213"/>
                </a:xfrm>
                <a:custGeom>
                  <a:avLst/>
                  <a:gdLst>
                    <a:gd name="T0" fmla="*/ 174 w 722"/>
                    <a:gd name="T1" fmla="*/ 246 h 246"/>
                    <a:gd name="T2" fmla="*/ 170 w 722"/>
                    <a:gd name="T3" fmla="*/ 241 h 246"/>
                    <a:gd name="T4" fmla="*/ 167 w 722"/>
                    <a:gd name="T5" fmla="*/ 246 h 246"/>
                    <a:gd name="T6" fmla="*/ 14 w 722"/>
                    <a:gd name="T7" fmla="*/ 246 h 246"/>
                    <a:gd name="T8" fmla="*/ 0 w 722"/>
                    <a:gd name="T9" fmla="*/ 199 h 246"/>
                    <a:gd name="T10" fmla="*/ 90 w 722"/>
                    <a:gd name="T11" fmla="*/ 109 h 246"/>
                    <a:gd name="T12" fmla="*/ 135 w 722"/>
                    <a:gd name="T13" fmla="*/ 121 h 246"/>
                    <a:gd name="T14" fmla="*/ 277 w 722"/>
                    <a:gd name="T15" fmla="*/ 0 h 246"/>
                    <a:gd name="T16" fmla="*/ 418 w 722"/>
                    <a:gd name="T17" fmla="*/ 112 h 246"/>
                    <a:gd name="T18" fmla="*/ 445 w 722"/>
                    <a:gd name="T19" fmla="*/ 123 h 246"/>
                    <a:gd name="T20" fmla="*/ 532 w 722"/>
                    <a:gd name="T21" fmla="*/ 78 h 246"/>
                    <a:gd name="T22" fmla="*/ 637 w 722"/>
                    <a:gd name="T23" fmla="*/ 184 h 246"/>
                    <a:gd name="T24" fmla="*/ 637 w 722"/>
                    <a:gd name="T25" fmla="*/ 185 h 246"/>
                    <a:gd name="T26" fmla="*/ 666 w 722"/>
                    <a:gd name="T27" fmla="*/ 177 h 246"/>
                    <a:gd name="T28" fmla="*/ 722 w 722"/>
                    <a:gd name="T29" fmla="*/ 233 h 246"/>
                    <a:gd name="T30" fmla="*/ 720 w 722"/>
                    <a:gd name="T31" fmla="*/ 246 h 246"/>
                    <a:gd name="T32" fmla="*/ 174 w 722"/>
                    <a:gd name="T33" fmla="*/ 246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22" h="246">
                      <a:moveTo>
                        <a:pt x="174" y="246"/>
                      </a:moveTo>
                      <a:cubicBezTo>
                        <a:pt x="173" y="245"/>
                        <a:pt x="171" y="243"/>
                        <a:pt x="170" y="241"/>
                      </a:cubicBezTo>
                      <a:cubicBezTo>
                        <a:pt x="169" y="243"/>
                        <a:pt x="168" y="245"/>
                        <a:pt x="167" y="246"/>
                      </a:cubicBezTo>
                      <a:cubicBezTo>
                        <a:pt x="14" y="246"/>
                        <a:pt x="14" y="246"/>
                        <a:pt x="14" y="246"/>
                      </a:cubicBezTo>
                      <a:cubicBezTo>
                        <a:pt x="5" y="232"/>
                        <a:pt x="0" y="216"/>
                        <a:pt x="0" y="199"/>
                      </a:cubicBezTo>
                      <a:cubicBezTo>
                        <a:pt x="0" y="149"/>
                        <a:pt x="40" y="109"/>
                        <a:pt x="90" y="109"/>
                      </a:cubicBezTo>
                      <a:cubicBezTo>
                        <a:pt x="106" y="109"/>
                        <a:pt x="121" y="113"/>
                        <a:pt x="135" y="121"/>
                      </a:cubicBezTo>
                      <a:cubicBezTo>
                        <a:pt x="146" y="52"/>
                        <a:pt x="205" y="0"/>
                        <a:pt x="277" y="0"/>
                      </a:cubicBezTo>
                      <a:cubicBezTo>
                        <a:pt x="346" y="0"/>
                        <a:pt x="403" y="48"/>
                        <a:pt x="418" y="112"/>
                      </a:cubicBezTo>
                      <a:cubicBezTo>
                        <a:pt x="428" y="114"/>
                        <a:pt x="437" y="118"/>
                        <a:pt x="445" y="123"/>
                      </a:cubicBezTo>
                      <a:cubicBezTo>
                        <a:pt x="464" y="96"/>
                        <a:pt x="496" y="78"/>
                        <a:pt x="532" y="78"/>
                      </a:cubicBezTo>
                      <a:cubicBezTo>
                        <a:pt x="590" y="78"/>
                        <a:pt x="637" y="125"/>
                        <a:pt x="637" y="184"/>
                      </a:cubicBezTo>
                      <a:cubicBezTo>
                        <a:pt x="637" y="184"/>
                        <a:pt x="637" y="184"/>
                        <a:pt x="637" y="185"/>
                      </a:cubicBezTo>
                      <a:cubicBezTo>
                        <a:pt x="646" y="180"/>
                        <a:pt x="655" y="177"/>
                        <a:pt x="666" y="177"/>
                      </a:cubicBezTo>
                      <a:cubicBezTo>
                        <a:pt x="697" y="177"/>
                        <a:pt x="722" y="202"/>
                        <a:pt x="722" y="233"/>
                      </a:cubicBezTo>
                      <a:cubicBezTo>
                        <a:pt x="722" y="238"/>
                        <a:pt x="721" y="242"/>
                        <a:pt x="720" y="246"/>
                      </a:cubicBezTo>
                      <a:lnTo>
                        <a:pt x="174" y="246"/>
                      </a:lnTo>
                      <a:close/>
                    </a:path>
                  </a:pathLst>
                </a:custGeom>
                <a:solidFill>
                  <a:schemeClr val="accent1">
                    <a:lumMod val="40000"/>
                    <a:lumOff val="60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1" name="Freeform 789">
                  <a:extLst>
                    <a:ext uri="{FF2B5EF4-FFF2-40B4-BE49-F238E27FC236}">
                      <a16:creationId xmlns:a16="http://schemas.microsoft.com/office/drawing/2014/main" id="{E288D7C4-BBA4-4DE2-B2FB-339D8F9001E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38" y="3261"/>
                  <a:ext cx="4475" cy="40"/>
                </a:xfrm>
                <a:custGeom>
                  <a:avLst/>
                  <a:gdLst>
                    <a:gd name="T0" fmla="*/ 5135 w 5135"/>
                    <a:gd name="T1" fmla="*/ 46 h 46"/>
                    <a:gd name="T2" fmla="*/ 0 w 5135"/>
                    <a:gd name="T3" fmla="*/ 46 h 46"/>
                    <a:gd name="T4" fmla="*/ 45 w 5135"/>
                    <a:gd name="T5" fmla="*/ 0 h 46"/>
                    <a:gd name="T6" fmla="*/ 5089 w 5135"/>
                    <a:gd name="T7" fmla="*/ 0 h 46"/>
                    <a:gd name="T8" fmla="*/ 5135 w 5135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35" h="46">
                      <a:moveTo>
                        <a:pt x="5135" y="46"/>
                      </a:move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21"/>
                        <a:pt x="20" y="0"/>
                        <a:pt x="45" y="0"/>
                      </a:cubicBezTo>
                      <a:cubicBezTo>
                        <a:pt x="5089" y="0"/>
                        <a:pt x="5089" y="0"/>
                        <a:pt x="5089" y="0"/>
                      </a:cubicBezTo>
                      <a:cubicBezTo>
                        <a:pt x="5114" y="0"/>
                        <a:pt x="5135" y="21"/>
                        <a:pt x="5135" y="46"/>
                      </a:cubicBezTo>
                      <a:close/>
                    </a:path>
                  </a:pathLst>
                </a:custGeom>
                <a:solidFill>
                  <a:srgbClr val="9FBF3A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2" name="Freeform 790">
                  <a:extLst>
                    <a:ext uri="{FF2B5EF4-FFF2-40B4-BE49-F238E27FC236}">
                      <a16:creationId xmlns:a16="http://schemas.microsoft.com/office/drawing/2014/main" id="{75D9E749-3C88-4AA0-8935-447AD3F761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02" y="3069"/>
                  <a:ext cx="72" cy="23"/>
                </a:xfrm>
                <a:custGeom>
                  <a:avLst/>
                  <a:gdLst>
                    <a:gd name="T0" fmla="*/ 13 w 72"/>
                    <a:gd name="T1" fmla="*/ 23 h 23"/>
                    <a:gd name="T2" fmla="*/ 0 w 72"/>
                    <a:gd name="T3" fmla="*/ 23 h 23"/>
                    <a:gd name="T4" fmla="*/ 0 w 72"/>
                    <a:gd name="T5" fmla="*/ 0 h 23"/>
                    <a:gd name="T6" fmla="*/ 72 w 72"/>
                    <a:gd name="T7" fmla="*/ 0 h 23"/>
                    <a:gd name="T8" fmla="*/ 72 w 72"/>
                    <a:gd name="T9" fmla="*/ 22 h 23"/>
                    <a:gd name="T10" fmla="*/ 59 w 72"/>
                    <a:gd name="T11" fmla="*/ 22 h 23"/>
                    <a:gd name="T12" fmla="*/ 59 w 72"/>
                    <a:gd name="T13" fmla="*/ 13 h 23"/>
                    <a:gd name="T14" fmla="*/ 13 w 72"/>
                    <a:gd name="T15" fmla="*/ 13 h 23"/>
                    <a:gd name="T16" fmla="*/ 13 w 72"/>
                    <a:gd name="T1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" h="23">
                      <a:moveTo>
                        <a:pt x="13" y="23"/>
                      </a:moveTo>
                      <a:lnTo>
                        <a:pt x="0" y="23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22"/>
                      </a:lnTo>
                      <a:lnTo>
                        <a:pt x="59" y="22"/>
                      </a:lnTo>
                      <a:lnTo>
                        <a:pt x="59" y="13"/>
                      </a:lnTo>
                      <a:lnTo>
                        <a:pt x="13" y="13"/>
                      </a:ln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3" name="Rectangle 791">
                  <a:extLst>
                    <a:ext uri="{FF2B5EF4-FFF2-40B4-BE49-F238E27FC236}">
                      <a16:creationId xmlns:a16="http://schemas.microsoft.com/office/drawing/2014/main" id="{08F078E7-274F-4484-8BD5-0BE40E0E66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60" y="3109"/>
                  <a:ext cx="48" cy="153"/>
                </a:xfrm>
                <a:prstGeom prst="rect">
                  <a:avLst/>
                </a:prstGeom>
                <a:solidFill>
                  <a:srgbClr val="EB827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4" name="Rectangle 792">
                  <a:extLst>
                    <a:ext uri="{FF2B5EF4-FFF2-40B4-BE49-F238E27FC236}">
                      <a16:creationId xmlns:a16="http://schemas.microsoft.com/office/drawing/2014/main" id="{1310E277-1C49-47C5-8484-9F8F5825CF1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08" y="3109"/>
                  <a:ext cx="107" cy="153"/>
                </a:xfrm>
                <a:prstGeom prst="rect">
                  <a:avLst/>
                </a:prstGeom>
                <a:solidFill>
                  <a:srgbClr val="FF9D9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5" name="Rectangle 793">
                  <a:extLst>
                    <a:ext uri="{FF2B5EF4-FFF2-40B4-BE49-F238E27FC236}">
                      <a16:creationId xmlns:a16="http://schemas.microsoft.com/office/drawing/2014/main" id="{36C8F055-3DC2-4C95-8BDF-748108FA240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30" y="3109"/>
                  <a:ext cx="8" cy="153"/>
                </a:xfrm>
                <a:prstGeom prst="rect">
                  <a:avLst/>
                </a:prstGeom>
                <a:solidFill>
                  <a:srgbClr val="EB827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6" name="Rectangle 794">
                  <a:extLst>
                    <a:ext uri="{FF2B5EF4-FFF2-40B4-BE49-F238E27FC236}">
                      <a16:creationId xmlns:a16="http://schemas.microsoft.com/office/drawing/2014/main" id="{2624CD3F-05C7-45BA-A0AC-91FAF098E19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57" y="3109"/>
                  <a:ext cx="9" cy="153"/>
                </a:xfrm>
                <a:prstGeom prst="rect">
                  <a:avLst/>
                </a:prstGeom>
                <a:solidFill>
                  <a:srgbClr val="EB827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7" name="Rectangle 795">
                  <a:extLst>
                    <a:ext uri="{FF2B5EF4-FFF2-40B4-BE49-F238E27FC236}">
                      <a16:creationId xmlns:a16="http://schemas.microsoft.com/office/drawing/2014/main" id="{C22AD0FA-4C32-4E6C-8ACE-51DB3E960C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85" y="3109"/>
                  <a:ext cx="9" cy="153"/>
                </a:xfrm>
                <a:prstGeom prst="rect">
                  <a:avLst/>
                </a:prstGeom>
                <a:solidFill>
                  <a:srgbClr val="EB8273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8" name="Rectangle 796">
                  <a:extLst>
                    <a:ext uri="{FF2B5EF4-FFF2-40B4-BE49-F238E27FC236}">
                      <a16:creationId xmlns:a16="http://schemas.microsoft.com/office/drawing/2014/main" id="{FAB61FF6-0BF3-46A8-9E60-B9E212478D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15" y="3091"/>
                  <a:ext cx="110" cy="18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59" name="Rectangle 797">
                  <a:extLst>
                    <a:ext uri="{FF2B5EF4-FFF2-40B4-BE49-F238E27FC236}">
                      <a16:creationId xmlns:a16="http://schemas.microsoft.com/office/drawing/2014/main" id="{A3A15D0A-CBF2-4734-BA64-93B9597604C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652" y="3091"/>
                  <a:ext cx="67" cy="18"/>
                </a:xfrm>
                <a:prstGeom prst="rect">
                  <a:avLst/>
                </a:prstGeom>
                <a:solidFill>
                  <a:srgbClr val="BCBC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0" name="Freeform 798">
                  <a:extLst>
                    <a:ext uri="{FF2B5EF4-FFF2-40B4-BE49-F238E27FC236}">
                      <a16:creationId xmlns:a16="http://schemas.microsoft.com/office/drawing/2014/main" id="{D0E7467D-A294-4B38-9DC2-204E3E9B2A4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488" y="3069"/>
                  <a:ext cx="71" cy="23"/>
                </a:xfrm>
                <a:custGeom>
                  <a:avLst/>
                  <a:gdLst>
                    <a:gd name="T0" fmla="*/ 13 w 71"/>
                    <a:gd name="T1" fmla="*/ 23 h 23"/>
                    <a:gd name="T2" fmla="*/ 0 w 71"/>
                    <a:gd name="T3" fmla="*/ 23 h 23"/>
                    <a:gd name="T4" fmla="*/ 0 w 71"/>
                    <a:gd name="T5" fmla="*/ 0 h 23"/>
                    <a:gd name="T6" fmla="*/ 71 w 71"/>
                    <a:gd name="T7" fmla="*/ 0 h 23"/>
                    <a:gd name="T8" fmla="*/ 71 w 71"/>
                    <a:gd name="T9" fmla="*/ 22 h 23"/>
                    <a:gd name="T10" fmla="*/ 58 w 71"/>
                    <a:gd name="T11" fmla="*/ 22 h 23"/>
                    <a:gd name="T12" fmla="*/ 58 w 71"/>
                    <a:gd name="T13" fmla="*/ 13 h 23"/>
                    <a:gd name="T14" fmla="*/ 13 w 71"/>
                    <a:gd name="T15" fmla="*/ 13 h 23"/>
                    <a:gd name="T16" fmla="*/ 13 w 71"/>
                    <a:gd name="T1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1" h="23">
                      <a:moveTo>
                        <a:pt x="13" y="23"/>
                      </a:moveTo>
                      <a:lnTo>
                        <a:pt x="0" y="23"/>
                      </a:lnTo>
                      <a:lnTo>
                        <a:pt x="0" y="0"/>
                      </a:lnTo>
                      <a:lnTo>
                        <a:pt x="71" y="0"/>
                      </a:lnTo>
                      <a:lnTo>
                        <a:pt x="71" y="22"/>
                      </a:lnTo>
                      <a:lnTo>
                        <a:pt x="58" y="22"/>
                      </a:lnTo>
                      <a:lnTo>
                        <a:pt x="58" y="13"/>
                      </a:lnTo>
                      <a:lnTo>
                        <a:pt x="13" y="13"/>
                      </a:ln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1" name="Rectangle 799">
                  <a:extLst>
                    <a:ext uri="{FF2B5EF4-FFF2-40B4-BE49-F238E27FC236}">
                      <a16:creationId xmlns:a16="http://schemas.microsoft.com/office/drawing/2014/main" id="{9BBB2FD9-69F7-40AC-B661-BAB1F60FB0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45" y="3109"/>
                  <a:ext cx="49" cy="153"/>
                </a:xfrm>
                <a:prstGeom prst="rect">
                  <a:avLst/>
                </a:prstGeom>
                <a:solidFill>
                  <a:srgbClr val="F2B2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2" name="Rectangle 800">
                  <a:extLst>
                    <a:ext uri="{FF2B5EF4-FFF2-40B4-BE49-F238E27FC236}">
                      <a16:creationId xmlns:a16="http://schemas.microsoft.com/office/drawing/2014/main" id="{3AAE5B1D-2B2A-44CA-B3C6-E92FCFAC76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94" y="3109"/>
                  <a:ext cx="106" cy="153"/>
                </a:xfrm>
                <a:prstGeom prst="rect">
                  <a:avLst/>
                </a:prstGeom>
                <a:solidFill>
                  <a:srgbClr val="FFC578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3" name="Rectangle 801">
                  <a:extLst>
                    <a:ext uri="{FF2B5EF4-FFF2-40B4-BE49-F238E27FC236}">
                      <a16:creationId xmlns:a16="http://schemas.microsoft.com/office/drawing/2014/main" id="{FC498501-EFBF-48E4-923A-8BE0B0729EE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16" y="3109"/>
                  <a:ext cx="8" cy="153"/>
                </a:xfrm>
                <a:prstGeom prst="rect">
                  <a:avLst/>
                </a:prstGeom>
                <a:solidFill>
                  <a:srgbClr val="F2B2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4" name="Rectangle 802">
                  <a:extLst>
                    <a:ext uri="{FF2B5EF4-FFF2-40B4-BE49-F238E27FC236}">
                      <a16:creationId xmlns:a16="http://schemas.microsoft.com/office/drawing/2014/main" id="{032A4AD2-67CB-4828-9369-25FD58CEBA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44" y="3109"/>
                  <a:ext cx="8" cy="153"/>
                </a:xfrm>
                <a:prstGeom prst="rect">
                  <a:avLst/>
                </a:prstGeom>
                <a:solidFill>
                  <a:srgbClr val="F2B2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5" name="Rectangle 803">
                  <a:extLst>
                    <a:ext uri="{FF2B5EF4-FFF2-40B4-BE49-F238E27FC236}">
                      <a16:creationId xmlns:a16="http://schemas.microsoft.com/office/drawing/2014/main" id="{EC8C5FC1-32EC-4277-B49F-63F18752AB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72" y="3109"/>
                  <a:ext cx="8" cy="153"/>
                </a:xfrm>
                <a:prstGeom prst="rect">
                  <a:avLst/>
                </a:prstGeom>
                <a:solidFill>
                  <a:srgbClr val="F2B266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6" name="Rectangle 804">
                  <a:extLst>
                    <a:ext uri="{FF2B5EF4-FFF2-40B4-BE49-F238E27FC236}">
                      <a16:creationId xmlns:a16="http://schemas.microsoft.com/office/drawing/2014/main" id="{25F1522E-6D12-4E97-A216-6AEEC6704C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501" y="3091"/>
                  <a:ext cx="110" cy="18"/>
                </a:xfrm>
                <a:prstGeom prst="rect">
                  <a:avLst/>
                </a:prstGeom>
                <a:solidFill>
                  <a:srgbClr val="CCCCC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7" name="Rectangle 805">
                  <a:extLst>
                    <a:ext uri="{FF2B5EF4-FFF2-40B4-BE49-F238E27FC236}">
                      <a16:creationId xmlns:a16="http://schemas.microsoft.com/office/drawing/2014/main" id="{9D83C6F2-0785-41D4-8C7E-53BE77129F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37" y="3091"/>
                  <a:ext cx="68" cy="18"/>
                </a:xfrm>
                <a:prstGeom prst="rect">
                  <a:avLst/>
                </a:prstGeom>
                <a:solidFill>
                  <a:srgbClr val="BCBCBC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8" name="Freeform 806">
                  <a:extLst>
                    <a:ext uri="{FF2B5EF4-FFF2-40B4-BE49-F238E27FC236}">
                      <a16:creationId xmlns:a16="http://schemas.microsoft.com/office/drawing/2014/main" id="{6C3BDAFA-0589-46D5-9107-A88D3EF067D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77" y="3069"/>
                  <a:ext cx="72" cy="23"/>
                </a:xfrm>
                <a:custGeom>
                  <a:avLst/>
                  <a:gdLst>
                    <a:gd name="T0" fmla="*/ 13 w 72"/>
                    <a:gd name="T1" fmla="*/ 23 h 23"/>
                    <a:gd name="T2" fmla="*/ 0 w 72"/>
                    <a:gd name="T3" fmla="*/ 23 h 23"/>
                    <a:gd name="T4" fmla="*/ 0 w 72"/>
                    <a:gd name="T5" fmla="*/ 0 h 23"/>
                    <a:gd name="T6" fmla="*/ 72 w 72"/>
                    <a:gd name="T7" fmla="*/ 0 h 23"/>
                    <a:gd name="T8" fmla="*/ 72 w 72"/>
                    <a:gd name="T9" fmla="*/ 22 h 23"/>
                    <a:gd name="T10" fmla="*/ 59 w 72"/>
                    <a:gd name="T11" fmla="*/ 22 h 23"/>
                    <a:gd name="T12" fmla="*/ 59 w 72"/>
                    <a:gd name="T13" fmla="*/ 13 h 23"/>
                    <a:gd name="T14" fmla="*/ 13 w 72"/>
                    <a:gd name="T15" fmla="*/ 13 h 23"/>
                    <a:gd name="T16" fmla="*/ 13 w 72"/>
                    <a:gd name="T1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2" h="23">
                      <a:moveTo>
                        <a:pt x="13" y="23"/>
                      </a:moveTo>
                      <a:lnTo>
                        <a:pt x="0" y="23"/>
                      </a:lnTo>
                      <a:lnTo>
                        <a:pt x="0" y="0"/>
                      </a:lnTo>
                      <a:lnTo>
                        <a:pt x="72" y="0"/>
                      </a:lnTo>
                      <a:lnTo>
                        <a:pt x="72" y="22"/>
                      </a:lnTo>
                      <a:lnTo>
                        <a:pt x="59" y="22"/>
                      </a:lnTo>
                      <a:lnTo>
                        <a:pt x="59" y="13"/>
                      </a:lnTo>
                      <a:lnTo>
                        <a:pt x="13" y="13"/>
                      </a:lnTo>
                      <a:lnTo>
                        <a:pt x="13" y="23"/>
                      </a:lnTo>
                      <a:close/>
                    </a:path>
                  </a:pathLst>
                </a:custGeom>
                <a:solidFill>
                  <a:srgbClr val="CECECE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569" name="Rectangle 807">
                  <a:extLst>
                    <a:ext uri="{FF2B5EF4-FFF2-40B4-BE49-F238E27FC236}">
                      <a16:creationId xmlns:a16="http://schemas.microsoft.com/office/drawing/2014/main" id="{F5F8CA23-C16A-436E-92D0-07639A5CB9D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234" y="3109"/>
                  <a:ext cx="49" cy="153"/>
                </a:xfrm>
                <a:prstGeom prst="rect">
                  <a:avLst/>
                </a:prstGeom>
                <a:solidFill>
                  <a:srgbClr val="A1D37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</p:grpSp>
          <p:sp>
            <p:nvSpPr>
              <p:cNvPr id="351" name="Rectangle 809">
                <a:extLst>
                  <a:ext uri="{FF2B5EF4-FFF2-40B4-BE49-F238E27FC236}">
                    <a16:creationId xmlns:a16="http://schemas.microsoft.com/office/drawing/2014/main" id="{0A967341-FFF9-4CB5-97AF-CD2B4D6B71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2579" y="3617574"/>
                <a:ext cx="53716" cy="86953"/>
              </a:xfrm>
              <a:prstGeom prst="rect">
                <a:avLst/>
              </a:prstGeom>
              <a:solidFill>
                <a:srgbClr val="C0EF87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52" name="Rectangle 810">
                <a:extLst>
                  <a:ext uri="{FF2B5EF4-FFF2-40B4-BE49-F238E27FC236}">
                    <a16:creationId xmlns:a16="http://schemas.microsoft.com/office/drawing/2014/main" id="{C7C9742E-56AF-44D5-A732-D304C1DC1F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3122" y="3617574"/>
                <a:ext cx="4518" cy="86953"/>
              </a:xfrm>
              <a:prstGeom prst="rect">
                <a:avLst/>
              </a:prstGeom>
              <a:solidFill>
                <a:srgbClr val="A1D37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53" name="Rectangle 811">
                <a:extLst>
                  <a:ext uri="{FF2B5EF4-FFF2-40B4-BE49-F238E27FC236}">
                    <a16:creationId xmlns:a16="http://schemas.microsoft.com/office/drawing/2014/main" id="{54E3E611-C69B-4EFE-9D45-7DEA0B8A78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37179" y="3617574"/>
                <a:ext cx="4518" cy="86953"/>
              </a:xfrm>
              <a:prstGeom prst="rect">
                <a:avLst/>
              </a:prstGeom>
              <a:solidFill>
                <a:srgbClr val="A1D37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54" name="Rectangle 812">
                <a:extLst>
                  <a:ext uri="{FF2B5EF4-FFF2-40B4-BE49-F238E27FC236}">
                    <a16:creationId xmlns:a16="http://schemas.microsoft.com/office/drawing/2014/main" id="{D2A8DCC6-75F5-41D2-9A32-8ECF5328D1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51235" y="3617574"/>
                <a:ext cx="4518" cy="86953"/>
              </a:xfrm>
              <a:prstGeom prst="rect">
                <a:avLst/>
              </a:prstGeom>
              <a:solidFill>
                <a:srgbClr val="A1D37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55" name="Rectangle 813">
                <a:extLst>
                  <a:ext uri="{FF2B5EF4-FFF2-40B4-BE49-F238E27FC236}">
                    <a16:creationId xmlns:a16="http://schemas.microsoft.com/office/drawing/2014/main" id="{8F89008D-3AAA-48EE-9068-7F15C44AC7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15592" y="3607345"/>
                <a:ext cx="55223" cy="10229"/>
              </a:xfrm>
              <a:prstGeom prst="rect">
                <a:avLst/>
              </a:prstGeom>
              <a:solidFill>
                <a:srgbClr val="CCCCC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56" name="Rectangle 814">
                <a:extLst>
                  <a:ext uri="{FF2B5EF4-FFF2-40B4-BE49-F238E27FC236}">
                    <a16:creationId xmlns:a16="http://schemas.microsoft.com/office/drawing/2014/main" id="{267C7811-DB3D-41B3-B81D-CAAF29FA7B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83964" y="3607345"/>
                <a:ext cx="34138" cy="10229"/>
              </a:xfrm>
              <a:prstGeom prst="rect">
                <a:avLst/>
              </a:prstGeom>
              <a:solidFill>
                <a:srgbClr val="BCBCB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57" name="Rectangle 815">
                <a:extLst>
                  <a:ext uri="{FF2B5EF4-FFF2-40B4-BE49-F238E27FC236}">
                    <a16:creationId xmlns:a16="http://schemas.microsoft.com/office/drawing/2014/main" id="{5480C7ED-8835-4E32-A942-920CD02AC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8557" y="3617574"/>
                <a:ext cx="9538" cy="85816"/>
              </a:xfrm>
              <a:prstGeom prst="rect">
                <a:avLst/>
              </a:prstGeom>
              <a:solidFill>
                <a:srgbClr val="EAD9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58" name="Rectangle 816">
                <a:extLst>
                  <a:ext uri="{FF2B5EF4-FFF2-40B4-BE49-F238E27FC236}">
                    <a16:creationId xmlns:a16="http://schemas.microsoft.com/office/drawing/2014/main" id="{94B98590-D370-4808-A17A-C8B16CA19D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8095" y="3617574"/>
                <a:ext cx="9538" cy="85816"/>
              </a:xfrm>
              <a:prstGeom prst="rect">
                <a:avLst/>
              </a:prstGeom>
              <a:solidFill>
                <a:srgbClr val="FFF4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59" name="Freeform 817">
                <a:extLst>
                  <a:ext uri="{FF2B5EF4-FFF2-40B4-BE49-F238E27FC236}">
                    <a16:creationId xmlns:a16="http://schemas.microsoft.com/office/drawing/2014/main" id="{0A3D2654-86A3-4467-8077-D7DCE3132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2792" y="3572109"/>
                <a:ext cx="187255" cy="79564"/>
              </a:xfrm>
              <a:custGeom>
                <a:avLst/>
                <a:gdLst>
                  <a:gd name="T0" fmla="*/ 373 w 373"/>
                  <a:gd name="T1" fmla="*/ 0 h 140"/>
                  <a:gd name="T2" fmla="*/ 251 w 373"/>
                  <a:gd name="T3" fmla="*/ 140 h 140"/>
                  <a:gd name="T4" fmla="*/ 0 w 373"/>
                  <a:gd name="T5" fmla="*/ 140 h 140"/>
                  <a:gd name="T6" fmla="*/ 122 w 373"/>
                  <a:gd name="T7" fmla="*/ 0 h 140"/>
                  <a:gd name="T8" fmla="*/ 373 w 373"/>
                  <a:gd name="T9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140">
                    <a:moveTo>
                      <a:pt x="373" y="0"/>
                    </a:moveTo>
                    <a:lnTo>
                      <a:pt x="251" y="140"/>
                    </a:lnTo>
                    <a:lnTo>
                      <a:pt x="0" y="140"/>
                    </a:lnTo>
                    <a:lnTo>
                      <a:pt x="122" y="0"/>
                    </a:lnTo>
                    <a:lnTo>
                      <a:pt x="373" y="0"/>
                    </a:lnTo>
                    <a:close/>
                  </a:path>
                </a:pathLst>
              </a:custGeom>
              <a:solidFill>
                <a:srgbClr val="3D838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0" name="Freeform 818">
                <a:extLst>
                  <a:ext uri="{FF2B5EF4-FFF2-40B4-BE49-F238E27FC236}">
                    <a16:creationId xmlns:a16="http://schemas.microsoft.com/office/drawing/2014/main" id="{538B84CD-A027-44DF-B80D-AF3416E1CB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264759" y="3567563"/>
                <a:ext cx="204826" cy="86953"/>
              </a:xfrm>
              <a:custGeom>
                <a:avLst/>
                <a:gdLst>
                  <a:gd name="T0" fmla="*/ 408 w 408"/>
                  <a:gd name="T1" fmla="*/ 1 h 153"/>
                  <a:gd name="T2" fmla="*/ 133 w 408"/>
                  <a:gd name="T3" fmla="*/ 0 h 153"/>
                  <a:gd name="T4" fmla="*/ 0 w 408"/>
                  <a:gd name="T5" fmla="*/ 153 h 153"/>
                  <a:gd name="T6" fmla="*/ 278 w 408"/>
                  <a:gd name="T7" fmla="*/ 153 h 153"/>
                  <a:gd name="T8" fmla="*/ 408 w 408"/>
                  <a:gd name="T9" fmla="*/ 1 h 153"/>
                  <a:gd name="T10" fmla="*/ 291 w 408"/>
                  <a:gd name="T11" fmla="*/ 15 h 153"/>
                  <a:gd name="T12" fmla="*/ 249 w 408"/>
                  <a:gd name="T13" fmla="*/ 63 h 153"/>
                  <a:gd name="T14" fmla="*/ 184 w 408"/>
                  <a:gd name="T15" fmla="*/ 63 h 153"/>
                  <a:gd name="T16" fmla="*/ 226 w 408"/>
                  <a:gd name="T17" fmla="*/ 15 h 153"/>
                  <a:gd name="T18" fmla="*/ 291 w 408"/>
                  <a:gd name="T19" fmla="*/ 15 h 153"/>
                  <a:gd name="T20" fmla="*/ 165 w 408"/>
                  <a:gd name="T21" fmla="*/ 63 h 153"/>
                  <a:gd name="T22" fmla="*/ 99 w 408"/>
                  <a:gd name="T23" fmla="*/ 63 h 153"/>
                  <a:gd name="T24" fmla="*/ 140 w 408"/>
                  <a:gd name="T25" fmla="*/ 15 h 153"/>
                  <a:gd name="T26" fmla="*/ 206 w 408"/>
                  <a:gd name="T27" fmla="*/ 15 h 153"/>
                  <a:gd name="T28" fmla="*/ 165 w 408"/>
                  <a:gd name="T29" fmla="*/ 63 h 153"/>
                  <a:gd name="T30" fmla="*/ 86 w 408"/>
                  <a:gd name="T31" fmla="*/ 78 h 153"/>
                  <a:gd name="T32" fmla="*/ 152 w 408"/>
                  <a:gd name="T33" fmla="*/ 78 h 153"/>
                  <a:gd name="T34" fmla="*/ 101 w 408"/>
                  <a:gd name="T35" fmla="*/ 138 h 153"/>
                  <a:gd name="T36" fmla="*/ 35 w 408"/>
                  <a:gd name="T37" fmla="*/ 138 h 153"/>
                  <a:gd name="T38" fmla="*/ 86 w 408"/>
                  <a:gd name="T39" fmla="*/ 78 h 153"/>
                  <a:gd name="T40" fmla="*/ 172 w 408"/>
                  <a:gd name="T41" fmla="*/ 78 h 153"/>
                  <a:gd name="T42" fmla="*/ 237 w 408"/>
                  <a:gd name="T43" fmla="*/ 78 h 153"/>
                  <a:gd name="T44" fmla="*/ 186 w 408"/>
                  <a:gd name="T45" fmla="*/ 138 h 153"/>
                  <a:gd name="T46" fmla="*/ 120 w 408"/>
                  <a:gd name="T47" fmla="*/ 138 h 153"/>
                  <a:gd name="T48" fmla="*/ 172 w 408"/>
                  <a:gd name="T49" fmla="*/ 78 h 153"/>
                  <a:gd name="T50" fmla="*/ 206 w 408"/>
                  <a:gd name="T51" fmla="*/ 138 h 153"/>
                  <a:gd name="T52" fmla="*/ 256 w 408"/>
                  <a:gd name="T53" fmla="*/ 78 h 153"/>
                  <a:gd name="T54" fmla="*/ 321 w 408"/>
                  <a:gd name="T55" fmla="*/ 78 h 153"/>
                  <a:gd name="T56" fmla="*/ 271 w 408"/>
                  <a:gd name="T57" fmla="*/ 138 h 153"/>
                  <a:gd name="T58" fmla="*/ 206 w 408"/>
                  <a:gd name="T59" fmla="*/ 138 h 153"/>
                  <a:gd name="T60" fmla="*/ 335 w 408"/>
                  <a:gd name="T61" fmla="*/ 63 h 153"/>
                  <a:gd name="T62" fmla="*/ 269 w 408"/>
                  <a:gd name="T63" fmla="*/ 63 h 153"/>
                  <a:gd name="T64" fmla="*/ 310 w 408"/>
                  <a:gd name="T65" fmla="*/ 15 h 153"/>
                  <a:gd name="T66" fmla="*/ 376 w 408"/>
                  <a:gd name="T67" fmla="*/ 15 h 153"/>
                  <a:gd name="T68" fmla="*/ 335 w 408"/>
                  <a:gd name="T69" fmla="*/ 6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8" h="153">
                    <a:moveTo>
                      <a:pt x="408" y="1"/>
                    </a:moveTo>
                    <a:lnTo>
                      <a:pt x="133" y="0"/>
                    </a:lnTo>
                    <a:lnTo>
                      <a:pt x="0" y="153"/>
                    </a:lnTo>
                    <a:lnTo>
                      <a:pt x="278" y="153"/>
                    </a:lnTo>
                    <a:lnTo>
                      <a:pt x="408" y="1"/>
                    </a:lnTo>
                    <a:close/>
                    <a:moveTo>
                      <a:pt x="291" y="15"/>
                    </a:moveTo>
                    <a:lnTo>
                      <a:pt x="249" y="63"/>
                    </a:lnTo>
                    <a:lnTo>
                      <a:pt x="184" y="63"/>
                    </a:lnTo>
                    <a:lnTo>
                      <a:pt x="226" y="15"/>
                    </a:lnTo>
                    <a:lnTo>
                      <a:pt x="291" y="15"/>
                    </a:lnTo>
                    <a:close/>
                    <a:moveTo>
                      <a:pt x="165" y="63"/>
                    </a:moveTo>
                    <a:lnTo>
                      <a:pt x="99" y="63"/>
                    </a:lnTo>
                    <a:lnTo>
                      <a:pt x="140" y="15"/>
                    </a:lnTo>
                    <a:lnTo>
                      <a:pt x="206" y="15"/>
                    </a:lnTo>
                    <a:lnTo>
                      <a:pt x="165" y="63"/>
                    </a:lnTo>
                    <a:close/>
                    <a:moveTo>
                      <a:pt x="86" y="78"/>
                    </a:moveTo>
                    <a:lnTo>
                      <a:pt x="152" y="78"/>
                    </a:lnTo>
                    <a:lnTo>
                      <a:pt x="101" y="138"/>
                    </a:lnTo>
                    <a:lnTo>
                      <a:pt x="35" y="138"/>
                    </a:lnTo>
                    <a:lnTo>
                      <a:pt x="86" y="78"/>
                    </a:lnTo>
                    <a:close/>
                    <a:moveTo>
                      <a:pt x="172" y="78"/>
                    </a:moveTo>
                    <a:lnTo>
                      <a:pt x="237" y="78"/>
                    </a:lnTo>
                    <a:lnTo>
                      <a:pt x="186" y="138"/>
                    </a:lnTo>
                    <a:lnTo>
                      <a:pt x="120" y="138"/>
                    </a:lnTo>
                    <a:lnTo>
                      <a:pt x="172" y="78"/>
                    </a:lnTo>
                    <a:close/>
                    <a:moveTo>
                      <a:pt x="206" y="138"/>
                    </a:moveTo>
                    <a:lnTo>
                      <a:pt x="256" y="78"/>
                    </a:lnTo>
                    <a:lnTo>
                      <a:pt x="321" y="78"/>
                    </a:lnTo>
                    <a:lnTo>
                      <a:pt x="271" y="138"/>
                    </a:lnTo>
                    <a:lnTo>
                      <a:pt x="206" y="138"/>
                    </a:lnTo>
                    <a:close/>
                    <a:moveTo>
                      <a:pt x="335" y="63"/>
                    </a:moveTo>
                    <a:lnTo>
                      <a:pt x="269" y="63"/>
                    </a:lnTo>
                    <a:lnTo>
                      <a:pt x="310" y="15"/>
                    </a:lnTo>
                    <a:lnTo>
                      <a:pt x="376" y="15"/>
                    </a:lnTo>
                    <a:lnTo>
                      <a:pt x="335" y="63"/>
                    </a:lnTo>
                    <a:close/>
                  </a:path>
                </a:pathLst>
              </a:custGeom>
              <a:solidFill>
                <a:srgbClr val="58B5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1" name="Freeform 819">
                <a:extLst>
                  <a:ext uri="{FF2B5EF4-FFF2-40B4-BE49-F238E27FC236}">
                    <a16:creationId xmlns:a16="http://schemas.microsoft.com/office/drawing/2014/main" id="{191E1972-FC19-4600-AEF9-54E1F3BD24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4759" y="3654515"/>
                <a:ext cx="145085" cy="6819"/>
              </a:xfrm>
              <a:custGeom>
                <a:avLst/>
                <a:gdLst>
                  <a:gd name="T0" fmla="*/ 0 w 289"/>
                  <a:gd name="T1" fmla="*/ 0 h 12"/>
                  <a:gd name="T2" fmla="*/ 12 w 289"/>
                  <a:gd name="T3" fmla="*/ 12 h 12"/>
                  <a:gd name="T4" fmla="*/ 289 w 289"/>
                  <a:gd name="T5" fmla="*/ 12 h 12"/>
                  <a:gd name="T6" fmla="*/ 278 w 289"/>
                  <a:gd name="T7" fmla="*/ 0 h 12"/>
                  <a:gd name="T8" fmla="*/ 0 w 28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9" h="12">
                    <a:moveTo>
                      <a:pt x="0" y="0"/>
                    </a:moveTo>
                    <a:lnTo>
                      <a:pt x="12" y="12"/>
                    </a:lnTo>
                    <a:lnTo>
                      <a:pt x="289" y="12"/>
                    </a:lnTo>
                    <a:lnTo>
                      <a:pt x="27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8D9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2" name="Freeform 820">
                <a:extLst>
                  <a:ext uri="{FF2B5EF4-FFF2-40B4-BE49-F238E27FC236}">
                    <a16:creationId xmlns:a16="http://schemas.microsoft.com/office/drawing/2014/main" id="{9916D4CD-4D7C-4137-8126-B36E0361E9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4322" y="3568131"/>
                <a:ext cx="70283" cy="93204"/>
              </a:xfrm>
              <a:custGeom>
                <a:avLst/>
                <a:gdLst>
                  <a:gd name="T0" fmla="*/ 0 w 140"/>
                  <a:gd name="T1" fmla="*/ 152 h 164"/>
                  <a:gd name="T2" fmla="*/ 130 w 140"/>
                  <a:gd name="T3" fmla="*/ 0 h 164"/>
                  <a:gd name="T4" fmla="*/ 140 w 140"/>
                  <a:gd name="T5" fmla="*/ 10 h 164"/>
                  <a:gd name="T6" fmla="*/ 11 w 140"/>
                  <a:gd name="T7" fmla="*/ 164 h 164"/>
                  <a:gd name="T8" fmla="*/ 0 w 140"/>
                  <a:gd name="T9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164">
                    <a:moveTo>
                      <a:pt x="0" y="152"/>
                    </a:moveTo>
                    <a:lnTo>
                      <a:pt x="130" y="0"/>
                    </a:lnTo>
                    <a:lnTo>
                      <a:pt x="140" y="10"/>
                    </a:lnTo>
                    <a:lnTo>
                      <a:pt x="11" y="164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72C5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3" name="Rectangle 821">
                <a:extLst>
                  <a:ext uri="{FF2B5EF4-FFF2-40B4-BE49-F238E27FC236}">
                    <a16:creationId xmlns:a16="http://schemas.microsoft.com/office/drawing/2014/main" id="{D7741FBB-1B40-44C4-AD63-831056B40CC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1091" y="3617574"/>
                <a:ext cx="9538" cy="85816"/>
              </a:xfrm>
              <a:prstGeom prst="rect">
                <a:avLst/>
              </a:prstGeom>
              <a:solidFill>
                <a:srgbClr val="EAD9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4" name="Rectangle 822">
                <a:extLst>
                  <a:ext uri="{FF2B5EF4-FFF2-40B4-BE49-F238E27FC236}">
                    <a16:creationId xmlns:a16="http://schemas.microsoft.com/office/drawing/2014/main" id="{2844BD4F-3855-4B87-880F-4D56517DC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0629" y="3617574"/>
                <a:ext cx="10040" cy="85816"/>
              </a:xfrm>
              <a:prstGeom prst="rect">
                <a:avLst/>
              </a:prstGeom>
              <a:solidFill>
                <a:srgbClr val="FFF4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5" name="Freeform 823">
                <a:extLst>
                  <a:ext uri="{FF2B5EF4-FFF2-40B4-BE49-F238E27FC236}">
                    <a16:creationId xmlns:a16="http://schemas.microsoft.com/office/drawing/2014/main" id="{4488D483-EBDA-47D4-94B4-D595342488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5326" y="3572109"/>
                <a:ext cx="187757" cy="79564"/>
              </a:xfrm>
              <a:custGeom>
                <a:avLst/>
                <a:gdLst>
                  <a:gd name="T0" fmla="*/ 374 w 374"/>
                  <a:gd name="T1" fmla="*/ 0 h 140"/>
                  <a:gd name="T2" fmla="*/ 251 w 374"/>
                  <a:gd name="T3" fmla="*/ 140 h 140"/>
                  <a:gd name="T4" fmla="*/ 0 w 374"/>
                  <a:gd name="T5" fmla="*/ 140 h 140"/>
                  <a:gd name="T6" fmla="*/ 123 w 374"/>
                  <a:gd name="T7" fmla="*/ 0 h 140"/>
                  <a:gd name="T8" fmla="*/ 374 w 374"/>
                  <a:gd name="T9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140">
                    <a:moveTo>
                      <a:pt x="374" y="0"/>
                    </a:moveTo>
                    <a:lnTo>
                      <a:pt x="251" y="140"/>
                    </a:lnTo>
                    <a:lnTo>
                      <a:pt x="0" y="140"/>
                    </a:lnTo>
                    <a:lnTo>
                      <a:pt x="123" y="0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3D838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6" name="Freeform 824">
                <a:extLst>
                  <a:ext uri="{FF2B5EF4-FFF2-40B4-BE49-F238E27FC236}">
                    <a16:creationId xmlns:a16="http://schemas.microsoft.com/office/drawing/2014/main" id="{3AF22CF8-6DAD-472A-8CEB-5E8E662EFC1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397796" y="3567563"/>
                <a:ext cx="204323" cy="86953"/>
              </a:xfrm>
              <a:custGeom>
                <a:avLst/>
                <a:gdLst>
                  <a:gd name="T0" fmla="*/ 407 w 407"/>
                  <a:gd name="T1" fmla="*/ 1 h 153"/>
                  <a:gd name="T2" fmla="*/ 132 w 407"/>
                  <a:gd name="T3" fmla="*/ 0 h 153"/>
                  <a:gd name="T4" fmla="*/ 0 w 407"/>
                  <a:gd name="T5" fmla="*/ 153 h 153"/>
                  <a:gd name="T6" fmla="*/ 277 w 407"/>
                  <a:gd name="T7" fmla="*/ 153 h 153"/>
                  <a:gd name="T8" fmla="*/ 407 w 407"/>
                  <a:gd name="T9" fmla="*/ 1 h 153"/>
                  <a:gd name="T10" fmla="*/ 290 w 407"/>
                  <a:gd name="T11" fmla="*/ 15 h 153"/>
                  <a:gd name="T12" fmla="*/ 249 w 407"/>
                  <a:gd name="T13" fmla="*/ 63 h 153"/>
                  <a:gd name="T14" fmla="*/ 184 w 407"/>
                  <a:gd name="T15" fmla="*/ 63 h 153"/>
                  <a:gd name="T16" fmla="*/ 225 w 407"/>
                  <a:gd name="T17" fmla="*/ 15 h 153"/>
                  <a:gd name="T18" fmla="*/ 290 w 407"/>
                  <a:gd name="T19" fmla="*/ 15 h 153"/>
                  <a:gd name="T20" fmla="*/ 164 w 407"/>
                  <a:gd name="T21" fmla="*/ 63 h 153"/>
                  <a:gd name="T22" fmla="*/ 98 w 407"/>
                  <a:gd name="T23" fmla="*/ 63 h 153"/>
                  <a:gd name="T24" fmla="*/ 139 w 407"/>
                  <a:gd name="T25" fmla="*/ 15 h 153"/>
                  <a:gd name="T26" fmla="*/ 205 w 407"/>
                  <a:gd name="T27" fmla="*/ 15 h 153"/>
                  <a:gd name="T28" fmla="*/ 164 w 407"/>
                  <a:gd name="T29" fmla="*/ 63 h 153"/>
                  <a:gd name="T30" fmla="*/ 85 w 407"/>
                  <a:gd name="T31" fmla="*/ 78 h 153"/>
                  <a:gd name="T32" fmla="*/ 151 w 407"/>
                  <a:gd name="T33" fmla="*/ 78 h 153"/>
                  <a:gd name="T34" fmla="*/ 100 w 407"/>
                  <a:gd name="T35" fmla="*/ 138 h 153"/>
                  <a:gd name="T36" fmla="*/ 35 w 407"/>
                  <a:gd name="T37" fmla="*/ 138 h 153"/>
                  <a:gd name="T38" fmla="*/ 85 w 407"/>
                  <a:gd name="T39" fmla="*/ 78 h 153"/>
                  <a:gd name="T40" fmla="*/ 171 w 407"/>
                  <a:gd name="T41" fmla="*/ 78 h 153"/>
                  <a:gd name="T42" fmla="*/ 236 w 407"/>
                  <a:gd name="T43" fmla="*/ 78 h 153"/>
                  <a:gd name="T44" fmla="*/ 185 w 407"/>
                  <a:gd name="T45" fmla="*/ 138 h 153"/>
                  <a:gd name="T46" fmla="*/ 119 w 407"/>
                  <a:gd name="T47" fmla="*/ 138 h 153"/>
                  <a:gd name="T48" fmla="*/ 171 w 407"/>
                  <a:gd name="T49" fmla="*/ 78 h 153"/>
                  <a:gd name="T50" fmla="*/ 205 w 407"/>
                  <a:gd name="T51" fmla="*/ 138 h 153"/>
                  <a:gd name="T52" fmla="*/ 256 w 407"/>
                  <a:gd name="T53" fmla="*/ 78 h 153"/>
                  <a:gd name="T54" fmla="*/ 321 w 407"/>
                  <a:gd name="T55" fmla="*/ 78 h 153"/>
                  <a:gd name="T56" fmla="*/ 270 w 407"/>
                  <a:gd name="T57" fmla="*/ 138 h 153"/>
                  <a:gd name="T58" fmla="*/ 205 w 407"/>
                  <a:gd name="T59" fmla="*/ 138 h 153"/>
                  <a:gd name="T60" fmla="*/ 334 w 407"/>
                  <a:gd name="T61" fmla="*/ 63 h 153"/>
                  <a:gd name="T62" fmla="*/ 268 w 407"/>
                  <a:gd name="T63" fmla="*/ 63 h 153"/>
                  <a:gd name="T64" fmla="*/ 310 w 407"/>
                  <a:gd name="T65" fmla="*/ 15 h 153"/>
                  <a:gd name="T66" fmla="*/ 375 w 407"/>
                  <a:gd name="T67" fmla="*/ 15 h 153"/>
                  <a:gd name="T68" fmla="*/ 334 w 407"/>
                  <a:gd name="T69" fmla="*/ 6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7" h="153">
                    <a:moveTo>
                      <a:pt x="407" y="1"/>
                    </a:moveTo>
                    <a:lnTo>
                      <a:pt x="132" y="0"/>
                    </a:lnTo>
                    <a:lnTo>
                      <a:pt x="0" y="153"/>
                    </a:lnTo>
                    <a:lnTo>
                      <a:pt x="277" y="153"/>
                    </a:lnTo>
                    <a:lnTo>
                      <a:pt x="407" y="1"/>
                    </a:lnTo>
                    <a:close/>
                    <a:moveTo>
                      <a:pt x="290" y="15"/>
                    </a:moveTo>
                    <a:lnTo>
                      <a:pt x="249" y="63"/>
                    </a:lnTo>
                    <a:lnTo>
                      <a:pt x="184" y="63"/>
                    </a:lnTo>
                    <a:lnTo>
                      <a:pt x="225" y="15"/>
                    </a:lnTo>
                    <a:lnTo>
                      <a:pt x="290" y="15"/>
                    </a:lnTo>
                    <a:close/>
                    <a:moveTo>
                      <a:pt x="164" y="63"/>
                    </a:moveTo>
                    <a:lnTo>
                      <a:pt x="98" y="63"/>
                    </a:lnTo>
                    <a:lnTo>
                      <a:pt x="139" y="15"/>
                    </a:lnTo>
                    <a:lnTo>
                      <a:pt x="205" y="15"/>
                    </a:lnTo>
                    <a:lnTo>
                      <a:pt x="164" y="63"/>
                    </a:lnTo>
                    <a:close/>
                    <a:moveTo>
                      <a:pt x="85" y="78"/>
                    </a:moveTo>
                    <a:lnTo>
                      <a:pt x="151" y="78"/>
                    </a:lnTo>
                    <a:lnTo>
                      <a:pt x="100" y="138"/>
                    </a:lnTo>
                    <a:lnTo>
                      <a:pt x="35" y="138"/>
                    </a:lnTo>
                    <a:lnTo>
                      <a:pt x="85" y="78"/>
                    </a:lnTo>
                    <a:close/>
                    <a:moveTo>
                      <a:pt x="171" y="78"/>
                    </a:moveTo>
                    <a:lnTo>
                      <a:pt x="236" y="78"/>
                    </a:lnTo>
                    <a:lnTo>
                      <a:pt x="185" y="138"/>
                    </a:lnTo>
                    <a:lnTo>
                      <a:pt x="119" y="138"/>
                    </a:lnTo>
                    <a:lnTo>
                      <a:pt x="171" y="78"/>
                    </a:lnTo>
                    <a:close/>
                    <a:moveTo>
                      <a:pt x="205" y="138"/>
                    </a:moveTo>
                    <a:lnTo>
                      <a:pt x="256" y="78"/>
                    </a:lnTo>
                    <a:lnTo>
                      <a:pt x="321" y="78"/>
                    </a:lnTo>
                    <a:lnTo>
                      <a:pt x="270" y="138"/>
                    </a:lnTo>
                    <a:lnTo>
                      <a:pt x="205" y="138"/>
                    </a:lnTo>
                    <a:close/>
                    <a:moveTo>
                      <a:pt x="334" y="63"/>
                    </a:moveTo>
                    <a:lnTo>
                      <a:pt x="268" y="63"/>
                    </a:lnTo>
                    <a:lnTo>
                      <a:pt x="310" y="15"/>
                    </a:lnTo>
                    <a:lnTo>
                      <a:pt x="375" y="15"/>
                    </a:lnTo>
                    <a:lnTo>
                      <a:pt x="334" y="63"/>
                    </a:lnTo>
                    <a:close/>
                  </a:path>
                </a:pathLst>
              </a:custGeom>
              <a:solidFill>
                <a:srgbClr val="58B5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7" name="Freeform 825">
                <a:extLst>
                  <a:ext uri="{FF2B5EF4-FFF2-40B4-BE49-F238E27FC236}">
                    <a16:creationId xmlns:a16="http://schemas.microsoft.com/office/drawing/2014/main" id="{1B447847-74C0-4FC9-8DAC-F3F68F678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97796" y="3654515"/>
                <a:ext cx="144583" cy="6819"/>
              </a:xfrm>
              <a:custGeom>
                <a:avLst/>
                <a:gdLst>
                  <a:gd name="T0" fmla="*/ 0 w 288"/>
                  <a:gd name="T1" fmla="*/ 0 h 12"/>
                  <a:gd name="T2" fmla="*/ 12 w 288"/>
                  <a:gd name="T3" fmla="*/ 12 h 12"/>
                  <a:gd name="T4" fmla="*/ 288 w 288"/>
                  <a:gd name="T5" fmla="*/ 12 h 12"/>
                  <a:gd name="T6" fmla="*/ 277 w 288"/>
                  <a:gd name="T7" fmla="*/ 0 h 12"/>
                  <a:gd name="T8" fmla="*/ 0 w 288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8" h="12">
                    <a:moveTo>
                      <a:pt x="0" y="0"/>
                    </a:moveTo>
                    <a:lnTo>
                      <a:pt x="12" y="12"/>
                    </a:lnTo>
                    <a:lnTo>
                      <a:pt x="288" y="12"/>
                    </a:lnTo>
                    <a:lnTo>
                      <a:pt x="27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8D9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8" name="Freeform 826">
                <a:extLst>
                  <a:ext uri="{FF2B5EF4-FFF2-40B4-BE49-F238E27FC236}">
                    <a16:creationId xmlns:a16="http://schemas.microsoft.com/office/drawing/2014/main" id="{674AF0E0-11F1-466D-B6EC-CC0E39A7B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6856" y="3568131"/>
                <a:ext cx="70283" cy="93204"/>
              </a:xfrm>
              <a:custGeom>
                <a:avLst/>
                <a:gdLst>
                  <a:gd name="T0" fmla="*/ 0 w 140"/>
                  <a:gd name="T1" fmla="*/ 152 h 164"/>
                  <a:gd name="T2" fmla="*/ 130 w 140"/>
                  <a:gd name="T3" fmla="*/ 0 h 164"/>
                  <a:gd name="T4" fmla="*/ 140 w 140"/>
                  <a:gd name="T5" fmla="*/ 10 h 164"/>
                  <a:gd name="T6" fmla="*/ 11 w 140"/>
                  <a:gd name="T7" fmla="*/ 164 h 164"/>
                  <a:gd name="T8" fmla="*/ 0 w 140"/>
                  <a:gd name="T9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164">
                    <a:moveTo>
                      <a:pt x="0" y="152"/>
                    </a:moveTo>
                    <a:lnTo>
                      <a:pt x="130" y="0"/>
                    </a:lnTo>
                    <a:lnTo>
                      <a:pt x="140" y="10"/>
                    </a:lnTo>
                    <a:lnTo>
                      <a:pt x="11" y="164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72C5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69" name="Rectangle 827">
                <a:extLst>
                  <a:ext uri="{FF2B5EF4-FFF2-40B4-BE49-F238E27FC236}">
                    <a16:creationId xmlns:a16="http://schemas.microsoft.com/office/drawing/2014/main" id="{A57E5265-14DB-446F-85D8-C2584F3227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03625" y="3617574"/>
                <a:ext cx="9538" cy="85816"/>
              </a:xfrm>
              <a:prstGeom prst="rect">
                <a:avLst/>
              </a:prstGeom>
              <a:solidFill>
                <a:srgbClr val="EAD9CE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70" name="Rectangle 828">
                <a:extLst>
                  <a:ext uri="{FF2B5EF4-FFF2-40B4-BE49-F238E27FC236}">
                    <a16:creationId xmlns:a16="http://schemas.microsoft.com/office/drawing/2014/main" id="{8954B050-0466-4450-AC95-1DB69D8D9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13164" y="3617574"/>
                <a:ext cx="10040" cy="85816"/>
              </a:xfrm>
              <a:prstGeom prst="rect">
                <a:avLst/>
              </a:prstGeom>
              <a:solidFill>
                <a:srgbClr val="FFF4E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71" name="Freeform 829">
                <a:extLst>
                  <a:ext uri="{FF2B5EF4-FFF2-40B4-BE49-F238E27FC236}">
                    <a16:creationId xmlns:a16="http://schemas.microsoft.com/office/drawing/2014/main" id="{8F7D9079-63EE-48D2-8BC0-987DE36DA2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7860" y="3572109"/>
                <a:ext cx="187757" cy="79564"/>
              </a:xfrm>
              <a:custGeom>
                <a:avLst/>
                <a:gdLst>
                  <a:gd name="T0" fmla="*/ 374 w 374"/>
                  <a:gd name="T1" fmla="*/ 0 h 140"/>
                  <a:gd name="T2" fmla="*/ 252 w 374"/>
                  <a:gd name="T3" fmla="*/ 140 h 140"/>
                  <a:gd name="T4" fmla="*/ 0 w 374"/>
                  <a:gd name="T5" fmla="*/ 140 h 140"/>
                  <a:gd name="T6" fmla="*/ 123 w 374"/>
                  <a:gd name="T7" fmla="*/ 0 h 140"/>
                  <a:gd name="T8" fmla="*/ 374 w 374"/>
                  <a:gd name="T9" fmla="*/ 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4" h="140">
                    <a:moveTo>
                      <a:pt x="374" y="0"/>
                    </a:moveTo>
                    <a:lnTo>
                      <a:pt x="252" y="140"/>
                    </a:lnTo>
                    <a:lnTo>
                      <a:pt x="0" y="140"/>
                    </a:lnTo>
                    <a:lnTo>
                      <a:pt x="123" y="0"/>
                    </a:lnTo>
                    <a:lnTo>
                      <a:pt x="374" y="0"/>
                    </a:lnTo>
                    <a:close/>
                  </a:path>
                </a:pathLst>
              </a:custGeom>
              <a:solidFill>
                <a:srgbClr val="3D838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72" name="Freeform 830">
                <a:extLst>
                  <a:ext uri="{FF2B5EF4-FFF2-40B4-BE49-F238E27FC236}">
                    <a16:creationId xmlns:a16="http://schemas.microsoft.com/office/drawing/2014/main" id="{C5671F9F-30A0-4EC6-A0EE-4DC5E6BF5A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30330" y="3567563"/>
                <a:ext cx="204826" cy="86953"/>
              </a:xfrm>
              <a:custGeom>
                <a:avLst/>
                <a:gdLst>
                  <a:gd name="T0" fmla="*/ 408 w 408"/>
                  <a:gd name="T1" fmla="*/ 1 h 153"/>
                  <a:gd name="T2" fmla="*/ 133 w 408"/>
                  <a:gd name="T3" fmla="*/ 0 h 153"/>
                  <a:gd name="T4" fmla="*/ 0 w 408"/>
                  <a:gd name="T5" fmla="*/ 153 h 153"/>
                  <a:gd name="T6" fmla="*/ 277 w 408"/>
                  <a:gd name="T7" fmla="*/ 153 h 153"/>
                  <a:gd name="T8" fmla="*/ 408 w 408"/>
                  <a:gd name="T9" fmla="*/ 1 h 153"/>
                  <a:gd name="T10" fmla="*/ 290 w 408"/>
                  <a:gd name="T11" fmla="*/ 15 h 153"/>
                  <a:gd name="T12" fmla="*/ 249 w 408"/>
                  <a:gd name="T13" fmla="*/ 63 h 153"/>
                  <a:gd name="T14" fmla="*/ 184 w 408"/>
                  <a:gd name="T15" fmla="*/ 63 h 153"/>
                  <a:gd name="T16" fmla="*/ 225 w 408"/>
                  <a:gd name="T17" fmla="*/ 15 h 153"/>
                  <a:gd name="T18" fmla="*/ 290 w 408"/>
                  <a:gd name="T19" fmla="*/ 15 h 153"/>
                  <a:gd name="T20" fmla="*/ 164 w 408"/>
                  <a:gd name="T21" fmla="*/ 63 h 153"/>
                  <a:gd name="T22" fmla="*/ 98 w 408"/>
                  <a:gd name="T23" fmla="*/ 63 h 153"/>
                  <a:gd name="T24" fmla="*/ 140 w 408"/>
                  <a:gd name="T25" fmla="*/ 15 h 153"/>
                  <a:gd name="T26" fmla="*/ 206 w 408"/>
                  <a:gd name="T27" fmla="*/ 15 h 153"/>
                  <a:gd name="T28" fmla="*/ 164 w 408"/>
                  <a:gd name="T29" fmla="*/ 63 h 153"/>
                  <a:gd name="T30" fmla="*/ 86 w 408"/>
                  <a:gd name="T31" fmla="*/ 78 h 153"/>
                  <a:gd name="T32" fmla="*/ 152 w 408"/>
                  <a:gd name="T33" fmla="*/ 78 h 153"/>
                  <a:gd name="T34" fmla="*/ 100 w 408"/>
                  <a:gd name="T35" fmla="*/ 138 h 153"/>
                  <a:gd name="T36" fmla="*/ 35 w 408"/>
                  <a:gd name="T37" fmla="*/ 138 h 153"/>
                  <a:gd name="T38" fmla="*/ 86 w 408"/>
                  <a:gd name="T39" fmla="*/ 78 h 153"/>
                  <a:gd name="T40" fmla="*/ 171 w 408"/>
                  <a:gd name="T41" fmla="*/ 78 h 153"/>
                  <a:gd name="T42" fmla="*/ 236 w 408"/>
                  <a:gd name="T43" fmla="*/ 78 h 153"/>
                  <a:gd name="T44" fmla="*/ 185 w 408"/>
                  <a:gd name="T45" fmla="*/ 138 h 153"/>
                  <a:gd name="T46" fmla="*/ 120 w 408"/>
                  <a:gd name="T47" fmla="*/ 138 h 153"/>
                  <a:gd name="T48" fmla="*/ 171 w 408"/>
                  <a:gd name="T49" fmla="*/ 78 h 153"/>
                  <a:gd name="T50" fmla="*/ 205 w 408"/>
                  <a:gd name="T51" fmla="*/ 138 h 153"/>
                  <a:gd name="T52" fmla="*/ 256 w 408"/>
                  <a:gd name="T53" fmla="*/ 78 h 153"/>
                  <a:gd name="T54" fmla="*/ 321 w 408"/>
                  <a:gd name="T55" fmla="*/ 78 h 153"/>
                  <a:gd name="T56" fmla="*/ 270 w 408"/>
                  <a:gd name="T57" fmla="*/ 138 h 153"/>
                  <a:gd name="T58" fmla="*/ 205 w 408"/>
                  <a:gd name="T59" fmla="*/ 138 h 153"/>
                  <a:gd name="T60" fmla="*/ 334 w 408"/>
                  <a:gd name="T61" fmla="*/ 63 h 153"/>
                  <a:gd name="T62" fmla="*/ 269 w 408"/>
                  <a:gd name="T63" fmla="*/ 63 h 153"/>
                  <a:gd name="T64" fmla="*/ 310 w 408"/>
                  <a:gd name="T65" fmla="*/ 15 h 153"/>
                  <a:gd name="T66" fmla="*/ 375 w 408"/>
                  <a:gd name="T67" fmla="*/ 15 h 153"/>
                  <a:gd name="T68" fmla="*/ 334 w 408"/>
                  <a:gd name="T69" fmla="*/ 6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08" h="153">
                    <a:moveTo>
                      <a:pt x="408" y="1"/>
                    </a:moveTo>
                    <a:lnTo>
                      <a:pt x="133" y="0"/>
                    </a:lnTo>
                    <a:lnTo>
                      <a:pt x="0" y="153"/>
                    </a:lnTo>
                    <a:lnTo>
                      <a:pt x="277" y="153"/>
                    </a:lnTo>
                    <a:lnTo>
                      <a:pt x="408" y="1"/>
                    </a:lnTo>
                    <a:close/>
                    <a:moveTo>
                      <a:pt x="290" y="15"/>
                    </a:moveTo>
                    <a:lnTo>
                      <a:pt x="249" y="63"/>
                    </a:lnTo>
                    <a:lnTo>
                      <a:pt x="184" y="63"/>
                    </a:lnTo>
                    <a:lnTo>
                      <a:pt x="225" y="15"/>
                    </a:lnTo>
                    <a:lnTo>
                      <a:pt x="290" y="15"/>
                    </a:lnTo>
                    <a:close/>
                    <a:moveTo>
                      <a:pt x="164" y="63"/>
                    </a:moveTo>
                    <a:lnTo>
                      <a:pt x="98" y="63"/>
                    </a:lnTo>
                    <a:lnTo>
                      <a:pt x="140" y="15"/>
                    </a:lnTo>
                    <a:lnTo>
                      <a:pt x="206" y="15"/>
                    </a:lnTo>
                    <a:lnTo>
                      <a:pt x="164" y="63"/>
                    </a:lnTo>
                    <a:close/>
                    <a:moveTo>
                      <a:pt x="86" y="78"/>
                    </a:moveTo>
                    <a:lnTo>
                      <a:pt x="152" y="78"/>
                    </a:lnTo>
                    <a:lnTo>
                      <a:pt x="100" y="138"/>
                    </a:lnTo>
                    <a:lnTo>
                      <a:pt x="35" y="138"/>
                    </a:lnTo>
                    <a:lnTo>
                      <a:pt x="86" y="78"/>
                    </a:lnTo>
                    <a:close/>
                    <a:moveTo>
                      <a:pt x="171" y="78"/>
                    </a:moveTo>
                    <a:lnTo>
                      <a:pt x="236" y="78"/>
                    </a:lnTo>
                    <a:lnTo>
                      <a:pt x="185" y="138"/>
                    </a:lnTo>
                    <a:lnTo>
                      <a:pt x="120" y="138"/>
                    </a:lnTo>
                    <a:lnTo>
                      <a:pt x="171" y="78"/>
                    </a:lnTo>
                    <a:close/>
                    <a:moveTo>
                      <a:pt x="205" y="138"/>
                    </a:moveTo>
                    <a:lnTo>
                      <a:pt x="256" y="78"/>
                    </a:lnTo>
                    <a:lnTo>
                      <a:pt x="321" y="78"/>
                    </a:lnTo>
                    <a:lnTo>
                      <a:pt x="270" y="138"/>
                    </a:lnTo>
                    <a:lnTo>
                      <a:pt x="205" y="138"/>
                    </a:lnTo>
                    <a:close/>
                    <a:moveTo>
                      <a:pt x="334" y="63"/>
                    </a:moveTo>
                    <a:lnTo>
                      <a:pt x="269" y="63"/>
                    </a:lnTo>
                    <a:lnTo>
                      <a:pt x="310" y="15"/>
                    </a:lnTo>
                    <a:lnTo>
                      <a:pt x="375" y="15"/>
                    </a:lnTo>
                    <a:lnTo>
                      <a:pt x="334" y="63"/>
                    </a:lnTo>
                    <a:close/>
                  </a:path>
                </a:pathLst>
              </a:custGeom>
              <a:solidFill>
                <a:srgbClr val="58B5B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73" name="Freeform 831">
                <a:extLst>
                  <a:ext uri="{FF2B5EF4-FFF2-40B4-BE49-F238E27FC236}">
                    <a16:creationId xmlns:a16="http://schemas.microsoft.com/office/drawing/2014/main" id="{A2A798C9-1853-4B19-B988-8BDF1AF68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330" y="3654515"/>
                <a:ext cx="145085" cy="6819"/>
              </a:xfrm>
              <a:custGeom>
                <a:avLst/>
                <a:gdLst>
                  <a:gd name="T0" fmla="*/ 0 w 289"/>
                  <a:gd name="T1" fmla="*/ 0 h 12"/>
                  <a:gd name="T2" fmla="*/ 12 w 289"/>
                  <a:gd name="T3" fmla="*/ 12 h 12"/>
                  <a:gd name="T4" fmla="*/ 289 w 289"/>
                  <a:gd name="T5" fmla="*/ 12 h 12"/>
                  <a:gd name="T6" fmla="*/ 277 w 289"/>
                  <a:gd name="T7" fmla="*/ 0 h 12"/>
                  <a:gd name="T8" fmla="*/ 0 w 289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9" h="12">
                    <a:moveTo>
                      <a:pt x="0" y="0"/>
                    </a:moveTo>
                    <a:lnTo>
                      <a:pt x="12" y="12"/>
                    </a:lnTo>
                    <a:lnTo>
                      <a:pt x="289" y="12"/>
                    </a:lnTo>
                    <a:lnTo>
                      <a:pt x="27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48D9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74" name="Freeform 832">
                <a:extLst>
                  <a:ext uri="{FF2B5EF4-FFF2-40B4-BE49-F238E27FC236}">
                    <a16:creationId xmlns:a16="http://schemas.microsoft.com/office/drawing/2014/main" id="{653A6154-BD11-498A-B326-49F34D0E2E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69390" y="3568131"/>
                <a:ext cx="70283" cy="93204"/>
              </a:xfrm>
              <a:custGeom>
                <a:avLst/>
                <a:gdLst>
                  <a:gd name="T0" fmla="*/ 0 w 140"/>
                  <a:gd name="T1" fmla="*/ 152 h 164"/>
                  <a:gd name="T2" fmla="*/ 131 w 140"/>
                  <a:gd name="T3" fmla="*/ 0 h 164"/>
                  <a:gd name="T4" fmla="*/ 140 w 140"/>
                  <a:gd name="T5" fmla="*/ 10 h 164"/>
                  <a:gd name="T6" fmla="*/ 12 w 140"/>
                  <a:gd name="T7" fmla="*/ 164 h 164"/>
                  <a:gd name="T8" fmla="*/ 0 w 140"/>
                  <a:gd name="T9" fmla="*/ 152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0" h="164">
                    <a:moveTo>
                      <a:pt x="0" y="152"/>
                    </a:moveTo>
                    <a:lnTo>
                      <a:pt x="131" y="0"/>
                    </a:lnTo>
                    <a:lnTo>
                      <a:pt x="140" y="10"/>
                    </a:lnTo>
                    <a:lnTo>
                      <a:pt x="12" y="164"/>
                    </a:lnTo>
                    <a:lnTo>
                      <a:pt x="0" y="152"/>
                    </a:lnTo>
                    <a:close/>
                  </a:path>
                </a:pathLst>
              </a:custGeom>
              <a:solidFill>
                <a:srgbClr val="72C5C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501C56FA-DEA1-458D-936A-BBEF869D6CEE}"/>
                </a:ext>
              </a:extLst>
            </p:cNvPr>
            <p:cNvGrpSpPr/>
            <p:nvPr/>
          </p:nvGrpSpPr>
          <p:grpSpPr>
            <a:xfrm>
              <a:off x="7009257" y="5679065"/>
              <a:ext cx="234401" cy="233117"/>
              <a:chOff x="1609117" y="3514141"/>
              <a:chExt cx="170186" cy="192659"/>
            </a:xfrm>
            <a:effectLst>
              <a:reflection blurRad="6350" stA="53000" endPos="15000" dir="5400000" sy="-100000" algn="bl" rotWithShape="0"/>
            </a:effectLst>
          </p:grpSpPr>
          <p:sp>
            <p:nvSpPr>
              <p:cNvPr id="322" name="Freeform 863">
                <a:extLst>
                  <a:ext uri="{FF2B5EF4-FFF2-40B4-BE49-F238E27FC236}">
                    <a16:creationId xmlns:a16="http://schemas.microsoft.com/office/drawing/2014/main" id="{CB9B9B5A-AFFB-4B24-9CB0-6B9B70D29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6307" y="3697138"/>
                <a:ext cx="21085" cy="7956"/>
              </a:xfrm>
              <a:custGeom>
                <a:avLst/>
                <a:gdLst>
                  <a:gd name="T0" fmla="*/ 23 w 48"/>
                  <a:gd name="T1" fmla="*/ 0 h 16"/>
                  <a:gd name="T2" fmla="*/ 6 w 48"/>
                  <a:gd name="T3" fmla="*/ 0 h 16"/>
                  <a:gd name="T4" fmla="*/ 2 w 48"/>
                  <a:gd name="T5" fmla="*/ 16 h 16"/>
                  <a:gd name="T6" fmla="*/ 48 w 48"/>
                  <a:gd name="T7" fmla="*/ 16 h 16"/>
                  <a:gd name="T8" fmla="*/ 23 w 48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6">
                    <a:moveTo>
                      <a:pt x="23" y="0"/>
                    </a:moveTo>
                    <a:cubicBezTo>
                      <a:pt x="14" y="1"/>
                      <a:pt x="6" y="0"/>
                      <a:pt x="6" y="0"/>
                    </a:cubicBezTo>
                    <a:cubicBezTo>
                      <a:pt x="6" y="0"/>
                      <a:pt x="0" y="8"/>
                      <a:pt x="2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3" y="8"/>
                      <a:pt x="27" y="1"/>
                      <a:pt x="23" y="0"/>
                    </a:cubicBezTo>
                    <a:close/>
                  </a:path>
                </a:pathLst>
              </a:custGeom>
              <a:solidFill>
                <a:srgbClr val="FF9A9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23" name="Freeform 864">
                <a:extLst>
                  <a:ext uri="{FF2B5EF4-FFF2-40B4-BE49-F238E27FC236}">
                    <a16:creationId xmlns:a16="http://schemas.microsoft.com/office/drawing/2014/main" id="{3C8DCEE0-9787-4FD2-8A47-C78F26472C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218" y="3544262"/>
                <a:ext cx="12049" cy="18755"/>
              </a:xfrm>
              <a:custGeom>
                <a:avLst/>
                <a:gdLst>
                  <a:gd name="T0" fmla="*/ 18 w 27"/>
                  <a:gd name="T1" fmla="*/ 9 h 38"/>
                  <a:gd name="T2" fmla="*/ 27 w 27"/>
                  <a:gd name="T3" fmla="*/ 32 h 38"/>
                  <a:gd name="T4" fmla="*/ 0 w 27"/>
                  <a:gd name="T5" fmla="*/ 19 h 38"/>
                  <a:gd name="T6" fmla="*/ 0 w 27"/>
                  <a:gd name="T7" fmla="*/ 0 h 38"/>
                  <a:gd name="T8" fmla="*/ 18 w 27"/>
                  <a:gd name="T9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38">
                    <a:moveTo>
                      <a:pt x="18" y="9"/>
                    </a:moveTo>
                    <a:cubicBezTo>
                      <a:pt x="18" y="9"/>
                      <a:pt x="18" y="23"/>
                      <a:pt x="27" y="32"/>
                    </a:cubicBezTo>
                    <a:cubicBezTo>
                      <a:pt x="27" y="32"/>
                      <a:pt x="11" y="38"/>
                      <a:pt x="0" y="19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8" y="9"/>
                    </a:lnTo>
                    <a:close/>
                  </a:path>
                </a:pathLst>
              </a:custGeom>
              <a:solidFill>
                <a:srgbClr val="FFC9A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24" name="Freeform 865">
                <a:extLst>
                  <a:ext uri="{FF2B5EF4-FFF2-40B4-BE49-F238E27FC236}">
                    <a16:creationId xmlns:a16="http://schemas.microsoft.com/office/drawing/2014/main" id="{C14BE9E9-1695-456C-B9D9-1281A3CCB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672" y="3553354"/>
                <a:ext cx="38154" cy="61947"/>
              </a:xfrm>
              <a:custGeom>
                <a:avLst/>
                <a:gdLst>
                  <a:gd name="T0" fmla="*/ 70 w 87"/>
                  <a:gd name="T1" fmla="*/ 57 h 125"/>
                  <a:gd name="T2" fmla="*/ 74 w 87"/>
                  <a:gd name="T3" fmla="*/ 36 h 125"/>
                  <a:gd name="T4" fmla="*/ 54 w 87"/>
                  <a:gd name="T5" fmla="*/ 13 h 125"/>
                  <a:gd name="T6" fmla="*/ 27 w 87"/>
                  <a:gd name="T7" fmla="*/ 0 h 125"/>
                  <a:gd name="T8" fmla="*/ 13 w 87"/>
                  <a:gd name="T9" fmla="*/ 28 h 125"/>
                  <a:gd name="T10" fmla="*/ 0 w 87"/>
                  <a:gd name="T11" fmla="*/ 121 h 125"/>
                  <a:gd name="T12" fmla="*/ 87 w 87"/>
                  <a:gd name="T13" fmla="*/ 125 h 125"/>
                  <a:gd name="T14" fmla="*/ 70 w 87"/>
                  <a:gd name="T15" fmla="*/ 57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7" h="125">
                    <a:moveTo>
                      <a:pt x="70" y="57"/>
                    </a:moveTo>
                    <a:cubicBezTo>
                      <a:pt x="73" y="51"/>
                      <a:pt x="74" y="36"/>
                      <a:pt x="74" y="36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34" y="12"/>
                      <a:pt x="27" y="0"/>
                      <a:pt x="27" y="0"/>
                    </a:cubicBezTo>
                    <a:cubicBezTo>
                      <a:pt x="20" y="8"/>
                      <a:pt x="16" y="18"/>
                      <a:pt x="13" y="28"/>
                    </a:cubicBezTo>
                    <a:cubicBezTo>
                      <a:pt x="2" y="69"/>
                      <a:pt x="0" y="121"/>
                      <a:pt x="0" y="121"/>
                    </a:cubicBezTo>
                    <a:cubicBezTo>
                      <a:pt x="87" y="125"/>
                      <a:pt x="87" y="125"/>
                      <a:pt x="87" y="125"/>
                    </a:cubicBezTo>
                    <a:cubicBezTo>
                      <a:pt x="80" y="96"/>
                      <a:pt x="70" y="57"/>
                      <a:pt x="70" y="57"/>
                    </a:cubicBezTo>
                    <a:close/>
                  </a:path>
                </a:pathLst>
              </a:custGeom>
              <a:solidFill>
                <a:srgbClr val="FF795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25" name="Freeform 866">
                <a:extLst>
                  <a:ext uri="{FF2B5EF4-FFF2-40B4-BE49-F238E27FC236}">
                    <a16:creationId xmlns:a16="http://schemas.microsoft.com/office/drawing/2014/main" id="{081EBD1C-2774-49B6-AFD7-5B53246432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1708" y="3570973"/>
                <a:ext cx="38656" cy="39214"/>
              </a:xfrm>
              <a:custGeom>
                <a:avLst/>
                <a:gdLst>
                  <a:gd name="T0" fmla="*/ 33 w 88"/>
                  <a:gd name="T1" fmla="*/ 37 h 80"/>
                  <a:gd name="T2" fmla="*/ 29 w 88"/>
                  <a:gd name="T3" fmla="*/ 0 h 80"/>
                  <a:gd name="T4" fmla="*/ 0 w 88"/>
                  <a:gd name="T5" fmla="*/ 9 h 80"/>
                  <a:gd name="T6" fmla="*/ 17 w 88"/>
                  <a:gd name="T7" fmla="*/ 49 h 80"/>
                  <a:gd name="T8" fmla="*/ 82 w 88"/>
                  <a:gd name="T9" fmla="*/ 80 h 80"/>
                  <a:gd name="T10" fmla="*/ 88 w 88"/>
                  <a:gd name="T11" fmla="*/ 72 h 80"/>
                  <a:gd name="T12" fmla="*/ 33 w 88"/>
                  <a:gd name="T13" fmla="*/ 37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80">
                    <a:moveTo>
                      <a:pt x="33" y="37"/>
                    </a:moveTo>
                    <a:cubicBezTo>
                      <a:pt x="33" y="37"/>
                      <a:pt x="35" y="17"/>
                      <a:pt x="29" y="0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3" y="31"/>
                      <a:pt x="17" y="49"/>
                      <a:pt x="17" y="49"/>
                    </a:cubicBezTo>
                    <a:cubicBezTo>
                      <a:pt x="82" y="80"/>
                      <a:pt x="82" y="80"/>
                      <a:pt x="82" y="80"/>
                    </a:cubicBezTo>
                    <a:cubicBezTo>
                      <a:pt x="88" y="72"/>
                      <a:pt x="88" y="72"/>
                      <a:pt x="88" y="72"/>
                    </a:cubicBezTo>
                    <a:cubicBezTo>
                      <a:pt x="74" y="63"/>
                      <a:pt x="57" y="41"/>
                      <a:pt x="33" y="37"/>
                    </a:cubicBezTo>
                    <a:close/>
                  </a:path>
                </a:pathLst>
              </a:custGeom>
              <a:solidFill>
                <a:srgbClr val="FFC9A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26" name="Freeform 867">
                <a:extLst>
                  <a:ext uri="{FF2B5EF4-FFF2-40B4-BE49-F238E27FC236}">
                    <a16:creationId xmlns:a16="http://schemas.microsoft.com/office/drawing/2014/main" id="{EC5CC4EE-CDE2-4F80-AD69-C240A97CB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9117" y="3689750"/>
                <a:ext cx="17571" cy="17050"/>
              </a:xfrm>
              <a:custGeom>
                <a:avLst/>
                <a:gdLst>
                  <a:gd name="T0" fmla="*/ 26 w 40"/>
                  <a:gd name="T1" fmla="*/ 8 h 34"/>
                  <a:gd name="T2" fmla="*/ 11 w 40"/>
                  <a:gd name="T3" fmla="*/ 0 h 34"/>
                  <a:gd name="T4" fmla="*/ 0 w 40"/>
                  <a:gd name="T5" fmla="*/ 13 h 34"/>
                  <a:gd name="T6" fmla="*/ 40 w 40"/>
                  <a:gd name="T7" fmla="*/ 34 h 34"/>
                  <a:gd name="T8" fmla="*/ 26 w 40"/>
                  <a:gd name="T9" fmla="*/ 8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34">
                    <a:moveTo>
                      <a:pt x="26" y="8"/>
                    </a:moveTo>
                    <a:cubicBezTo>
                      <a:pt x="17" y="5"/>
                      <a:pt x="12" y="1"/>
                      <a:pt x="11" y="0"/>
                    </a:cubicBezTo>
                    <a:cubicBezTo>
                      <a:pt x="11" y="0"/>
                      <a:pt x="2" y="4"/>
                      <a:pt x="0" y="13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0" y="25"/>
                      <a:pt x="29" y="11"/>
                      <a:pt x="26" y="8"/>
                    </a:cubicBezTo>
                    <a:close/>
                  </a:path>
                </a:pathLst>
              </a:custGeom>
              <a:solidFill>
                <a:srgbClr val="FF9A92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27" name="Freeform 868">
                <a:extLst>
                  <a:ext uri="{FF2B5EF4-FFF2-40B4-BE49-F238E27FC236}">
                    <a16:creationId xmlns:a16="http://schemas.microsoft.com/office/drawing/2014/main" id="{045CC296-66E1-481D-8AF6-9466CC98A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4218" y="3528349"/>
                <a:ext cx="17069" cy="27847"/>
              </a:xfrm>
              <a:custGeom>
                <a:avLst/>
                <a:gdLst>
                  <a:gd name="T0" fmla="*/ 2 w 39"/>
                  <a:gd name="T1" fmla="*/ 2 h 56"/>
                  <a:gd name="T2" fmla="*/ 0 w 39"/>
                  <a:gd name="T3" fmla="*/ 35 h 56"/>
                  <a:gd name="T4" fmla="*/ 30 w 39"/>
                  <a:gd name="T5" fmla="*/ 0 h 56"/>
                  <a:gd name="T6" fmla="*/ 2 w 39"/>
                  <a:gd name="T7" fmla="*/ 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9" h="56">
                    <a:moveTo>
                      <a:pt x="2" y="2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28" y="56"/>
                      <a:pt x="39" y="21"/>
                      <a:pt x="30" y="0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FFC9A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28" name="Freeform 869">
                <a:extLst>
                  <a:ext uri="{FF2B5EF4-FFF2-40B4-BE49-F238E27FC236}">
                    <a16:creationId xmlns:a16="http://schemas.microsoft.com/office/drawing/2014/main" id="{1F530BE5-02FE-436F-9C4D-1C3384B5B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65846" y="3605072"/>
                <a:ext cx="12551" cy="12503"/>
              </a:xfrm>
              <a:custGeom>
                <a:avLst/>
                <a:gdLst>
                  <a:gd name="T0" fmla="*/ 13 w 29"/>
                  <a:gd name="T1" fmla="*/ 20 h 25"/>
                  <a:gd name="T2" fmla="*/ 5 w 29"/>
                  <a:gd name="T3" fmla="*/ 13 h 25"/>
                  <a:gd name="T4" fmla="*/ 12 w 29"/>
                  <a:gd name="T5" fmla="*/ 3 h 25"/>
                  <a:gd name="T6" fmla="*/ 21 w 29"/>
                  <a:gd name="T7" fmla="*/ 8 h 25"/>
                  <a:gd name="T8" fmla="*/ 13 w 29"/>
                  <a:gd name="T9" fmla="*/ 2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5">
                    <a:moveTo>
                      <a:pt x="13" y="20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0" y="8"/>
                      <a:pt x="6" y="0"/>
                      <a:pt x="12" y="3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9" y="13"/>
                      <a:pt x="21" y="25"/>
                      <a:pt x="13" y="20"/>
                    </a:cubicBezTo>
                    <a:close/>
                  </a:path>
                </a:pathLst>
              </a:custGeom>
              <a:solidFill>
                <a:srgbClr val="FFC9A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29" name="Freeform 870">
                <a:extLst>
                  <a:ext uri="{FF2B5EF4-FFF2-40B4-BE49-F238E27FC236}">
                    <a16:creationId xmlns:a16="http://schemas.microsoft.com/office/drawing/2014/main" id="{297DB112-0EF8-4CA2-A9AD-E716AC8C7E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48777" y="3614733"/>
                <a:ext cx="17571" cy="85816"/>
              </a:xfrm>
              <a:custGeom>
                <a:avLst/>
                <a:gdLst>
                  <a:gd name="T0" fmla="*/ 1 w 40"/>
                  <a:gd name="T1" fmla="*/ 71 h 174"/>
                  <a:gd name="T2" fmla="*/ 7 w 40"/>
                  <a:gd name="T3" fmla="*/ 76 h 174"/>
                  <a:gd name="T4" fmla="*/ 23 w 40"/>
                  <a:gd name="T5" fmla="*/ 168 h 174"/>
                  <a:gd name="T6" fmla="*/ 40 w 40"/>
                  <a:gd name="T7" fmla="*/ 168 h 174"/>
                  <a:gd name="T8" fmla="*/ 37 w 40"/>
                  <a:gd name="T9" fmla="*/ 74 h 174"/>
                  <a:gd name="T10" fmla="*/ 18 w 40"/>
                  <a:gd name="T11" fmla="*/ 0 h 174"/>
                  <a:gd name="T12" fmla="*/ 15 w 40"/>
                  <a:gd name="T13" fmla="*/ 0 h 174"/>
                  <a:gd name="T14" fmla="*/ 1 w 40"/>
                  <a:gd name="T15" fmla="*/ 71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174">
                    <a:moveTo>
                      <a:pt x="1" y="71"/>
                    </a:moveTo>
                    <a:cubicBezTo>
                      <a:pt x="7" y="76"/>
                      <a:pt x="7" y="76"/>
                      <a:pt x="7" y="76"/>
                    </a:cubicBezTo>
                    <a:cubicBezTo>
                      <a:pt x="0" y="124"/>
                      <a:pt x="23" y="134"/>
                      <a:pt x="23" y="168"/>
                    </a:cubicBezTo>
                    <a:cubicBezTo>
                      <a:pt x="32" y="174"/>
                      <a:pt x="40" y="168"/>
                      <a:pt x="40" y="168"/>
                    </a:cubicBezTo>
                    <a:cubicBezTo>
                      <a:pt x="40" y="168"/>
                      <a:pt x="38" y="79"/>
                      <a:pt x="37" y="74"/>
                    </a:cubicBezTo>
                    <a:cubicBezTo>
                      <a:pt x="36" y="70"/>
                      <a:pt x="19" y="4"/>
                      <a:pt x="18" y="0"/>
                    </a:cubicBezTo>
                    <a:cubicBezTo>
                      <a:pt x="15" y="0"/>
                      <a:pt x="15" y="0"/>
                      <a:pt x="15" y="0"/>
                    </a:cubicBezTo>
                    <a:lnTo>
                      <a:pt x="1" y="71"/>
                    </a:lnTo>
                    <a:close/>
                  </a:path>
                </a:pathLst>
              </a:custGeom>
              <a:solidFill>
                <a:srgbClr val="63C6F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0" name="Freeform 871">
                <a:extLst>
                  <a:ext uri="{FF2B5EF4-FFF2-40B4-BE49-F238E27FC236}">
                    <a16:creationId xmlns:a16="http://schemas.microsoft.com/office/drawing/2014/main" id="{383062A6-2820-42E7-96A5-CC3F32FBAC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3635" y="3613596"/>
                <a:ext cx="41668" cy="80132"/>
              </a:xfrm>
              <a:custGeom>
                <a:avLst/>
                <a:gdLst>
                  <a:gd name="T0" fmla="*/ 30 w 95"/>
                  <a:gd name="T1" fmla="*/ 0 h 163"/>
                  <a:gd name="T2" fmla="*/ 53 w 95"/>
                  <a:gd name="T3" fmla="*/ 74 h 163"/>
                  <a:gd name="T4" fmla="*/ 0 w 95"/>
                  <a:gd name="T5" fmla="*/ 155 h 163"/>
                  <a:gd name="T6" fmla="*/ 15 w 95"/>
                  <a:gd name="T7" fmla="*/ 163 h 163"/>
                  <a:gd name="T8" fmla="*/ 79 w 95"/>
                  <a:gd name="T9" fmla="*/ 82 h 163"/>
                  <a:gd name="T10" fmla="*/ 95 w 95"/>
                  <a:gd name="T11" fmla="*/ 2 h 163"/>
                  <a:gd name="T12" fmla="*/ 30 w 95"/>
                  <a:gd name="T13" fmla="*/ 0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5" h="163">
                    <a:moveTo>
                      <a:pt x="30" y="0"/>
                    </a:moveTo>
                    <a:cubicBezTo>
                      <a:pt x="30" y="35"/>
                      <a:pt x="47" y="57"/>
                      <a:pt x="53" y="74"/>
                    </a:cubicBezTo>
                    <a:cubicBezTo>
                      <a:pt x="17" y="85"/>
                      <a:pt x="25" y="130"/>
                      <a:pt x="0" y="155"/>
                    </a:cubicBezTo>
                    <a:cubicBezTo>
                      <a:pt x="0" y="155"/>
                      <a:pt x="2" y="161"/>
                      <a:pt x="15" y="163"/>
                    </a:cubicBezTo>
                    <a:cubicBezTo>
                      <a:pt x="79" y="82"/>
                      <a:pt x="79" y="82"/>
                      <a:pt x="79" y="82"/>
                    </a:cubicBezTo>
                    <a:cubicBezTo>
                      <a:pt x="95" y="2"/>
                      <a:pt x="95" y="2"/>
                      <a:pt x="95" y="2"/>
                    </a:cubicBezTo>
                    <a:lnTo>
                      <a:pt x="30" y="0"/>
                    </a:lnTo>
                    <a:close/>
                  </a:path>
                </a:pathLst>
              </a:custGeom>
              <a:solidFill>
                <a:srgbClr val="8DDC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1" name="Freeform 872">
                <a:extLst>
                  <a:ext uri="{FF2B5EF4-FFF2-40B4-BE49-F238E27FC236}">
                    <a16:creationId xmlns:a16="http://schemas.microsoft.com/office/drawing/2014/main" id="{67FB6F08-CA15-4F1C-8F68-65A892F4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170" y="3514141"/>
                <a:ext cx="26607" cy="35803"/>
              </a:xfrm>
              <a:custGeom>
                <a:avLst/>
                <a:gdLst>
                  <a:gd name="T0" fmla="*/ 61 w 61"/>
                  <a:gd name="T1" fmla="*/ 29 h 73"/>
                  <a:gd name="T2" fmla="*/ 30 w 61"/>
                  <a:gd name="T3" fmla="*/ 31 h 73"/>
                  <a:gd name="T4" fmla="*/ 28 w 61"/>
                  <a:gd name="T5" fmla="*/ 73 h 73"/>
                  <a:gd name="T6" fmla="*/ 11 w 61"/>
                  <a:gd name="T7" fmla="*/ 62 h 73"/>
                  <a:gd name="T8" fmla="*/ 13 w 61"/>
                  <a:gd name="T9" fmla="*/ 52 h 73"/>
                  <a:gd name="T10" fmla="*/ 7 w 61"/>
                  <a:gd name="T11" fmla="*/ 59 h 73"/>
                  <a:gd name="T12" fmla="*/ 0 w 61"/>
                  <a:gd name="T13" fmla="*/ 54 h 73"/>
                  <a:gd name="T14" fmla="*/ 15 w 61"/>
                  <a:gd name="T15" fmla="*/ 15 h 73"/>
                  <a:gd name="T16" fmla="*/ 61 w 61"/>
                  <a:gd name="T17" fmla="*/ 29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1" h="73">
                    <a:moveTo>
                      <a:pt x="61" y="29"/>
                    </a:moveTo>
                    <a:cubicBezTo>
                      <a:pt x="30" y="31"/>
                      <a:pt x="30" y="31"/>
                      <a:pt x="30" y="31"/>
                    </a:cubicBezTo>
                    <a:cubicBezTo>
                      <a:pt x="28" y="73"/>
                      <a:pt x="28" y="73"/>
                      <a:pt x="28" y="73"/>
                    </a:cubicBezTo>
                    <a:cubicBezTo>
                      <a:pt x="11" y="62"/>
                      <a:pt x="11" y="62"/>
                      <a:pt x="11" y="62"/>
                    </a:cubicBezTo>
                    <a:cubicBezTo>
                      <a:pt x="13" y="52"/>
                      <a:pt x="13" y="52"/>
                      <a:pt x="13" y="52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0" y="54"/>
                      <a:pt x="0" y="54"/>
                      <a:pt x="0" y="54"/>
                    </a:cubicBezTo>
                    <a:cubicBezTo>
                      <a:pt x="0" y="54"/>
                      <a:pt x="5" y="26"/>
                      <a:pt x="15" y="15"/>
                    </a:cubicBezTo>
                    <a:cubicBezTo>
                      <a:pt x="27" y="1"/>
                      <a:pt x="54" y="0"/>
                      <a:pt x="61" y="29"/>
                    </a:cubicBezTo>
                    <a:close/>
                  </a:path>
                </a:pathLst>
              </a:custGeom>
              <a:solidFill>
                <a:srgbClr val="565656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2" name="Freeform 873">
                <a:extLst>
                  <a:ext uri="{FF2B5EF4-FFF2-40B4-BE49-F238E27FC236}">
                    <a16:creationId xmlns:a16="http://schemas.microsoft.com/office/drawing/2014/main" id="{61F4D469-B345-4B56-9CA3-C51AFF79C3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0162" y="3613028"/>
                <a:ext cx="42170" cy="9093"/>
              </a:xfrm>
              <a:custGeom>
                <a:avLst/>
                <a:gdLst>
                  <a:gd name="T0" fmla="*/ 5 w 84"/>
                  <a:gd name="T1" fmla="*/ 0 h 16"/>
                  <a:gd name="T2" fmla="*/ 0 w 84"/>
                  <a:gd name="T3" fmla="*/ 13 h 16"/>
                  <a:gd name="T4" fmla="*/ 84 w 84"/>
                  <a:gd name="T5" fmla="*/ 16 h 16"/>
                  <a:gd name="T6" fmla="*/ 81 w 84"/>
                  <a:gd name="T7" fmla="*/ 3 h 16"/>
                  <a:gd name="T8" fmla="*/ 5 w 84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4" h="16">
                    <a:moveTo>
                      <a:pt x="5" y="0"/>
                    </a:moveTo>
                    <a:lnTo>
                      <a:pt x="0" y="13"/>
                    </a:lnTo>
                    <a:lnTo>
                      <a:pt x="84" y="16"/>
                    </a:lnTo>
                    <a:lnTo>
                      <a:pt x="81" y="3"/>
                    </a:ln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EA6A4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3" name="Freeform 874">
                <a:extLst>
                  <a:ext uri="{FF2B5EF4-FFF2-40B4-BE49-F238E27FC236}">
                    <a16:creationId xmlns:a16="http://schemas.microsoft.com/office/drawing/2014/main" id="{100484A7-976B-4D37-A652-FAED63C294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7514" y="3670428"/>
                <a:ext cx="19579" cy="35235"/>
              </a:xfrm>
              <a:custGeom>
                <a:avLst/>
                <a:gdLst>
                  <a:gd name="T0" fmla="*/ 43 w 45"/>
                  <a:gd name="T1" fmla="*/ 9 h 72"/>
                  <a:gd name="T2" fmla="*/ 19 w 45"/>
                  <a:gd name="T3" fmla="*/ 37 h 72"/>
                  <a:gd name="T4" fmla="*/ 21 w 45"/>
                  <a:gd name="T5" fmla="*/ 72 h 72"/>
                  <a:gd name="T6" fmla="*/ 14 w 45"/>
                  <a:gd name="T7" fmla="*/ 72 h 72"/>
                  <a:gd name="T8" fmla="*/ 0 w 45"/>
                  <a:gd name="T9" fmla="*/ 30 h 72"/>
                  <a:gd name="T10" fmla="*/ 11 w 45"/>
                  <a:gd name="T11" fmla="*/ 0 h 72"/>
                  <a:gd name="T12" fmla="*/ 45 w 45"/>
                  <a:gd name="T13" fmla="*/ 0 h 72"/>
                  <a:gd name="T14" fmla="*/ 43 w 45"/>
                  <a:gd name="T15" fmla="*/ 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5" h="72">
                    <a:moveTo>
                      <a:pt x="43" y="9"/>
                    </a:moveTo>
                    <a:cubicBezTo>
                      <a:pt x="36" y="21"/>
                      <a:pt x="19" y="37"/>
                      <a:pt x="19" y="37"/>
                    </a:cubicBezTo>
                    <a:cubicBezTo>
                      <a:pt x="17" y="45"/>
                      <a:pt x="21" y="72"/>
                      <a:pt x="21" y="72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1" y="55"/>
                      <a:pt x="0" y="30"/>
                      <a:pt x="0" y="3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45" y="0"/>
                      <a:pt x="45" y="0"/>
                      <a:pt x="45" y="0"/>
                    </a:cubicBezTo>
                    <a:lnTo>
                      <a:pt x="43" y="9"/>
                    </a:lnTo>
                    <a:close/>
                  </a:path>
                </a:pathLst>
              </a:custGeom>
              <a:solidFill>
                <a:srgbClr val="DB94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4" name="Freeform 875">
                <a:extLst>
                  <a:ext uri="{FF2B5EF4-FFF2-40B4-BE49-F238E27FC236}">
                    <a16:creationId xmlns:a16="http://schemas.microsoft.com/office/drawing/2014/main" id="{45268D4D-1648-4D2B-B5C4-3DA782F9FD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2696" y="3674974"/>
                <a:ext cx="6526" cy="30689"/>
              </a:xfrm>
              <a:custGeom>
                <a:avLst/>
                <a:gdLst>
                  <a:gd name="T0" fmla="*/ 0 w 13"/>
                  <a:gd name="T1" fmla="*/ 21 h 54"/>
                  <a:gd name="T2" fmla="*/ 7 w 13"/>
                  <a:gd name="T3" fmla="*/ 54 h 54"/>
                  <a:gd name="T4" fmla="*/ 13 w 13"/>
                  <a:gd name="T5" fmla="*/ 54 h 54"/>
                  <a:gd name="T6" fmla="*/ 11 w 13"/>
                  <a:gd name="T7" fmla="*/ 0 h 54"/>
                  <a:gd name="T8" fmla="*/ 0 w 13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54">
                    <a:moveTo>
                      <a:pt x="0" y="21"/>
                    </a:moveTo>
                    <a:lnTo>
                      <a:pt x="7" y="54"/>
                    </a:lnTo>
                    <a:lnTo>
                      <a:pt x="13" y="54"/>
                    </a:lnTo>
                    <a:lnTo>
                      <a:pt x="11" y="0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DB94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5" name="Freeform 876">
                <a:extLst>
                  <a:ext uri="{FF2B5EF4-FFF2-40B4-BE49-F238E27FC236}">
                    <a16:creationId xmlns:a16="http://schemas.microsoft.com/office/drawing/2014/main" id="{44D2A374-5804-4E90-B349-DA71D2A0BA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3238" y="3619848"/>
                <a:ext cx="4016" cy="9661"/>
              </a:xfrm>
              <a:custGeom>
                <a:avLst/>
                <a:gdLst>
                  <a:gd name="T0" fmla="*/ 8 w 8"/>
                  <a:gd name="T1" fmla="*/ 17 h 17"/>
                  <a:gd name="T2" fmla="*/ 6 w 8"/>
                  <a:gd name="T3" fmla="*/ 0 h 17"/>
                  <a:gd name="T4" fmla="*/ 0 w 8"/>
                  <a:gd name="T5" fmla="*/ 7 h 17"/>
                  <a:gd name="T6" fmla="*/ 1 w 8"/>
                  <a:gd name="T7" fmla="*/ 12 h 17"/>
                  <a:gd name="T8" fmla="*/ 8 w 8"/>
                  <a:gd name="T9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" h="17">
                    <a:moveTo>
                      <a:pt x="8" y="17"/>
                    </a:moveTo>
                    <a:lnTo>
                      <a:pt x="6" y="0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8" y="17"/>
                    </a:lnTo>
                    <a:close/>
                  </a:path>
                </a:pathLst>
              </a:custGeom>
              <a:solidFill>
                <a:srgbClr val="DB94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6" name="Freeform 877">
                <a:extLst>
                  <a:ext uri="{FF2B5EF4-FFF2-40B4-BE49-F238E27FC236}">
                    <a16:creationId xmlns:a16="http://schemas.microsoft.com/office/drawing/2014/main" id="{7428F3D7-BE9D-412F-8BDA-CF834B38EF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5384" y="3627805"/>
                <a:ext cx="27109" cy="29552"/>
              </a:xfrm>
              <a:custGeom>
                <a:avLst/>
                <a:gdLst>
                  <a:gd name="T0" fmla="*/ 62 w 62"/>
                  <a:gd name="T1" fmla="*/ 56 h 60"/>
                  <a:gd name="T2" fmla="*/ 19 w 62"/>
                  <a:gd name="T3" fmla="*/ 0 h 60"/>
                  <a:gd name="T4" fmla="*/ 8 w 62"/>
                  <a:gd name="T5" fmla="*/ 20 h 60"/>
                  <a:gd name="T6" fmla="*/ 3 w 62"/>
                  <a:gd name="T7" fmla="*/ 18 h 60"/>
                  <a:gd name="T8" fmla="*/ 9 w 62"/>
                  <a:gd name="T9" fmla="*/ 37 h 60"/>
                  <a:gd name="T10" fmla="*/ 5 w 62"/>
                  <a:gd name="T11" fmla="*/ 39 h 60"/>
                  <a:gd name="T12" fmla="*/ 57 w 62"/>
                  <a:gd name="T13" fmla="*/ 60 h 60"/>
                  <a:gd name="T14" fmla="*/ 62 w 62"/>
                  <a:gd name="T15" fmla="*/ 56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2" h="60">
                    <a:moveTo>
                      <a:pt x="62" y="56"/>
                    </a:moveTo>
                    <a:cubicBezTo>
                      <a:pt x="62" y="56"/>
                      <a:pt x="15" y="45"/>
                      <a:pt x="19" y="0"/>
                    </a:cubicBezTo>
                    <a:cubicBezTo>
                      <a:pt x="19" y="0"/>
                      <a:pt x="7" y="5"/>
                      <a:pt x="8" y="20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0" y="30"/>
                      <a:pt x="9" y="37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9"/>
                      <a:pt x="11" y="59"/>
                      <a:pt x="57" y="60"/>
                    </a:cubicBezTo>
                    <a:lnTo>
                      <a:pt x="62" y="56"/>
                    </a:lnTo>
                    <a:close/>
                  </a:path>
                </a:pathLst>
              </a:custGeom>
              <a:solidFill>
                <a:srgbClr val="FFC79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7" name="Freeform 878">
                <a:extLst>
                  <a:ext uri="{FF2B5EF4-FFF2-40B4-BE49-F238E27FC236}">
                    <a16:creationId xmlns:a16="http://schemas.microsoft.com/office/drawing/2014/main" id="{4873B194-E2A9-476F-83BB-D09511376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449" y="3647127"/>
                <a:ext cx="71287" cy="58536"/>
              </a:xfrm>
              <a:custGeom>
                <a:avLst/>
                <a:gdLst>
                  <a:gd name="T0" fmla="*/ 164 w 164"/>
                  <a:gd name="T1" fmla="*/ 35 h 119"/>
                  <a:gd name="T2" fmla="*/ 126 w 164"/>
                  <a:gd name="T3" fmla="*/ 119 h 119"/>
                  <a:gd name="T4" fmla="*/ 120 w 164"/>
                  <a:gd name="T5" fmla="*/ 119 h 119"/>
                  <a:gd name="T6" fmla="*/ 125 w 164"/>
                  <a:gd name="T7" fmla="*/ 74 h 119"/>
                  <a:gd name="T8" fmla="*/ 87 w 164"/>
                  <a:gd name="T9" fmla="*/ 60 h 119"/>
                  <a:gd name="T10" fmla="*/ 55 w 164"/>
                  <a:gd name="T11" fmla="*/ 55 h 119"/>
                  <a:gd name="T12" fmla="*/ 13 w 164"/>
                  <a:gd name="T13" fmla="*/ 90 h 119"/>
                  <a:gd name="T14" fmla="*/ 7 w 164"/>
                  <a:gd name="T15" fmla="*/ 119 h 119"/>
                  <a:gd name="T16" fmla="*/ 0 w 164"/>
                  <a:gd name="T17" fmla="*/ 119 h 119"/>
                  <a:gd name="T18" fmla="*/ 0 w 164"/>
                  <a:gd name="T19" fmla="*/ 84 h 119"/>
                  <a:gd name="T20" fmla="*/ 12 w 164"/>
                  <a:gd name="T21" fmla="*/ 66 h 119"/>
                  <a:gd name="T22" fmla="*/ 26 w 164"/>
                  <a:gd name="T23" fmla="*/ 17 h 119"/>
                  <a:gd name="T24" fmla="*/ 87 w 164"/>
                  <a:gd name="T25" fmla="*/ 16 h 119"/>
                  <a:gd name="T26" fmla="*/ 137 w 164"/>
                  <a:gd name="T27" fmla="*/ 0 h 119"/>
                  <a:gd name="T28" fmla="*/ 158 w 164"/>
                  <a:gd name="T29" fmla="*/ 9 h 119"/>
                  <a:gd name="T30" fmla="*/ 164 w 164"/>
                  <a:gd name="T31" fmla="*/ 35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4" h="119">
                    <a:moveTo>
                      <a:pt x="164" y="35"/>
                    </a:moveTo>
                    <a:cubicBezTo>
                      <a:pt x="158" y="60"/>
                      <a:pt x="134" y="88"/>
                      <a:pt x="126" y="119"/>
                    </a:cubicBezTo>
                    <a:cubicBezTo>
                      <a:pt x="120" y="119"/>
                      <a:pt x="120" y="119"/>
                      <a:pt x="120" y="119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12" y="72"/>
                      <a:pt x="104" y="69"/>
                      <a:pt x="87" y="60"/>
                    </a:cubicBezTo>
                    <a:cubicBezTo>
                      <a:pt x="71" y="51"/>
                      <a:pt x="55" y="55"/>
                      <a:pt x="55" y="55"/>
                    </a:cubicBezTo>
                    <a:cubicBezTo>
                      <a:pt x="43" y="85"/>
                      <a:pt x="13" y="90"/>
                      <a:pt x="13" y="90"/>
                    </a:cubicBezTo>
                    <a:cubicBezTo>
                      <a:pt x="7" y="119"/>
                      <a:pt x="7" y="119"/>
                      <a:pt x="7" y="119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5" y="82"/>
                      <a:pt x="14" y="72"/>
                      <a:pt x="12" y="66"/>
                    </a:cubicBezTo>
                    <a:cubicBezTo>
                      <a:pt x="9" y="55"/>
                      <a:pt x="7" y="28"/>
                      <a:pt x="26" y="17"/>
                    </a:cubicBezTo>
                    <a:cubicBezTo>
                      <a:pt x="44" y="7"/>
                      <a:pt x="73" y="18"/>
                      <a:pt x="87" y="16"/>
                    </a:cubicBezTo>
                    <a:cubicBezTo>
                      <a:pt x="99" y="14"/>
                      <a:pt x="101" y="12"/>
                      <a:pt x="137" y="0"/>
                    </a:cubicBezTo>
                    <a:cubicBezTo>
                      <a:pt x="158" y="9"/>
                      <a:pt x="158" y="9"/>
                      <a:pt x="158" y="9"/>
                    </a:cubicBezTo>
                    <a:lnTo>
                      <a:pt x="164" y="35"/>
                    </a:lnTo>
                    <a:close/>
                  </a:path>
                </a:pathLst>
              </a:custGeom>
              <a:solidFill>
                <a:srgbClr val="FCAB6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8" name="Freeform 879">
                <a:extLst>
                  <a:ext uri="{FF2B5EF4-FFF2-40B4-BE49-F238E27FC236}">
                    <a16:creationId xmlns:a16="http://schemas.microsoft.com/office/drawing/2014/main" id="{8CA42074-BDD7-42A9-A538-DFD65F9FF9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39643" y="3624962"/>
                <a:ext cx="39660" cy="40351"/>
              </a:xfrm>
              <a:custGeom>
                <a:avLst/>
                <a:gdLst>
                  <a:gd name="T0" fmla="*/ 17 w 90"/>
                  <a:gd name="T1" fmla="*/ 68 h 82"/>
                  <a:gd name="T2" fmla="*/ 17 w 90"/>
                  <a:gd name="T3" fmla="*/ 55 h 82"/>
                  <a:gd name="T4" fmla="*/ 8 w 90"/>
                  <a:gd name="T5" fmla="*/ 61 h 82"/>
                  <a:gd name="T6" fmla="*/ 0 w 90"/>
                  <a:gd name="T7" fmla="*/ 49 h 82"/>
                  <a:gd name="T8" fmla="*/ 41 w 90"/>
                  <a:gd name="T9" fmla="*/ 2 h 82"/>
                  <a:gd name="T10" fmla="*/ 55 w 90"/>
                  <a:gd name="T11" fmla="*/ 2 h 82"/>
                  <a:gd name="T12" fmla="*/ 68 w 90"/>
                  <a:gd name="T13" fmla="*/ 11 h 82"/>
                  <a:gd name="T14" fmla="*/ 71 w 90"/>
                  <a:gd name="T15" fmla="*/ 20 h 82"/>
                  <a:gd name="T16" fmla="*/ 90 w 90"/>
                  <a:gd name="T17" fmla="*/ 29 h 82"/>
                  <a:gd name="T18" fmla="*/ 85 w 90"/>
                  <a:gd name="T19" fmla="*/ 39 h 82"/>
                  <a:gd name="T20" fmla="*/ 57 w 90"/>
                  <a:gd name="T21" fmla="*/ 42 h 82"/>
                  <a:gd name="T22" fmla="*/ 57 w 90"/>
                  <a:gd name="T23" fmla="*/ 79 h 82"/>
                  <a:gd name="T24" fmla="*/ 42 w 90"/>
                  <a:gd name="T25" fmla="*/ 82 h 82"/>
                  <a:gd name="T26" fmla="*/ 39 w 90"/>
                  <a:gd name="T27" fmla="*/ 75 h 82"/>
                  <a:gd name="T28" fmla="*/ 31 w 90"/>
                  <a:gd name="T29" fmla="*/ 76 h 82"/>
                  <a:gd name="T30" fmla="*/ 17 w 90"/>
                  <a:gd name="T31" fmla="*/ 68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90" h="82">
                    <a:moveTo>
                      <a:pt x="17" y="68"/>
                    </a:moveTo>
                    <a:cubicBezTo>
                      <a:pt x="17" y="55"/>
                      <a:pt x="17" y="55"/>
                      <a:pt x="17" y="55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22" y="40"/>
                      <a:pt x="25" y="6"/>
                      <a:pt x="41" y="2"/>
                    </a:cubicBezTo>
                    <a:cubicBezTo>
                      <a:pt x="52" y="0"/>
                      <a:pt x="55" y="2"/>
                      <a:pt x="55" y="2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71" y="20"/>
                      <a:pt x="71" y="20"/>
                      <a:pt x="71" y="20"/>
                    </a:cubicBezTo>
                    <a:cubicBezTo>
                      <a:pt x="90" y="29"/>
                      <a:pt x="90" y="29"/>
                      <a:pt x="90" y="29"/>
                    </a:cubicBezTo>
                    <a:cubicBezTo>
                      <a:pt x="85" y="39"/>
                      <a:pt x="85" y="39"/>
                      <a:pt x="85" y="39"/>
                    </a:cubicBezTo>
                    <a:cubicBezTo>
                      <a:pt x="85" y="39"/>
                      <a:pt x="74" y="42"/>
                      <a:pt x="57" y="42"/>
                    </a:cubicBezTo>
                    <a:cubicBezTo>
                      <a:pt x="57" y="56"/>
                      <a:pt x="50" y="56"/>
                      <a:pt x="57" y="79"/>
                    </a:cubicBezTo>
                    <a:cubicBezTo>
                      <a:pt x="42" y="82"/>
                      <a:pt x="42" y="82"/>
                      <a:pt x="42" y="82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1" y="76"/>
                      <a:pt x="31" y="76"/>
                      <a:pt x="31" y="76"/>
                    </a:cubicBezTo>
                    <a:lnTo>
                      <a:pt x="17" y="68"/>
                    </a:lnTo>
                    <a:close/>
                  </a:path>
                </a:pathLst>
              </a:custGeom>
              <a:solidFill>
                <a:srgbClr val="FFC79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39" name="Freeform 880">
                <a:extLst>
                  <a:ext uri="{FF2B5EF4-FFF2-40B4-BE49-F238E27FC236}">
                    <a16:creationId xmlns:a16="http://schemas.microsoft.com/office/drawing/2014/main" id="{25C23765-3D5A-4AC3-84CA-987FC919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712" y="3618143"/>
                <a:ext cx="7028" cy="11366"/>
              </a:xfrm>
              <a:custGeom>
                <a:avLst/>
                <a:gdLst>
                  <a:gd name="T0" fmla="*/ 16 w 16"/>
                  <a:gd name="T1" fmla="*/ 23 h 23"/>
                  <a:gd name="T2" fmla="*/ 16 w 16"/>
                  <a:gd name="T3" fmla="*/ 0 h 23"/>
                  <a:gd name="T4" fmla="*/ 0 w 16"/>
                  <a:gd name="T5" fmla="*/ 22 h 23"/>
                  <a:gd name="T6" fmla="*/ 16 w 16"/>
                  <a:gd name="T7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23">
                    <a:moveTo>
                      <a:pt x="16" y="23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4" y="7"/>
                      <a:pt x="0" y="22"/>
                    </a:cubicBezTo>
                    <a:lnTo>
                      <a:pt x="16" y="23"/>
                    </a:lnTo>
                    <a:close/>
                  </a:path>
                </a:pathLst>
              </a:custGeom>
              <a:solidFill>
                <a:srgbClr val="FFC79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40" name="Freeform 881">
                <a:extLst>
                  <a:ext uri="{FF2B5EF4-FFF2-40B4-BE49-F238E27FC236}">
                    <a16:creationId xmlns:a16="http://schemas.microsoft.com/office/drawing/2014/main" id="{DC052F00-AAF6-4C58-96F0-D2B4455541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1449" y="3702254"/>
                <a:ext cx="4518" cy="3410"/>
              </a:xfrm>
              <a:custGeom>
                <a:avLst/>
                <a:gdLst>
                  <a:gd name="T0" fmla="*/ 0 w 11"/>
                  <a:gd name="T1" fmla="*/ 7 h 7"/>
                  <a:gd name="T2" fmla="*/ 11 w 11"/>
                  <a:gd name="T3" fmla="*/ 7 h 7"/>
                  <a:gd name="T4" fmla="*/ 0 w 1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CAB6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41" name="Freeform 882">
                <a:extLst>
                  <a:ext uri="{FF2B5EF4-FFF2-40B4-BE49-F238E27FC236}">
                    <a16:creationId xmlns:a16="http://schemas.microsoft.com/office/drawing/2014/main" id="{CB2B7487-1950-431E-8101-B2A8DF386F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3538" y="3702254"/>
                <a:ext cx="5020" cy="3410"/>
              </a:xfrm>
              <a:custGeom>
                <a:avLst/>
                <a:gdLst>
                  <a:gd name="T0" fmla="*/ 0 w 11"/>
                  <a:gd name="T1" fmla="*/ 7 h 7"/>
                  <a:gd name="T2" fmla="*/ 11 w 11"/>
                  <a:gd name="T3" fmla="*/ 7 h 7"/>
                  <a:gd name="T4" fmla="*/ 0 w 1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DB94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42" name="Freeform 883">
                <a:extLst>
                  <a:ext uri="{FF2B5EF4-FFF2-40B4-BE49-F238E27FC236}">
                    <a16:creationId xmlns:a16="http://schemas.microsoft.com/office/drawing/2014/main" id="{8397E2C8-91D3-4C99-AD4B-E359A92181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43659" y="3702254"/>
                <a:ext cx="5020" cy="3410"/>
              </a:xfrm>
              <a:custGeom>
                <a:avLst/>
                <a:gdLst>
                  <a:gd name="T0" fmla="*/ 0 w 11"/>
                  <a:gd name="T1" fmla="*/ 7 h 7"/>
                  <a:gd name="T2" fmla="*/ 11 w 11"/>
                  <a:gd name="T3" fmla="*/ 7 h 7"/>
                  <a:gd name="T4" fmla="*/ 0 w 1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FCAB6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43" name="Freeform 884">
                <a:extLst>
                  <a:ext uri="{FF2B5EF4-FFF2-40B4-BE49-F238E27FC236}">
                    <a16:creationId xmlns:a16="http://schemas.microsoft.com/office/drawing/2014/main" id="{26E10DEE-15A9-4807-A607-2AA96ABC16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6210" y="3702254"/>
                <a:ext cx="5020" cy="3410"/>
              </a:xfrm>
              <a:custGeom>
                <a:avLst/>
                <a:gdLst>
                  <a:gd name="T0" fmla="*/ 0 w 11"/>
                  <a:gd name="T1" fmla="*/ 7 h 7"/>
                  <a:gd name="T2" fmla="*/ 11 w 11"/>
                  <a:gd name="T3" fmla="*/ 7 h 7"/>
                  <a:gd name="T4" fmla="*/ 0 w 11"/>
                  <a:gd name="T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7">
                    <a:moveTo>
                      <a:pt x="0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0"/>
                      <a:pt x="0" y="0"/>
                      <a:pt x="0" y="7"/>
                    </a:cubicBezTo>
                    <a:close/>
                  </a:path>
                </a:pathLst>
              </a:custGeom>
              <a:solidFill>
                <a:srgbClr val="DB94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44" name="Freeform 885">
                <a:extLst>
                  <a:ext uri="{FF2B5EF4-FFF2-40B4-BE49-F238E27FC236}">
                    <a16:creationId xmlns:a16="http://schemas.microsoft.com/office/drawing/2014/main" id="{302F8B7B-D711-4AE2-B29A-380EAA5139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2736" y="3633488"/>
                <a:ext cx="3514" cy="1705"/>
              </a:xfrm>
              <a:custGeom>
                <a:avLst/>
                <a:gdLst>
                  <a:gd name="T0" fmla="*/ 7 w 8"/>
                  <a:gd name="T1" fmla="*/ 0 h 4"/>
                  <a:gd name="T2" fmla="*/ 8 w 8"/>
                  <a:gd name="T3" fmla="*/ 4 h 4"/>
                  <a:gd name="T4" fmla="*/ 0 w 8"/>
                  <a:gd name="T5" fmla="*/ 4 h 4"/>
                  <a:gd name="T6" fmla="*/ 7 w 8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" h="4">
                    <a:moveTo>
                      <a:pt x="7" y="0"/>
                    </a:moveTo>
                    <a:cubicBezTo>
                      <a:pt x="8" y="4"/>
                      <a:pt x="8" y="4"/>
                      <a:pt x="8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2" y="0"/>
                      <a:pt x="7" y="0"/>
                      <a:pt x="7" y="0"/>
                    </a:cubicBezTo>
                    <a:close/>
                  </a:path>
                </a:pathLst>
              </a:custGeom>
              <a:solidFill>
                <a:srgbClr val="DB94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45" name="Freeform 886">
                <a:extLst>
                  <a:ext uri="{FF2B5EF4-FFF2-40B4-BE49-F238E27FC236}">
                    <a16:creationId xmlns:a16="http://schemas.microsoft.com/office/drawing/2014/main" id="{2FB6A300-293C-4D7A-82A7-DF1EACBBCF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76291" y="3637466"/>
                <a:ext cx="3012" cy="2841"/>
              </a:xfrm>
              <a:custGeom>
                <a:avLst/>
                <a:gdLst>
                  <a:gd name="T0" fmla="*/ 0 w 6"/>
                  <a:gd name="T1" fmla="*/ 4 h 5"/>
                  <a:gd name="T2" fmla="*/ 4 w 6"/>
                  <a:gd name="T3" fmla="*/ 5 h 5"/>
                  <a:gd name="T4" fmla="*/ 5 w 6"/>
                  <a:gd name="T5" fmla="*/ 5 h 5"/>
                  <a:gd name="T6" fmla="*/ 6 w 6"/>
                  <a:gd name="T7" fmla="*/ 3 h 5"/>
                  <a:gd name="T8" fmla="*/ 0 w 6"/>
                  <a:gd name="T9" fmla="*/ 0 h 5"/>
                  <a:gd name="T10" fmla="*/ 0 w 6"/>
                  <a:gd name="T11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5">
                    <a:moveTo>
                      <a:pt x="0" y="4"/>
                    </a:moveTo>
                    <a:lnTo>
                      <a:pt x="4" y="5"/>
                    </a:lnTo>
                    <a:lnTo>
                      <a:pt x="5" y="5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DB945E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46" name="Freeform 887">
                <a:extLst>
                  <a:ext uri="{FF2B5EF4-FFF2-40B4-BE49-F238E27FC236}">
                    <a16:creationId xmlns:a16="http://schemas.microsoft.com/office/drawing/2014/main" id="{98354532-FB37-4D94-8ACB-D4750059D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74882" y="3613028"/>
                <a:ext cx="88858" cy="42056"/>
              </a:xfrm>
              <a:custGeom>
                <a:avLst/>
                <a:gdLst>
                  <a:gd name="T0" fmla="*/ 203 w 203"/>
                  <a:gd name="T1" fmla="*/ 85 h 85"/>
                  <a:gd name="T2" fmla="*/ 164 w 203"/>
                  <a:gd name="T3" fmla="*/ 61 h 85"/>
                  <a:gd name="T4" fmla="*/ 0 w 203"/>
                  <a:gd name="T5" fmla="*/ 2 h 85"/>
                  <a:gd name="T6" fmla="*/ 2 w 203"/>
                  <a:gd name="T7" fmla="*/ 0 h 85"/>
                  <a:gd name="T8" fmla="*/ 165 w 203"/>
                  <a:gd name="T9" fmla="*/ 59 h 85"/>
                  <a:gd name="T10" fmla="*/ 203 w 203"/>
                  <a:gd name="T11" fmla="*/ 82 h 85"/>
                  <a:gd name="T12" fmla="*/ 203 w 203"/>
                  <a:gd name="T13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03" h="85">
                    <a:moveTo>
                      <a:pt x="203" y="85"/>
                    </a:moveTo>
                    <a:cubicBezTo>
                      <a:pt x="202" y="85"/>
                      <a:pt x="183" y="84"/>
                      <a:pt x="164" y="61"/>
                    </a:cubicBezTo>
                    <a:cubicBezTo>
                      <a:pt x="156" y="60"/>
                      <a:pt x="54" y="45"/>
                      <a:pt x="0" y="2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42" y="33"/>
                      <a:pt x="119" y="53"/>
                      <a:pt x="165" y="59"/>
                    </a:cubicBezTo>
                    <a:cubicBezTo>
                      <a:pt x="179" y="75"/>
                      <a:pt x="195" y="82"/>
                      <a:pt x="203" y="82"/>
                    </a:cubicBezTo>
                    <a:lnTo>
                      <a:pt x="203" y="85"/>
                    </a:lnTo>
                    <a:close/>
                  </a:path>
                </a:pathLst>
              </a:custGeom>
              <a:solidFill>
                <a:srgbClr val="CE895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D03AD4FA-158A-4FD0-A12E-13A12927A042}"/>
                </a:ext>
              </a:extLst>
            </p:cNvPr>
            <p:cNvGrpSpPr/>
            <p:nvPr/>
          </p:nvGrpSpPr>
          <p:grpSpPr>
            <a:xfrm>
              <a:off x="8448227" y="5705885"/>
              <a:ext cx="175053" cy="203547"/>
              <a:chOff x="2774815" y="3536306"/>
              <a:chExt cx="124000" cy="168221"/>
            </a:xfrm>
            <a:effectLst>
              <a:reflection blurRad="6350" stA="53000" endPos="15000" dir="5400000" sy="-100000" algn="bl" rotWithShape="0"/>
            </a:effectLst>
          </p:grpSpPr>
          <p:sp>
            <p:nvSpPr>
              <p:cNvPr id="304" name="Freeform 888">
                <a:extLst>
                  <a:ext uri="{FF2B5EF4-FFF2-40B4-BE49-F238E27FC236}">
                    <a16:creationId xmlns:a16="http://schemas.microsoft.com/office/drawing/2014/main" id="{B086553F-3F6D-49DA-B0DC-9736E03C9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7066" y="3669291"/>
                <a:ext cx="14057" cy="6819"/>
              </a:xfrm>
              <a:custGeom>
                <a:avLst/>
                <a:gdLst>
                  <a:gd name="T0" fmla="*/ 15 w 32"/>
                  <a:gd name="T1" fmla="*/ 1 h 14"/>
                  <a:gd name="T2" fmla="*/ 4 w 32"/>
                  <a:gd name="T3" fmla="*/ 0 h 14"/>
                  <a:gd name="T4" fmla="*/ 1 w 32"/>
                  <a:gd name="T5" fmla="*/ 11 h 14"/>
                  <a:gd name="T6" fmla="*/ 32 w 32"/>
                  <a:gd name="T7" fmla="*/ 14 h 14"/>
                  <a:gd name="T8" fmla="*/ 15 w 32"/>
                  <a:gd name="T9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4">
                    <a:moveTo>
                      <a:pt x="15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0" y="4"/>
                      <a:pt x="1" y="11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28" y="5"/>
                      <a:pt x="15" y="1"/>
                      <a:pt x="15" y="1"/>
                    </a:cubicBezTo>
                    <a:close/>
                  </a:path>
                </a:pathLst>
              </a:custGeom>
              <a:solidFill>
                <a:srgbClr val="609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05" name="Freeform 889">
                <a:extLst>
                  <a:ext uri="{FF2B5EF4-FFF2-40B4-BE49-F238E27FC236}">
                    <a16:creationId xmlns:a16="http://schemas.microsoft.com/office/drawing/2014/main" id="{38194983-D28B-4EC7-B63F-E8964F7B5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0459" y="3611892"/>
                <a:ext cx="41668" cy="57968"/>
              </a:xfrm>
              <a:custGeom>
                <a:avLst/>
                <a:gdLst>
                  <a:gd name="T0" fmla="*/ 5 w 96"/>
                  <a:gd name="T1" fmla="*/ 0 h 118"/>
                  <a:gd name="T2" fmla="*/ 87 w 96"/>
                  <a:gd name="T3" fmla="*/ 42 h 118"/>
                  <a:gd name="T4" fmla="*/ 76 w 96"/>
                  <a:gd name="T5" fmla="*/ 118 h 118"/>
                  <a:gd name="T6" fmla="*/ 65 w 96"/>
                  <a:gd name="T7" fmla="*/ 117 h 118"/>
                  <a:gd name="T8" fmla="*/ 69 w 96"/>
                  <a:gd name="T9" fmla="*/ 55 h 118"/>
                  <a:gd name="T10" fmla="*/ 0 w 96"/>
                  <a:gd name="T11" fmla="*/ 47 h 118"/>
                  <a:gd name="T12" fmla="*/ 5 w 96"/>
                  <a:gd name="T13" fmla="*/ 0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6" h="118">
                    <a:moveTo>
                      <a:pt x="5" y="0"/>
                    </a:moveTo>
                    <a:cubicBezTo>
                      <a:pt x="5" y="0"/>
                      <a:pt x="79" y="29"/>
                      <a:pt x="87" y="42"/>
                    </a:cubicBezTo>
                    <a:cubicBezTo>
                      <a:pt x="96" y="55"/>
                      <a:pt x="76" y="118"/>
                      <a:pt x="76" y="118"/>
                    </a:cubicBezTo>
                    <a:cubicBezTo>
                      <a:pt x="65" y="117"/>
                      <a:pt x="65" y="117"/>
                      <a:pt x="65" y="117"/>
                    </a:cubicBezTo>
                    <a:cubicBezTo>
                      <a:pt x="65" y="117"/>
                      <a:pt x="64" y="76"/>
                      <a:pt x="69" y="55"/>
                    </a:cubicBezTo>
                    <a:cubicBezTo>
                      <a:pt x="40" y="67"/>
                      <a:pt x="0" y="47"/>
                      <a:pt x="0" y="47"/>
                    </a:cubicBezTo>
                    <a:lnTo>
                      <a:pt x="5" y="0"/>
                    </a:lnTo>
                    <a:close/>
                  </a:path>
                </a:pathLst>
              </a:custGeom>
              <a:solidFill>
                <a:srgbClr val="87CBF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06" name="Oval 890">
                <a:extLst>
                  <a:ext uri="{FF2B5EF4-FFF2-40B4-BE49-F238E27FC236}">
                    <a16:creationId xmlns:a16="http://schemas.microsoft.com/office/drawing/2014/main" id="{FFFE2AD7-5BD7-420E-8D37-6ADBD5DA3D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29536" y="3672132"/>
                <a:ext cx="13053" cy="15345"/>
              </a:xfrm>
              <a:prstGeom prst="ellipse">
                <a:avLst/>
              </a:prstGeom>
              <a:solidFill>
                <a:srgbClr val="5C677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07" name="Rectangle 891">
                <a:extLst>
                  <a:ext uri="{FF2B5EF4-FFF2-40B4-BE49-F238E27FC236}">
                    <a16:creationId xmlns:a16="http://schemas.microsoft.com/office/drawing/2014/main" id="{9AA02ED8-9316-40F2-AF74-C671AA96A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08451" y="3639171"/>
                <a:ext cx="57733" cy="3978"/>
              </a:xfrm>
              <a:prstGeom prst="rect">
                <a:avLst/>
              </a:prstGeom>
              <a:solidFill>
                <a:srgbClr val="6F7B8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08" name="Freeform 892">
                <a:extLst>
                  <a:ext uri="{FF2B5EF4-FFF2-40B4-BE49-F238E27FC236}">
                    <a16:creationId xmlns:a16="http://schemas.microsoft.com/office/drawing/2014/main" id="{DB86F7E4-67A9-44DD-B234-CACCF00F333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854637" y="3655084"/>
                <a:ext cx="44178" cy="49443"/>
              </a:xfrm>
              <a:custGeom>
                <a:avLst/>
                <a:gdLst>
                  <a:gd name="T0" fmla="*/ 0 w 102"/>
                  <a:gd name="T1" fmla="*/ 50 h 101"/>
                  <a:gd name="T2" fmla="*/ 51 w 102"/>
                  <a:gd name="T3" fmla="*/ 0 h 101"/>
                  <a:gd name="T4" fmla="*/ 102 w 102"/>
                  <a:gd name="T5" fmla="*/ 50 h 101"/>
                  <a:gd name="T6" fmla="*/ 51 w 102"/>
                  <a:gd name="T7" fmla="*/ 101 h 101"/>
                  <a:gd name="T8" fmla="*/ 0 w 102"/>
                  <a:gd name="T9" fmla="*/ 50 h 101"/>
                  <a:gd name="T10" fmla="*/ 8 w 102"/>
                  <a:gd name="T11" fmla="*/ 50 h 101"/>
                  <a:gd name="T12" fmla="*/ 51 w 102"/>
                  <a:gd name="T13" fmla="*/ 93 h 101"/>
                  <a:gd name="T14" fmla="*/ 93 w 102"/>
                  <a:gd name="T15" fmla="*/ 50 h 101"/>
                  <a:gd name="T16" fmla="*/ 51 w 102"/>
                  <a:gd name="T17" fmla="*/ 8 h 101"/>
                  <a:gd name="T18" fmla="*/ 8 w 102"/>
                  <a:gd name="T19" fmla="*/ 5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2" h="101">
                    <a:moveTo>
                      <a:pt x="0" y="50"/>
                    </a:moveTo>
                    <a:cubicBezTo>
                      <a:pt x="0" y="22"/>
                      <a:pt x="23" y="0"/>
                      <a:pt x="51" y="0"/>
                    </a:cubicBezTo>
                    <a:cubicBezTo>
                      <a:pt x="79" y="0"/>
                      <a:pt x="102" y="22"/>
                      <a:pt x="102" y="50"/>
                    </a:cubicBezTo>
                    <a:cubicBezTo>
                      <a:pt x="102" y="78"/>
                      <a:pt x="79" y="101"/>
                      <a:pt x="51" y="101"/>
                    </a:cubicBezTo>
                    <a:cubicBezTo>
                      <a:pt x="23" y="101"/>
                      <a:pt x="0" y="78"/>
                      <a:pt x="0" y="50"/>
                    </a:cubicBezTo>
                    <a:close/>
                    <a:moveTo>
                      <a:pt x="8" y="50"/>
                    </a:moveTo>
                    <a:cubicBezTo>
                      <a:pt x="8" y="74"/>
                      <a:pt x="27" y="93"/>
                      <a:pt x="51" y="93"/>
                    </a:cubicBezTo>
                    <a:cubicBezTo>
                      <a:pt x="74" y="93"/>
                      <a:pt x="93" y="74"/>
                      <a:pt x="93" y="50"/>
                    </a:cubicBezTo>
                    <a:cubicBezTo>
                      <a:pt x="93" y="27"/>
                      <a:pt x="74" y="8"/>
                      <a:pt x="51" y="8"/>
                    </a:cubicBezTo>
                    <a:cubicBezTo>
                      <a:pt x="27" y="8"/>
                      <a:pt x="8" y="27"/>
                      <a:pt x="8" y="50"/>
                    </a:cubicBezTo>
                    <a:close/>
                  </a:path>
                </a:pathLst>
              </a:custGeom>
              <a:solidFill>
                <a:srgbClr val="6F7B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09" name="Freeform 893">
                <a:extLst>
                  <a:ext uri="{FF2B5EF4-FFF2-40B4-BE49-F238E27FC236}">
                    <a16:creationId xmlns:a16="http://schemas.microsoft.com/office/drawing/2014/main" id="{339CC7EE-B1E5-45A1-9D03-570DB7D97CB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774815" y="3655084"/>
                <a:ext cx="44178" cy="49443"/>
              </a:xfrm>
              <a:custGeom>
                <a:avLst/>
                <a:gdLst>
                  <a:gd name="T0" fmla="*/ 0 w 101"/>
                  <a:gd name="T1" fmla="*/ 50 h 101"/>
                  <a:gd name="T2" fmla="*/ 50 w 101"/>
                  <a:gd name="T3" fmla="*/ 0 h 101"/>
                  <a:gd name="T4" fmla="*/ 101 w 101"/>
                  <a:gd name="T5" fmla="*/ 50 h 101"/>
                  <a:gd name="T6" fmla="*/ 50 w 101"/>
                  <a:gd name="T7" fmla="*/ 101 h 101"/>
                  <a:gd name="T8" fmla="*/ 0 w 101"/>
                  <a:gd name="T9" fmla="*/ 50 h 101"/>
                  <a:gd name="T10" fmla="*/ 8 w 101"/>
                  <a:gd name="T11" fmla="*/ 50 h 101"/>
                  <a:gd name="T12" fmla="*/ 50 w 101"/>
                  <a:gd name="T13" fmla="*/ 93 h 101"/>
                  <a:gd name="T14" fmla="*/ 93 w 101"/>
                  <a:gd name="T15" fmla="*/ 50 h 101"/>
                  <a:gd name="T16" fmla="*/ 50 w 101"/>
                  <a:gd name="T17" fmla="*/ 8 h 101"/>
                  <a:gd name="T18" fmla="*/ 8 w 101"/>
                  <a:gd name="T19" fmla="*/ 50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" h="101">
                    <a:moveTo>
                      <a:pt x="0" y="50"/>
                    </a:moveTo>
                    <a:cubicBezTo>
                      <a:pt x="0" y="22"/>
                      <a:pt x="23" y="0"/>
                      <a:pt x="50" y="0"/>
                    </a:cubicBezTo>
                    <a:cubicBezTo>
                      <a:pt x="78" y="0"/>
                      <a:pt x="101" y="22"/>
                      <a:pt x="101" y="50"/>
                    </a:cubicBezTo>
                    <a:cubicBezTo>
                      <a:pt x="101" y="78"/>
                      <a:pt x="78" y="101"/>
                      <a:pt x="50" y="101"/>
                    </a:cubicBezTo>
                    <a:cubicBezTo>
                      <a:pt x="23" y="101"/>
                      <a:pt x="0" y="78"/>
                      <a:pt x="0" y="50"/>
                    </a:cubicBezTo>
                    <a:close/>
                    <a:moveTo>
                      <a:pt x="8" y="50"/>
                    </a:moveTo>
                    <a:cubicBezTo>
                      <a:pt x="8" y="74"/>
                      <a:pt x="27" y="93"/>
                      <a:pt x="50" y="93"/>
                    </a:cubicBezTo>
                    <a:cubicBezTo>
                      <a:pt x="74" y="93"/>
                      <a:pt x="93" y="74"/>
                      <a:pt x="93" y="50"/>
                    </a:cubicBezTo>
                    <a:cubicBezTo>
                      <a:pt x="93" y="27"/>
                      <a:pt x="74" y="8"/>
                      <a:pt x="50" y="8"/>
                    </a:cubicBezTo>
                    <a:cubicBezTo>
                      <a:pt x="27" y="8"/>
                      <a:pt x="8" y="27"/>
                      <a:pt x="8" y="50"/>
                    </a:cubicBezTo>
                    <a:close/>
                  </a:path>
                </a:pathLst>
              </a:custGeom>
              <a:solidFill>
                <a:srgbClr val="6F7B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0" name="Freeform 894">
                <a:extLst>
                  <a:ext uri="{FF2B5EF4-FFF2-40B4-BE49-F238E27FC236}">
                    <a16:creationId xmlns:a16="http://schemas.microsoft.com/office/drawing/2014/main" id="{7A807D86-14FE-4DC6-A9F5-ED132F675D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57147" y="3614733"/>
                <a:ext cx="21587" cy="65925"/>
              </a:xfrm>
              <a:custGeom>
                <a:avLst/>
                <a:gdLst>
                  <a:gd name="T0" fmla="*/ 36 w 43"/>
                  <a:gd name="T1" fmla="*/ 116 h 116"/>
                  <a:gd name="T2" fmla="*/ 43 w 43"/>
                  <a:gd name="T3" fmla="*/ 113 h 116"/>
                  <a:gd name="T4" fmla="*/ 7 w 43"/>
                  <a:gd name="T5" fmla="*/ 0 h 116"/>
                  <a:gd name="T6" fmla="*/ 0 w 43"/>
                  <a:gd name="T7" fmla="*/ 2 h 116"/>
                  <a:gd name="T8" fmla="*/ 36 w 43"/>
                  <a:gd name="T9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116">
                    <a:moveTo>
                      <a:pt x="36" y="116"/>
                    </a:moveTo>
                    <a:lnTo>
                      <a:pt x="43" y="113"/>
                    </a:lnTo>
                    <a:lnTo>
                      <a:pt x="7" y="0"/>
                    </a:lnTo>
                    <a:lnTo>
                      <a:pt x="0" y="2"/>
                    </a:lnTo>
                    <a:lnTo>
                      <a:pt x="36" y="116"/>
                    </a:lnTo>
                    <a:close/>
                  </a:path>
                </a:pathLst>
              </a:custGeom>
              <a:solidFill>
                <a:srgbClr val="6F7B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1" name="Freeform 895">
                <a:extLst>
                  <a:ext uri="{FF2B5EF4-FFF2-40B4-BE49-F238E27FC236}">
                    <a16:creationId xmlns:a16="http://schemas.microsoft.com/office/drawing/2014/main" id="{06EFEC2A-2D2C-4E07-9332-87D4457B5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7406" y="3627805"/>
                <a:ext cx="37652" cy="53990"/>
              </a:xfrm>
              <a:custGeom>
                <a:avLst/>
                <a:gdLst>
                  <a:gd name="T0" fmla="*/ 69 w 75"/>
                  <a:gd name="T1" fmla="*/ 95 h 95"/>
                  <a:gd name="T2" fmla="*/ 75 w 75"/>
                  <a:gd name="T3" fmla="*/ 90 h 95"/>
                  <a:gd name="T4" fmla="*/ 18 w 75"/>
                  <a:gd name="T5" fmla="*/ 5 h 95"/>
                  <a:gd name="T6" fmla="*/ 3 w 75"/>
                  <a:gd name="T7" fmla="*/ 0 h 95"/>
                  <a:gd name="T8" fmla="*/ 0 w 75"/>
                  <a:gd name="T9" fmla="*/ 7 h 95"/>
                  <a:gd name="T10" fmla="*/ 13 w 75"/>
                  <a:gd name="T11" fmla="*/ 11 h 95"/>
                  <a:gd name="T12" fmla="*/ 69 w 75"/>
                  <a:gd name="T13" fmla="*/ 9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5" h="95">
                    <a:moveTo>
                      <a:pt x="69" y="95"/>
                    </a:moveTo>
                    <a:lnTo>
                      <a:pt x="75" y="90"/>
                    </a:lnTo>
                    <a:lnTo>
                      <a:pt x="18" y="5"/>
                    </a:lnTo>
                    <a:lnTo>
                      <a:pt x="3" y="0"/>
                    </a:lnTo>
                    <a:lnTo>
                      <a:pt x="0" y="7"/>
                    </a:lnTo>
                    <a:lnTo>
                      <a:pt x="13" y="11"/>
                    </a:lnTo>
                    <a:lnTo>
                      <a:pt x="69" y="95"/>
                    </a:lnTo>
                    <a:close/>
                  </a:path>
                </a:pathLst>
              </a:custGeom>
              <a:solidFill>
                <a:srgbClr val="6F7B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2" name="Freeform 896">
                <a:extLst>
                  <a:ext uri="{FF2B5EF4-FFF2-40B4-BE49-F238E27FC236}">
                    <a16:creationId xmlns:a16="http://schemas.microsoft.com/office/drawing/2014/main" id="{2AC6CF35-4125-4E5C-86E6-B366C8C6E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4394" y="3640307"/>
                <a:ext cx="63757" cy="42056"/>
              </a:xfrm>
              <a:custGeom>
                <a:avLst/>
                <a:gdLst>
                  <a:gd name="T0" fmla="*/ 0 w 127"/>
                  <a:gd name="T1" fmla="*/ 74 h 74"/>
                  <a:gd name="T2" fmla="*/ 87 w 127"/>
                  <a:gd name="T3" fmla="*/ 74 h 74"/>
                  <a:gd name="T4" fmla="*/ 127 w 127"/>
                  <a:gd name="T5" fmla="*/ 3 h 74"/>
                  <a:gd name="T6" fmla="*/ 120 w 127"/>
                  <a:gd name="T7" fmla="*/ 0 h 74"/>
                  <a:gd name="T8" fmla="*/ 83 w 127"/>
                  <a:gd name="T9" fmla="*/ 67 h 74"/>
                  <a:gd name="T10" fmla="*/ 10 w 127"/>
                  <a:gd name="T11" fmla="*/ 67 h 74"/>
                  <a:gd name="T12" fmla="*/ 33 w 127"/>
                  <a:gd name="T13" fmla="*/ 2 h 74"/>
                  <a:gd name="T14" fmla="*/ 26 w 127"/>
                  <a:gd name="T15" fmla="*/ 0 h 74"/>
                  <a:gd name="T16" fmla="*/ 0 w 127"/>
                  <a:gd name="T17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7" h="74">
                    <a:moveTo>
                      <a:pt x="0" y="74"/>
                    </a:moveTo>
                    <a:lnTo>
                      <a:pt x="87" y="74"/>
                    </a:lnTo>
                    <a:lnTo>
                      <a:pt x="127" y="3"/>
                    </a:lnTo>
                    <a:lnTo>
                      <a:pt x="120" y="0"/>
                    </a:lnTo>
                    <a:lnTo>
                      <a:pt x="83" y="67"/>
                    </a:lnTo>
                    <a:lnTo>
                      <a:pt x="10" y="67"/>
                    </a:lnTo>
                    <a:lnTo>
                      <a:pt x="33" y="2"/>
                    </a:lnTo>
                    <a:lnTo>
                      <a:pt x="26" y="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6F7B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3" name="Freeform 897">
                <a:extLst>
                  <a:ext uri="{FF2B5EF4-FFF2-40B4-BE49-F238E27FC236}">
                    <a16:creationId xmlns:a16="http://schemas.microsoft.com/office/drawing/2014/main" id="{9431EDF3-763B-46CF-984A-B68BAFAB3A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5600" y="3613028"/>
                <a:ext cx="21085" cy="9661"/>
              </a:xfrm>
              <a:custGeom>
                <a:avLst/>
                <a:gdLst>
                  <a:gd name="T0" fmla="*/ 0 w 48"/>
                  <a:gd name="T1" fmla="*/ 19 h 19"/>
                  <a:gd name="T2" fmla="*/ 8 w 48"/>
                  <a:gd name="T3" fmla="*/ 19 h 19"/>
                  <a:gd name="T4" fmla="*/ 8 w 48"/>
                  <a:gd name="T5" fmla="*/ 16 h 19"/>
                  <a:gd name="T6" fmla="*/ 16 w 48"/>
                  <a:gd name="T7" fmla="*/ 9 h 19"/>
                  <a:gd name="T8" fmla="*/ 48 w 48"/>
                  <a:gd name="T9" fmla="*/ 9 h 19"/>
                  <a:gd name="T10" fmla="*/ 48 w 48"/>
                  <a:gd name="T11" fmla="*/ 0 h 19"/>
                  <a:gd name="T12" fmla="*/ 16 w 48"/>
                  <a:gd name="T13" fmla="*/ 0 h 19"/>
                  <a:gd name="T14" fmla="*/ 0 w 48"/>
                  <a:gd name="T15" fmla="*/ 16 h 19"/>
                  <a:gd name="T16" fmla="*/ 0 w 48"/>
                  <a:gd name="T17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8" h="19">
                    <a:moveTo>
                      <a:pt x="0" y="19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2"/>
                      <a:pt x="12" y="9"/>
                      <a:pt x="16" y="9"/>
                    </a:cubicBezTo>
                    <a:cubicBezTo>
                      <a:pt x="48" y="9"/>
                      <a:pt x="48" y="9"/>
                      <a:pt x="48" y="9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8"/>
                      <a:pt x="0" y="16"/>
                    </a:cubicBez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6F7B89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4" name="Freeform 898">
                <a:extLst>
                  <a:ext uri="{FF2B5EF4-FFF2-40B4-BE49-F238E27FC236}">
                    <a16:creationId xmlns:a16="http://schemas.microsoft.com/office/drawing/2014/main" id="{7CAB4C8C-5CE7-4F00-89F4-98B2D98BA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536" y="3686909"/>
                <a:ext cx="14057" cy="9093"/>
              </a:xfrm>
              <a:custGeom>
                <a:avLst/>
                <a:gdLst>
                  <a:gd name="T0" fmla="*/ 15 w 32"/>
                  <a:gd name="T1" fmla="*/ 2 h 18"/>
                  <a:gd name="T2" fmla="*/ 5 w 32"/>
                  <a:gd name="T3" fmla="*/ 0 h 18"/>
                  <a:gd name="T4" fmla="*/ 0 w 32"/>
                  <a:gd name="T5" fmla="*/ 10 h 18"/>
                  <a:gd name="T6" fmla="*/ 32 w 32"/>
                  <a:gd name="T7" fmla="*/ 18 h 18"/>
                  <a:gd name="T8" fmla="*/ 15 w 32"/>
                  <a:gd name="T9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18">
                    <a:moveTo>
                      <a:pt x="15" y="2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0" y="9"/>
                      <a:pt x="15" y="2"/>
                      <a:pt x="15" y="2"/>
                    </a:cubicBezTo>
                    <a:close/>
                  </a:path>
                </a:pathLst>
              </a:custGeom>
              <a:solidFill>
                <a:srgbClr val="609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5" name="Freeform 899">
                <a:extLst>
                  <a:ext uri="{FF2B5EF4-FFF2-40B4-BE49-F238E27FC236}">
                    <a16:creationId xmlns:a16="http://schemas.microsoft.com/office/drawing/2014/main" id="{00ED09C0-42FA-462D-B3E3-3EE92332D0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29536" y="3564721"/>
                <a:ext cx="10040" cy="13640"/>
              </a:xfrm>
              <a:custGeom>
                <a:avLst/>
                <a:gdLst>
                  <a:gd name="T0" fmla="*/ 20 w 20"/>
                  <a:gd name="T1" fmla="*/ 4 h 24"/>
                  <a:gd name="T2" fmla="*/ 16 w 20"/>
                  <a:gd name="T3" fmla="*/ 24 h 24"/>
                  <a:gd name="T4" fmla="*/ 0 w 20"/>
                  <a:gd name="T5" fmla="*/ 9 h 24"/>
                  <a:gd name="T6" fmla="*/ 13 w 20"/>
                  <a:gd name="T7" fmla="*/ 0 h 24"/>
                  <a:gd name="T8" fmla="*/ 20 w 20"/>
                  <a:gd name="T9" fmla="*/ 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24">
                    <a:moveTo>
                      <a:pt x="20" y="4"/>
                    </a:moveTo>
                    <a:lnTo>
                      <a:pt x="16" y="24"/>
                    </a:lnTo>
                    <a:lnTo>
                      <a:pt x="0" y="9"/>
                    </a:lnTo>
                    <a:lnTo>
                      <a:pt x="13" y="0"/>
                    </a:lnTo>
                    <a:lnTo>
                      <a:pt x="20" y="4"/>
                    </a:lnTo>
                    <a:close/>
                  </a:path>
                </a:pathLst>
              </a:custGeom>
              <a:solidFill>
                <a:srgbClr val="FFC9A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6" name="Freeform 900">
                <a:extLst>
                  <a:ext uri="{FF2B5EF4-FFF2-40B4-BE49-F238E27FC236}">
                    <a16:creationId xmlns:a16="http://schemas.microsoft.com/office/drawing/2014/main" id="{E1B6C816-742C-4FFB-B2B0-1D4750C867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8410" y="3569836"/>
                <a:ext cx="39158" cy="53990"/>
              </a:xfrm>
              <a:custGeom>
                <a:avLst/>
                <a:gdLst>
                  <a:gd name="T0" fmla="*/ 71 w 89"/>
                  <a:gd name="T1" fmla="*/ 0 h 110"/>
                  <a:gd name="T2" fmla="*/ 0 w 89"/>
                  <a:gd name="T3" fmla="*/ 110 h 110"/>
                  <a:gd name="T4" fmla="*/ 64 w 89"/>
                  <a:gd name="T5" fmla="*/ 110 h 110"/>
                  <a:gd name="T6" fmla="*/ 89 w 89"/>
                  <a:gd name="T7" fmla="*/ 18 h 110"/>
                  <a:gd name="T8" fmla="*/ 71 w 89"/>
                  <a:gd name="T9" fmla="*/ 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110">
                    <a:moveTo>
                      <a:pt x="71" y="0"/>
                    </a:moveTo>
                    <a:cubicBezTo>
                      <a:pt x="71" y="0"/>
                      <a:pt x="13" y="37"/>
                      <a:pt x="0" y="110"/>
                    </a:cubicBezTo>
                    <a:cubicBezTo>
                      <a:pt x="64" y="110"/>
                      <a:pt x="64" y="110"/>
                      <a:pt x="64" y="110"/>
                    </a:cubicBezTo>
                    <a:cubicBezTo>
                      <a:pt x="89" y="18"/>
                      <a:pt x="89" y="18"/>
                      <a:pt x="89" y="18"/>
                    </a:cubicBezTo>
                    <a:lnTo>
                      <a:pt x="71" y="0"/>
                    </a:lnTo>
                    <a:close/>
                  </a:path>
                </a:pathLst>
              </a:custGeom>
              <a:solidFill>
                <a:srgbClr val="6091D8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7" name="Freeform 901">
                <a:extLst>
                  <a:ext uri="{FF2B5EF4-FFF2-40B4-BE49-F238E27FC236}">
                    <a16:creationId xmlns:a16="http://schemas.microsoft.com/office/drawing/2014/main" id="{CB61B59B-11CA-4A8D-A5F0-D91A011E3F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3973" y="3577792"/>
                <a:ext cx="30623" cy="36941"/>
              </a:xfrm>
              <a:custGeom>
                <a:avLst/>
                <a:gdLst>
                  <a:gd name="T0" fmla="*/ 40 w 71"/>
                  <a:gd name="T1" fmla="*/ 20 h 75"/>
                  <a:gd name="T2" fmla="*/ 23 w 71"/>
                  <a:gd name="T3" fmla="*/ 40 h 75"/>
                  <a:gd name="T4" fmla="*/ 71 w 71"/>
                  <a:gd name="T5" fmla="*/ 69 h 75"/>
                  <a:gd name="T6" fmla="*/ 69 w 71"/>
                  <a:gd name="T7" fmla="*/ 75 h 75"/>
                  <a:gd name="T8" fmla="*/ 2 w 71"/>
                  <a:gd name="T9" fmla="*/ 49 h 75"/>
                  <a:gd name="T10" fmla="*/ 22 w 71"/>
                  <a:gd name="T11" fmla="*/ 6 h 75"/>
                  <a:gd name="T12" fmla="*/ 35 w 71"/>
                  <a:gd name="T13" fmla="*/ 2 h 75"/>
                  <a:gd name="T14" fmla="*/ 40 w 71"/>
                  <a:gd name="T15" fmla="*/ 2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1" h="75">
                    <a:moveTo>
                      <a:pt x="40" y="20"/>
                    </a:moveTo>
                    <a:cubicBezTo>
                      <a:pt x="36" y="26"/>
                      <a:pt x="28" y="38"/>
                      <a:pt x="23" y="40"/>
                    </a:cubicBezTo>
                    <a:cubicBezTo>
                      <a:pt x="35" y="38"/>
                      <a:pt x="71" y="69"/>
                      <a:pt x="71" y="69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69" y="75"/>
                      <a:pt x="4" y="61"/>
                      <a:pt x="2" y="49"/>
                    </a:cubicBezTo>
                    <a:cubicBezTo>
                      <a:pt x="0" y="41"/>
                      <a:pt x="15" y="16"/>
                      <a:pt x="22" y="6"/>
                    </a:cubicBezTo>
                    <a:cubicBezTo>
                      <a:pt x="25" y="2"/>
                      <a:pt x="30" y="0"/>
                      <a:pt x="35" y="2"/>
                    </a:cubicBezTo>
                    <a:cubicBezTo>
                      <a:pt x="42" y="5"/>
                      <a:pt x="45" y="13"/>
                      <a:pt x="40" y="20"/>
                    </a:cubicBezTo>
                    <a:close/>
                  </a:path>
                </a:pathLst>
              </a:custGeom>
              <a:solidFill>
                <a:srgbClr val="FFC9A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8" name="Freeform 902">
                <a:extLst>
                  <a:ext uri="{FF2B5EF4-FFF2-40B4-BE49-F238E27FC236}">
                    <a16:creationId xmlns:a16="http://schemas.microsoft.com/office/drawing/2014/main" id="{6633033B-E3A2-4AAD-92AA-D085DB2F0A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3552" y="3540852"/>
                <a:ext cx="20081" cy="30120"/>
              </a:xfrm>
              <a:custGeom>
                <a:avLst/>
                <a:gdLst>
                  <a:gd name="T0" fmla="*/ 2 w 46"/>
                  <a:gd name="T1" fmla="*/ 42 h 62"/>
                  <a:gd name="T2" fmla="*/ 1 w 46"/>
                  <a:gd name="T3" fmla="*/ 38 h 62"/>
                  <a:gd name="T4" fmla="*/ 0 w 46"/>
                  <a:gd name="T5" fmla="*/ 35 h 62"/>
                  <a:gd name="T6" fmla="*/ 0 w 46"/>
                  <a:gd name="T7" fmla="*/ 32 h 62"/>
                  <a:gd name="T8" fmla="*/ 1 w 46"/>
                  <a:gd name="T9" fmla="*/ 25 h 62"/>
                  <a:gd name="T10" fmla="*/ 7 w 46"/>
                  <a:gd name="T11" fmla="*/ 12 h 62"/>
                  <a:gd name="T12" fmla="*/ 41 w 46"/>
                  <a:gd name="T13" fmla="*/ 24 h 62"/>
                  <a:gd name="T14" fmla="*/ 22 w 46"/>
                  <a:gd name="T15" fmla="*/ 62 h 62"/>
                  <a:gd name="T16" fmla="*/ 3 w 46"/>
                  <a:gd name="T17" fmla="*/ 45 h 62"/>
                  <a:gd name="T18" fmla="*/ 3 w 46"/>
                  <a:gd name="T19" fmla="*/ 45 h 62"/>
                  <a:gd name="T20" fmla="*/ 2 w 46"/>
                  <a:gd name="T21" fmla="*/ 4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6" h="62">
                    <a:moveTo>
                      <a:pt x="2" y="42"/>
                    </a:moveTo>
                    <a:cubicBezTo>
                      <a:pt x="1" y="41"/>
                      <a:pt x="1" y="40"/>
                      <a:pt x="1" y="38"/>
                    </a:cubicBezTo>
                    <a:cubicBezTo>
                      <a:pt x="1" y="37"/>
                      <a:pt x="0" y="36"/>
                      <a:pt x="0" y="35"/>
                    </a:cubicBezTo>
                    <a:cubicBezTo>
                      <a:pt x="0" y="34"/>
                      <a:pt x="0" y="33"/>
                      <a:pt x="0" y="32"/>
                    </a:cubicBezTo>
                    <a:cubicBezTo>
                      <a:pt x="0" y="30"/>
                      <a:pt x="0" y="27"/>
                      <a:pt x="1" y="25"/>
                    </a:cubicBezTo>
                    <a:cubicBezTo>
                      <a:pt x="2" y="20"/>
                      <a:pt x="4" y="16"/>
                      <a:pt x="7" y="12"/>
                    </a:cubicBezTo>
                    <a:cubicBezTo>
                      <a:pt x="19" y="0"/>
                      <a:pt x="36" y="7"/>
                      <a:pt x="41" y="24"/>
                    </a:cubicBezTo>
                    <a:cubicBezTo>
                      <a:pt x="46" y="40"/>
                      <a:pt x="34" y="61"/>
                      <a:pt x="22" y="62"/>
                    </a:cubicBezTo>
                    <a:cubicBezTo>
                      <a:pt x="15" y="62"/>
                      <a:pt x="7" y="55"/>
                      <a:pt x="3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4"/>
                      <a:pt x="2" y="43"/>
                      <a:pt x="2" y="42"/>
                    </a:cubicBezTo>
                    <a:close/>
                  </a:path>
                </a:pathLst>
              </a:custGeom>
              <a:solidFill>
                <a:srgbClr val="FFC9A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19" name="Freeform 903">
                <a:extLst>
                  <a:ext uri="{FF2B5EF4-FFF2-40B4-BE49-F238E27FC236}">
                    <a16:creationId xmlns:a16="http://schemas.microsoft.com/office/drawing/2014/main" id="{DC56A9CC-E8BE-4F3A-94C6-95EBF4D99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43090" y="3611892"/>
                <a:ext cx="9036" cy="6819"/>
              </a:xfrm>
              <a:custGeom>
                <a:avLst/>
                <a:gdLst>
                  <a:gd name="T0" fmla="*/ 11 w 21"/>
                  <a:gd name="T1" fmla="*/ 12 h 14"/>
                  <a:gd name="T2" fmla="*/ 3 w 21"/>
                  <a:gd name="T3" fmla="*/ 7 h 14"/>
                  <a:gd name="T4" fmla="*/ 1 w 21"/>
                  <a:gd name="T5" fmla="*/ 2 h 14"/>
                  <a:gd name="T6" fmla="*/ 5 w 21"/>
                  <a:gd name="T7" fmla="*/ 0 h 14"/>
                  <a:gd name="T8" fmla="*/ 15 w 21"/>
                  <a:gd name="T9" fmla="*/ 1 h 14"/>
                  <a:gd name="T10" fmla="*/ 20 w 21"/>
                  <a:gd name="T11" fmla="*/ 8 h 14"/>
                  <a:gd name="T12" fmla="*/ 11 w 21"/>
                  <a:gd name="T13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14">
                    <a:moveTo>
                      <a:pt x="11" y="12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1" y="6"/>
                      <a:pt x="0" y="4"/>
                      <a:pt x="1" y="2"/>
                    </a:cubicBezTo>
                    <a:cubicBezTo>
                      <a:pt x="2" y="0"/>
                      <a:pt x="4" y="0"/>
                      <a:pt x="5" y="0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8" y="1"/>
                      <a:pt x="21" y="4"/>
                      <a:pt x="20" y="8"/>
                    </a:cubicBezTo>
                    <a:cubicBezTo>
                      <a:pt x="19" y="12"/>
                      <a:pt x="14" y="14"/>
                      <a:pt x="11" y="12"/>
                    </a:cubicBezTo>
                    <a:close/>
                  </a:path>
                </a:pathLst>
              </a:custGeom>
              <a:solidFill>
                <a:srgbClr val="FFC9A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20" name="Freeform 904">
                <a:extLst>
                  <a:ext uri="{FF2B5EF4-FFF2-40B4-BE49-F238E27FC236}">
                    <a16:creationId xmlns:a16="http://schemas.microsoft.com/office/drawing/2014/main" id="{AF767136-07D3-4527-A0C4-9EB0A4F2DC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02426" y="3623826"/>
                <a:ext cx="39158" cy="64220"/>
              </a:xfrm>
              <a:custGeom>
                <a:avLst/>
                <a:gdLst>
                  <a:gd name="T0" fmla="*/ 55 w 90"/>
                  <a:gd name="T1" fmla="*/ 0 h 130"/>
                  <a:gd name="T2" fmla="*/ 90 w 90"/>
                  <a:gd name="T3" fmla="*/ 43 h 130"/>
                  <a:gd name="T4" fmla="*/ 77 w 90"/>
                  <a:gd name="T5" fmla="*/ 130 h 130"/>
                  <a:gd name="T6" fmla="*/ 68 w 90"/>
                  <a:gd name="T7" fmla="*/ 128 h 130"/>
                  <a:gd name="T8" fmla="*/ 70 w 90"/>
                  <a:gd name="T9" fmla="*/ 53 h 130"/>
                  <a:gd name="T10" fmla="*/ 0 w 90"/>
                  <a:gd name="T11" fmla="*/ 0 h 130"/>
                  <a:gd name="T12" fmla="*/ 55 w 90"/>
                  <a:gd name="T1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130">
                    <a:moveTo>
                      <a:pt x="55" y="0"/>
                    </a:moveTo>
                    <a:cubicBezTo>
                      <a:pt x="90" y="43"/>
                      <a:pt x="90" y="43"/>
                      <a:pt x="90" y="43"/>
                    </a:cubicBezTo>
                    <a:cubicBezTo>
                      <a:pt x="77" y="130"/>
                      <a:pt x="77" y="130"/>
                      <a:pt x="77" y="130"/>
                    </a:cubicBezTo>
                    <a:cubicBezTo>
                      <a:pt x="68" y="128"/>
                      <a:pt x="68" y="128"/>
                      <a:pt x="68" y="128"/>
                    </a:cubicBezTo>
                    <a:cubicBezTo>
                      <a:pt x="68" y="128"/>
                      <a:pt x="48" y="71"/>
                      <a:pt x="70" y="53"/>
                    </a:cubicBezTo>
                    <a:cubicBezTo>
                      <a:pt x="70" y="53"/>
                      <a:pt x="3" y="31"/>
                      <a:pt x="0" y="0"/>
                    </a:cubicBezTo>
                    <a:lnTo>
                      <a:pt x="55" y="0"/>
                    </a:lnTo>
                    <a:close/>
                  </a:path>
                </a:pathLst>
              </a:custGeom>
              <a:solidFill>
                <a:srgbClr val="ABE9F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321" name="Freeform 905">
                <a:extLst>
                  <a:ext uri="{FF2B5EF4-FFF2-40B4-BE49-F238E27FC236}">
                    <a16:creationId xmlns:a16="http://schemas.microsoft.com/office/drawing/2014/main" id="{67ECACAC-A8B3-4D7F-B646-37B249911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1042" y="3536306"/>
                <a:ext cx="22089" cy="28984"/>
              </a:xfrm>
              <a:custGeom>
                <a:avLst/>
                <a:gdLst>
                  <a:gd name="T0" fmla="*/ 50 w 50"/>
                  <a:gd name="T1" fmla="*/ 35 h 59"/>
                  <a:gd name="T2" fmla="*/ 32 w 50"/>
                  <a:gd name="T3" fmla="*/ 31 h 59"/>
                  <a:gd name="T4" fmla="*/ 31 w 50"/>
                  <a:gd name="T5" fmla="*/ 37 h 59"/>
                  <a:gd name="T6" fmla="*/ 21 w 50"/>
                  <a:gd name="T7" fmla="*/ 36 h 59"/>
                  <a:gd name="T8" fmla="*/ 10 w 50"/>
                  <a:gd name="T9" fmla="*/ 59 h 59"/>
                  <a:gd name="T10" fmla="*/ 0 w 50"/>
                  <a:gd name="T11" fmla="*/ 44 h 59"/>
                  <a:gd name="T12" fmla="*/ 50 w 50"/>
                  <a:gd name="T13" fmla="*/ 3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59">
                    <a:moveTo>
                      <a:pt x="50" y="35"/>
                    </a:moveTo>
                    <a:cubicBezTo>
                      <a:pt x="32" y="31"/>
                      <a:pt x="32" y="31"/>
                      <a:pt x="32" y="31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0" y="44"/>
                      <a:pt x="0" y="44"/>
                      <a:pt x="0" y="44"/>
                    </a:cubicBezTo>
                    <a:cubicBezTo>
                      <a:pt x="0" y="0"/>
                      <a:pt x="46" y="5"/>
                      <a:pt x="50" y="35"/>
                    </a:cubicBezTo>
                    <a:close/>
                  </a:path>
                </a:pathLst>
              </a:custGeom>
              <a:solidFill>
                <a:srgbClr val="616A7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93E177FA-1801-4699-A966-95AA90657293}"/>
                </a:ext>
              </a:extLst>
            </p:cNvPr>
            <p:cNvGrpSpPr/>
            <p:nvPr/>
          </p:nvGrpSpPr>
          <p:grpSpPr>
            <a:xfrm flipH="1">
              <a:off x="8252549" y="5662838"/>
              <a:ext cx="150990" cy="407916"/>
              <a:chOff x="5279535" y="3575009"/>
              <a:chExt cx="476834" cy="1137953"/>
            </a:xfrm>
            <a:effectLst>
              <a:reflection blurRad="6350" stA="53000" endPos="15000" dir="5400000" sy="-100000" algn="bl" rotWithShape="0"/>
            </a:effectLst>
          </p:grpSpPr>
          <p:grpSp>
            <p:nvGrpSpPr>
              <p:cNvPr id="277" name="Группа 276">
                <a:extLst>
                  <a:ext uri="{FF2B5EF4-FFF2-40B4-BE49-F238E27FC236}">
                    <a16:creationId xmlns:a16="http://schemas.microsoft.com/office/drawing/2014/main" id="{097FCEBE-2DF6-481A-8A50-E422AB5FD8EA}"/>
                  </a:ext>
                </a:extLst>
              </p:cNvPr>
              <p:cNvGrpSpPr/>
              <p:nvPr/>
            </p:nvGrpSpPr>
            <p:grpSpPr>
              <a:xfrm>
                <a:off x="5396990" y="3575009"/>
                <a:ext cx="359379" cy="261060"/>
                <a:chOff x="5404423" y="3575009"/>
                <a:chExt cx="359379" cy="261060"/>
              </a:xfrm>
            </p:grpSpPr>
            <p:sp>
              <p:nvSpPr>
                <p:cNvPr id="286" name="Полилиния: фигура 720">
                  <a:extLst>
                    <a:ext uri="{FF2B5EF4-FFF2-40B4-BE49-F238E27FC236}">
                      <a16:creationId xmlns:a16="http://schemas.microsoft.com/office/drawing/2014/main" id="{547EBBA7-A7CE-4BBD-B88F-7A690830064B}"/>
                    </a:ext>
                  </a:extLst>
                </p:cNvPr>
                <p:cNvSpPr/>
                <p:nvPr/>
              </p:nvSpPr>
              <p:spPr>
                <a:xfrm>
                  <a:off x="5457354" y="3586924"/>
                  <a:ext cx="306448" cy="249145"/>
                </a:xfrm>
                <a:custGeom>
                  <a:avLst/>
                  <a:gdLst>
                    <a:gd name="connsiteX0" fmla="*/ 127000 w 781050"/>
                    <a:gd name="connsiteY0" fmla="*/ 88900 h 635000"/>
                    <a:gd name="connsiteX1" fmla="*/ 558800 w 781050"/>
                    <a:gd name="connsiteY1" fmla="*/ 0 h 635000"/>
                    <a:gd name="connsiteX2" fmla="*/ 781050 w 781050"/>
                    <a:gd name="connsiteY2" fmla="*/ 438150 h 635000"/>
                    <a:gd name="connsiteX3" fmla="*/ 0 w 781050"/>
                    <a:gd name="connsiteY3" fmla="*/ 635000 h 635000"/>
                    <a:gd name="connsiteX4" fmla="*/ 127000 w 781050"/>
                    <a:gd name="connsiteY4" fmla="*/ 88900 h 63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50" h="635000">
                      <a:moveTo>
                        <a:pt x="127000" y="88900"/>
                      </a:moveTo>
                      <a:lnTo>
                        <a:pt x="558800" y="0"/>
                      </a:lnTo>
                      <a:lnTo>
                        <a:pt x="781050" y="438150"/>
                      </a:lnTo>
                      <a:lnTo>
                        <a:pt x="0" y="635000"/>
                      </a:lnTo>
                      <a:lnTo>
                        <a:pt x="127000" y="88900"/>
                      </a:lnTo>
                      <a:close/>
                    </a:path>
                  </a:pathLst>
                </a:custGeom>
                <a:gradFill flip="none" rotWithShape="1">
                  <a:gsLst>
                    <a:gs pos="47000">
                      <a:srgbClr val="FEFCCD">
                        <a:alpha val="35000"/>
                      </a:srgbClr>
                    </a:gs>
                    <a:gs pos="0">
                      <a:srgbClr val="FEFA9E"/>
                    </a:gs>
                    <a:gs pos="6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87" name="Группа 286">
                  <a:extLst>
                    <a:ext uri="{FF2B5EF4-FFF2-40B4-BE49-F238E27FC236}">
                      <a16:creationId xmlns:a16="http://schemas.microsoft.com/office/drawing/2014/main" id="{783B3254-7CA4-4738-8FF8-18A80D662FE0}"/>
                    </a:ext>
                  </a:extLst>
                </p:cNvPr>
                <p:cNvGrpSpPr/>
                <p:nvPr/>
              </p:nvGrpSpPr>
              <p:grpSpPr>
                <a:xfrm>
                  <a:off x="5404423" y="3575009"/>
                  <a:ext cx="307745" cy="215201"/>
                  <a:chOff x="5404423" y="3575009"/>
                  <a:chExt cx="307745" cy="215201"/>
                </a:xfrm>
              </p:grpSpPr>
              <p:grpSp>
                <p:nvGrpSpPr>
                  <p:cNvPr id="288" name="Группа 287">
                    <a:extLst>
                      <a:ext uri="{FF2B5EF4-FFF2-40B4-BE49-F238E27FC236}">
                        <a16:creationId xmlns:a16="http://schemas.microsoft.com/office/drawing/2014/main" id="{3C50E96C-0B39-460E-9EFF-06985A23E79D}"/>
                      </a:ext>
                    </a:extLst>
                  </p:cNvPr>
                  <p:cNvGrpSpPr/>
                  <p:nvPr/>
                </p:nvGrpSpPr>
                <p:grpSpPr>
                  <a:xfrm>
                    <a:off x="5404423" y="3622433"/>
                    <a:ext cx="96919" cy="167777"/>
                    <a:chOff x="8821238" y="1677882"/>
                    <a:chExt cx="387052" cy="670031"/>
                  </a:xfrm>
                </p:grpSpPr>
                <p:sp>
                  <p:nvSpPr>
                    <p:cNvPr id="302" name="Полилиния: фигура 802">
                      <a:extLst>
                        <a:ext uri="{FF2B5EF4-FFF2-40B4-BE49-F238E27FC236}">
                          <a16:creationId xmlns:a16="http://schemas.microsoft.com/office/drawing/2014/main" id="{06AB0C4E-46FE-4C93-8548-91662E05DBE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4690" y="1694966"/>
                      <a:ext cx="383600" cy="652947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08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303" name="Полилиния: фигура 803">
                      <a:extLst>
                        <a:ext uri="{FF2B5EF4-FFF2-40B4-BE49-F238E27FC236}">
                          <a16:creationId xmlns:a16="http://schemas.microsoft.com/office/drawing/2014/main" id="{CA8639E0-B09A-467E-B199-C29CD3EDF2F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1238" y="1677882"/>
                      <a:ext cx="362411" cy="670031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62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289" name="Группа 288">
                    <a:extLst>
                      <a:ext uri="{FF2B5EF4-FFF2-40B4-BE49-F238E27FC236}">
                        <a16:creationId xmlns:a16="http://schemas.microsoft.com/office/drawing/2014/main" id="{B9DDB5AA-065C-4363-90CD-B441699DEB9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83598" y="3575009"/>
                    <a:ext cx="228570" cy="69788"/>
                    <a:chOff x="7562526" y="1488489"/>
                    <a:chExt cx="912814" cy="278704"/>
                  </a:xfrm>
                </p:grpSpPr>
                <p:grpSp>
                  <p:nvGrpSpPr>
                    <p:cNvPr id="290" name="Группа 289">
                      <a:extLst>
                        <a:ext uri="{FF2B5EF4-FFF2-40B4-BE49-F238E27FC236}">
                          <a16:creationId xmlns:a16="http://schemas.microsoft.com/office/drawing/2014/main" id="{8C119DDA-FB59-46FF-8B9D-FD5BEC505960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62526" y="1488489"/>
                      <a:ext cx="912814" cy="278704"/>
                      <a:chOff x="4910086" y="1513794"/>
                      <a:chExt cx="912814" cy="278704"/>
                    </a:xfrm>
                  </p:grpSpPr>
                  <p:sp>
                    <p:nvSpPr>
                      <p:cNvPr id="300" name="Полилиния: фигура 800">
                        <a:extLst>
                          <a:ext uri="{FF2B5EF4-FFF2-40B4-BE49-F238E27FC236}">
                            <a16:creationId xmlns:a16="http://schemas.microsoft.com/office/drawing/2014/main" id="{CB517D70-A406-47B3-AE04-D62588CA9E6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910086" y="1513794"/>
                        <a:ext cx="912814" cy="278704"/>
                      </a:xfrm>
                      <a:custGeom>
                        <a:avLst/>
                        <a:gdLst>
                          <a:gd name="connsiteX0" fmla="*/ 847725 w 904875"/>
                          <a:gd name="connsiteY0" fmla="*/ 161925 h 280988"/>
                          <a:gd name="connsiteX1" fmla="*/ 804863 w 904875"/>
                          <a:gd name="connsiteY1" fmla="*/ 109538 h 280988"/>
                          <a:gd name="connsiteX2" fmla="*/ 123825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119063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0 w 904875"/>
                          <a:gd name="connsiteY3" fmla="*/ 119063 h 280988"/>
                          <a:gd name="connsiteX4" fmla="*/ 347663 w 904875"/>
                          <a:gd name="connsiteY4" fmla="*/ 190500 h 280988"/>
                          <a:gd name="connsiteX5" fmla="*/ 357188 w 904875"/>
                          <a:gd name="connsiteY5" fmla="*/ 219075 h 280988"/>
                          <a:gd name="connsiteX6" fmla="*/ 785813 w 904875"/>
                          <a:gd name="connsiteY6" fmla="*/ 280988 h 280988"/>
                          <a:gd name="connsiteX7" fmla="*/ 852488 w 904875"/>
                          <a:gd name="connsiteY7" fmla="*/ 238125 h 280988"/>
                          <a:gd name="connsiteX8" fmla="*/ 904875 w 904875"/>
                          <a:gd name="connsiteY8" fmla="*/ 223838 h 280988"/>
                          <a:gd name="connsiteX9" fmla="*/ 847725 w 904875"/>
                          <a:gd name="connsiteY9" fmla="*/ 161925 h 280988"/>
                          <a:gd name="connsiteX0" fmla="*/ 847725 w 904875"/>
                          <a:gd name="connsiteY0" fmla="*/ 170304 h 289367"/>
                          <a:gd name="connsiteX1" fmla="*/ 757238 w 904875"/>
                          <a:gd name="connsiteY1" fmla="*/ 108392 h 289367"/>
                          <a:gd name="connsiteX2" fmla="*/ 76200 w 904875"/>
                          <a:gd name="connsiteY2" fmla="*/ 8379 h 289367"/>
                          <a:gd name="connsiteX3" fmla="*/ 0 w 904875"/>
                          <a:gd name="connsiteY3" fmla="*/ 127442 h 289367"/>
                          <a:gd name="connsiteX4" fmla="*/ 347663 w 904875"/>
                          <a:gd name="connsiteY4" fmla="*/ 198879 h 289367"/>
                          <a:gd name="connsiteX5" fmla="*/ 357188 w 904875"/>
                          <a:gd name="connsiteY5" fmla="*/ 227454 h 289367"/>
                          <a:gd name="connsiteX6" fmla="*/ 785813 w 904875"/>
                          <a:gd name="connsiteY6" fmla="*/ 289367 h 289367"/>
                          <a:gd name="connsiteX7" fmla="*/ 852488 w 904875"/>
                          <a:gd name="connsiteY7" fmla="*/ 246504 h 289367"/>
                          <a:gd name="connsiteX8" fmla="*/ 904875 w 904875"/>
                          <a:gd name="connsiteY8" fmla="*/ 232217 h 289367"/>
                          <a:gd name="connsiteX9" fmla="*/ 847725 w 904875"/>
                          <a:gd name="connsiteY9" fmla="*/ 170304 h 289367"/>
                          <a:gd name="connsiteX0" fmla="*/ 847725 w 904875"/>
                          <a:gd name="connsiteY0" fmla="*/ 168811 h 287874"/>
                          <a:gd name="connsiteX1" fmla="*/ 757238 w 904875"/>
                          <a:gd name="connsiteY1" fmla="*/ 106899 h 287874"/>
                          <a:gd name="connsiteX2" fmla="*/ 76200 w 904875"/>
                          <a:gd name="connsiteY2" fmla="*/ 6886 h 287874"/>
                          <a:gd name="connsiteX3" fmla="*/ 0 w 904875"/>
                          <a:gd name="connsiteY3" fmla="*/ 125949 h 287874"/>
                          <a:gd name="connsiteX4" fmla="*/ 347663 w 904875"/>
                          <a:gd name="connsiteY4" fmla="*/ 197386 h 287874"/>
                          <a:gd name="connsiteX5" fmla="*/ 357188 w 904875"/>
                          <a:gd name="connsiteY5" fmla="*/ 225961 h 287874"/>
                          <a:gd name="connsiteX6" fmla="*/ 785813 w 904875"/>
                          <a:gd name="connsiteY6" fmla="*/ 287874 h 287874"/>
                          <a:gd name="connsiteX7" fmla="*/ 852488 w 904875"/>
                          <a:gd name="connsiteY7" fmla="*/ 245011 h 287874"/>
                          <a:gd name="connsiteX8" fmla="*/ 904875 w 904875"/>
                          <a:gd name="connsiteY8" fmla="*/ 230724 h 287874"/>
                          <a:gd name="connsiteX9" fmla="*/ 847725 w 904875"/>
                          <a:gd name="connsiteY9" fmla="*/ 168811 h 287874"/>
                          <a:gd name="connsiteX0" fmla="*/ 876300 w 933450"/>
                          <a:gd name="connsiteY0" fmla="*/ 162073 h 281136"/>
                          <a:gd name="connsiteX1" fmla="*/ 785813 w 933450"/>
                          <a:gd name="connsiteY1" fmla="*/ 100161 h 281136"/>
                          <a:gd name="connsiteX2" fmla="*/ 104775 w 933450"/>
                          <a:gd name="connsiteY2" fmla="*/ 148 h 281136"/>
                          <a:gd name="connsiteX3" fmla="*/ 0 w 933450"/>
                          <a:gd name="connsiteY3" fmla="*/ 123973 h 281136"/>
                          <a:gd name="connsiteX4" fmla="*/ 376238 w 933450"/>
                          <a:gd name="connsiteY4" fmla="*/ 190648 h 281136"/>
                          <a:gd name="connsiteX5" fmla="*/ 385763 w 933450"/>
                          <a:gd name="connsiteY5" fmla="*/ 219223 h 281136"/>
                          <a:gd name="connsiteX6" fmla="*/ 814388 w 933450"/>
                          <a:gd name="connsiteY6" fmla="*/ 281136 h 281136"/>
                          <a:gd name="connsiteX7" fmla="*/ 881063 w 933450"/>
                          <a:gd name="connsiteY7" fmla="*/ 238273 h 281136"/>
                          <a:gd name="connsiteX8" fmla="*/ 933450 w 933450"/>
                          <a:gd name="connsiteY8" fmla="*/ 223986 h 281136"/>
                          <a:gd name="connsiteX9" fmla="*/ 876300 w 933450"/>
                          <a:gd name="connsiteY9" fmla="*/ 162073 h 281136"/>
                          <a:gd name="connsiteX0" fmla="*/ 876300 w 933450"/>
                          <a:gd name="connsiteY0" fmla="*/ 163343 h 282406"/>
                          <a:gd name="connsiteX1" fmla="*/ 785813 w 933450"/>
                          <a:gd name="connsiteY1" fmla="*/ 101431 h 282406"/>
                          <a:gd name="connsiteX2" fmla="*/ 104775 w 933450"/>
                          <a:gd name="connsiteY2" fmla="*/ 1418 h 282406"/>
                          <a:gd name="connsiteX3" fmla="*/ 0 w 933450"/>
                          <a:gd name="connsiteY3" fmla="*/ 125243 h 282406"/>
                          <a:gd name="connsiteX4" fmla="*/ 376238 w 933450"/>
                          <a:gd name="connsiteY4" fmla="*/ 191918 h 282406"/>
                          <a:gd name="connsiteX5" fmla="*/ 385763 w 933450"/>
                          <a:gd name="connsiteY5" fmla="*/ 220493 h 282406"/>
                          <a:gd name="connsiteX6" fmla="*/ 814388 w 933450"/>
                          <a:gd name="connsiteY6" fmla="*/ 282406 h 282406"/>
                          <a:gd name="connsiteX7" fmla="*/ 881063 w 933450"/>
                          <a:gd name="connsiteY7" fmla="*/ 239543 h 282406"/>
                          <a:gd name="connsiteX8" fmla="*/ 933450 w 933450"/>
                          <a:gd name="connsiteY8" fmla="*/ 225256 h 282406"/>
                          <a:gd name="connsiteX9" fmla="*/ 876300 w 933450"/>
                          <a:gd name="connsiteY9" fmla="*/ 163343 h 282406"/>
                          <a:gd name="connsiteX0" fmla="*/ 921951 w 979101"/>
                          <a:gd name="connsiteY0" fmla="*/ 163343 h 282406"/>
                          <a:gd name="connsiteX1" fmla="*/ 831464 w 979101"/>
                          <a:gd name="connsiteY1" fmla="*/ 101431 h 282406"/>
                          <a:gd name="connsiteX2" fmla="*/ 150426 w 979101"/>
                          <a:gd name="connsiteY2" fmla="*/ 1418 h 282406"/>
                          <a:gd name="connsiteX3" fmla="*/ 45651 w 979101"/>
                          <a:gd name="connsiteY3" fmla="*/ 125243 h 282406"/>
                          <a:gd name="connsiteX4" fmla="*/ 421889 w 979101"/>
                          <a:gd name="connsiteY4" fmla="*/ 191918 h 282406"/>
                          <a:gd name="connsiteX5" fmla="*/ 431414 w 979101"/>
                          <a:gd name="connsiteY5" fmla="*/ 220493 h 282406"/>
                          <a:gd name="connsiteX6" fmla="*/ 860039 w 979101"/>
                          <a:gd name="connsiteY6" fmla="*/ 282406 h 282406"/>
                          <a:gd name="connsiteX7" fmla="*/ 926714 w 979101"/>
                          <a:gd name="connsiteY7" fmla="*/ 239543 h 282406"/>
                          <a:gd name="connsiteX8" fmla="*/ 979101 w 979101"/>
                          <a:gd name="connsiteY8" fmla="*/ 225256 h 282406"/>
                          <a:gd name="connsiteX9" fmla="*/ 921951 w 979101"/>
                          <a:gd name="connsiteY9" fmla="*/ 163343 h 282406"/>
                          <a:gd name="connsiteX0" fmla="*/ 891546 w 948696"/>
                          <a:gd name="connsiteY0" fmla="*/ 162073 h 281136"/>
                          <a:gd name="connsiteX1" fmla="*/ 801059 w 948696"/>
                          <a:gd name="connsiteY1" fmla="*/ 100161 h 281136"/>
                          <a:gd name="connsiteX2" fmla="*/ 120021 w 948696"/>
                          <a:gd name="connsiteY2" fmla="*/ 148 h 281136"/>
                          <a:gd name="connsiteX3" fmla="*/ 72396 w 948696"/>
                          <a:gd name="connsiteY3" fmla="*/ 123973 h 281136"/>
                          <a:gd name="connsiteX4" fmla="*/ 391484 w 948696"/>
                          <a:gd name="connsiteY4" fmla="*/ 190648 h 281136"/>
                          <a:gd name="connsiteX5" fmla="*/ 401009 w 948696"/>
                          <a:gd name="connsiteY5" fmla="*/ 219223 h 281136"/>
                          <a:gd name="connsiteX6" fmla="*/ 829634 w 948696"/>
                          <a:gd name="connsiteY6" fmla="*/ 281136 h 281136"/>
                          <a:gd name="connsiteX7" fmla="*/ 896309 w 948696"/>
                          <a:gd name="connsiteY7" fmla="*/ 238273 h 281136"/>
                          <a:gd name="connsiteX8" fmla="*/ 948696 w 948696"/>
                          <a:gd name="connsiteY8" fmla="*/ 223986 h 281136"/>
                          <a:gd name="connsiteX9" fmla="*/ 891546 w 948696"/>
                          <a:gd name="connsiteY9" fmla="*/ 162073 h 281136"/>
                          <a:gd name="connsiteX0" fmla="*/ 871312 w 928462"/>
                          <a:gd name="connsiteY0" fmla="*/ 162073 h 281136"/>
                          <a:gd name="connsiteX1" fmla="*/ 780825 w 928462"/>
                          <a:gd name="connsiteY1" fmla="*/ 100161 h 281136"/>
                          <a:gd name="connsiteX2" fmla="*/ 99787 w 928462"/>
                          <a:gd name="connsiteY2" fmla="*/ 148 h 281136"/>
                          <a:gd name="connsiteX3" fmla="*/ 52162 w 928462"/>
                          <a:gd name="connsiteY3" fmla="*/ 123973 h 281136"/>
                          <a:gd name="connsiteX4" fmla="*/ 371250 w 928462"/>
                          <a:gd name="connsiteY4" fmla="*/ 190648 h 281136"/>
                          <a:gd name="connsiteX5" fmla="*/ 380775 w 928462"/>
                          <a:gd name="connsiteY5" fmla="*/ 219223 h 281136"/>
                          <a:gd name="connsiteX6" fmla="*/ 809400 w 928462"/>
                          <a:gd name="connsiteY6" fmla="*/ 281136 h 281136"/>
                          <a:gd name="connsiteX7" fmla="*/ 876075 w 928462"/>
                          <a:gd name="connsiteY7" fmla="*/ 238273 h 281136"/>
                          <a:gd name="connsiteX8" fmla="*/ 928462 w 928462"/>
                          <a:gd name="connsiteY8" fmla="*/ 223986 h 281136"/>
                          <a:gd name="connsiteX9" fmla="*/ 871312 w 928462"/>
                          <a:gd name="connsiteY9" fmla="*/ 162073 h 281136"/>
                          <a:gd name="connsiteX0" fmla="*/ 855664 w 912814"/>
                          <a:gd name="connsiteY0" fmla="*/ 162574 h 281637"/>
                          <a:gd name="connsiteX1" fmla="*/ 765177 w 912814"/>
                          <a:gd name="connsiteY1" fmla="*/ 100662 h 281637"/>
                          <a:gd name="connsiteX2" fmla="*/ 84139 w 912814"/>
                          <a:gd name="connsiteY2" fmla="*/ 649 h 281637"/>
                          <a:gd name="connsiteX3" fmla="*/ 36514 w 912814"/>
                          <a:gd name="connsiteY3" fmla="*/ 124474 h 281637"/>
                          <a:gd name="connsiteX4" fmla="*/ 355602 w 912814"/>
                          <a:gd name="connsiteY4" fmla="*/ 191149 h 281637"/>
                          <a:gd name="connsiteX5" fmla="*/ 365127 w 912814"/>
                          <a:gd name="connsiteY5" fmla="*/ 219724 h 281637"/>
                          <a:gd name="connsiteX6" fmla="*/ 793752 w 912814"/>
                          <a:gd name="connsiteY6" fmla="*/ 281637 h 281637"/>
                          <a:gd name="connsiteX7" fmla="*/ 860427 w 912814"/>
                          <a:gd name="connsiteY7" fmla="*/ 238774 h 281637"/>
                          <a:gd name="connsiteX8" fmla="*/ 912814 w 912814"/>
                          <a:gd name="connsiteY8" fmla="*/ 224487 h 281637"/>
                          <a:gd name="connsiteX9" fmla="*/ 855664 w 912814"/>
                          <a:gd name="connsiteY9" fmla="*/ 162574 h 281637"/>
                          <a:gd name="connsiteX0" fmla="*/ 869952 w 912814"/>
                          <a:gd name="connsiteY0" fmla="*/ 176878 h 281654"/>
                          <a:gd name="connsiteX1" fmla="*/ 765177 w 912814"/>
                          <a:gd name="connsiteY1" fmla="*/ 100679 h 281654"/>
                          <a:gd name="connsiteX2" fmla="*/ 84139 w 912814"/>
                          <a:gd name="connsiteY2" fmla="*/ 666 h 281654"/>
                          <a:gd name="connsiteX3" fmla="*/ 36514 w 912814"/>
                          <a:gd name="connsiteY3" fmla="*/ 124491 h 281654"/>
                          <a:gd name="connsiteX4" fmla="*/ 355602 w 912814"/>
                          <a:gd name="connsiteY4" fmla="*/ 191166 h 281654"/>
                          <a:gd name="connsiteX5" fmla="*/ 365127 w 912814"/>
                          <a:gd name="connsiteY5" fmla="*/ 219741 h 281654"/>
                          <a:gd name="connsiteX6" fmla="*/ 793752 w 912814"/>
                          <a:gd name="connsiteY6" fmla="*/ 281654 h 281654"/>
                          <a:gd name="connsiteX7" fmla="*/ 860427 w 912814"/>
                          <a:gd name="connsiteY7" fmla="*/ 238791 h 281654"/>
                          <a:gd name="connsiteX8" fmla="*/ 912814 w 912814"/>
                          <a:gd name="connsiteY8" fmla="*/ 224504 h 281654"/>
                          <a:gd name="connsiteX9" fmla="*/ 869952 w 912814"/>
                          <a:gd name="connsiteY9" fmla="*/ 176878 h 281654"/>
                          <a:gd name="connsiteX0" fmla="*/ 889002 w 912814"/>
                          <a:gd name="connsiteY0" fmla="*/ 186416 h 281667"/>
                          <a:gd name="connsiteX1" fmla="*/ 765177 w 912814"/>
                          <a:gd name="connsiteY1" fmla="*/ 100692 h 281667"/>
                          <a:gd name="connsiteX2" fmla="*/ 84139 w 912814"/>
                          <a:gd name="connsiteY2" fmla="*/ 679 h 281667"/>
                          <a:gd name="connsiteX3" fmla="*/ 36514 w 912814"/>
                          <a:gd name="connsiteY3" fmla="*/ 124504 h 281667"/>
                          <a:gd name="connsiteX4" fmla="*/ 355602 w 912814"/>
                          <a:gd name="connsiteY4" fmla="*/ 191179 h 281667"/>
                          <a:gd name="connsiteX5" fmla="*/ 365127 w 912814"/>
                          <a:gd name="connsiteY5" fmla="*/ 219754 h 281667"/>
                          <a:gd name="connsiteX6" fmla="*/ 793752 w 912814"/>
                          <a:gd name="connsiteY6" fmla="*/ 281667 h 281667"/>
                          <a:gd name="connsiteX7" fmla="*/ 860427 w 912814"/>
                          <a:gd name="connsiteY7" fmla="*/ 238804 h 281667"/>
                          <a:gd name="connsiteX8" fmla="*/ 912814 w 912814"/>
                          <a:gd name="connsiteY8" fmla="*/ 224517 h 281667"/>
                          <a:gd name="connsiteX9" fmla="*/ 889002 w 912814"/>
                          <a:gd name="connsiteY9" fmla="*/ 186416 h 281667"/>
                          <a:gd name="connsiteX0" fmla="*/ 889002 w 912814"/>
                          <a:gd name="connsiteY0" fmla="*/ 186416 h 281861"/>
                          <a:gd name="connsiteX1" fmla="*/ 765177 w 912814"/>
                          <a:gd name="connsiteY1" fmla="*/ 100692 h 281861"/>
                          <a:gd name="connsiteX2" fmla="*/ 84139 w 912814"/>
                          <a:gd name="connsiteY2" fmla="*/ 679 h 281861"/>
                          <a:gd name="connsiteX3" fmla="*/ 36514 w 912814"/>
                          <a:gd name="connsiteY3" fmla="*/ 124504 h 281861"/>
                          <a:gd name="connsiteX4" fmla="*/ 355602 w 912814"/>
                          <a:gd name="connsiteY4" fmla="*/ 191179 h 281861"/>
                          <a:gd name="connsiteX5" fmla="*/ 365127 w 912814"/>
                          <a:gd name="connsiteY5" fmla="*/ 219754 h 281861"/>
                          <a:gd name="connsiteX6" fmla="*/ 793752 w 912814"/>
                          <a:gd name="connsiteY6" fmla="*/ 281667 h 281861"/>
                          <a:gd name="connsiteX7" fmla="*/ 860427 w 912814"/>
                          <a:gd name="connsiteY7" fmla="*/ 238804 h 281861"/>
                          <a:gd name="connsiteX8" fmla="*/ 912814 w 912814"/>
                          <a:gd name="connsiteY8" fmla="*/ 224517 h 281861"/>
                          <a:gd name="connsiteX9" fmla="*/ 889002 w 912814"/>
                          <a:gd name="connsiteY9" fmla="*/ 186416 h 281861"/>
                          <a:gd name="connsiteX0" fmla="*/ 889002 w 912814"/>
                          <a:gd name="connsiteY0" fmla="*/ 186416 h 278704"/>
                          <a:gd name="connsiteX1" fmla="*/ 765177 w 912814"/>
                          <a:gd name="connsiteY1" fmla="*/ 100692 h 278704"/>
                          <a:gd name="connsiteX2" fmla="*/ 84139 w 912814"/>
                          <a:gd name="connsiteY2" fmla="*/ 679 h 278704"/>
                          <a:gd name="connsiteX3" fmla="*/ 36514 w 912814"/>
                          <a:gd name="connsiteY3" fmla="*/ 124504 h 278704"/>
                          <a:gd name="connsiteX4" fmla="*/ 355602 w 912814"/>
                          <a:gd name="connsiteY4" fmla="*/ 191179 h 278704"/>
                          <a:gd name="connsiteX5" fmla="*/ 365127 w 912814"/>
                          <a:gd name="connsiteY5" fmla="*/ 219754 h 278704"/>
                          <a:gd name="connsiteX6" fmla="*/ 755652 w 912814"/>
                          <a:gd name="connsiteY6" fmla="*/ 278492 h 278704"/>
                          <a:gd name="connsiteX7" fmla="*/ 860427 w 912814"/>
                          <a:gd name="connsiteY7" fmla="*/ 238804 h 278704"/>
                          <a:gd name="connsiteX8" fmla="*/ 912814 w 912814"/>
                          <a:gd name="connsiteY8" fmla="*/ 224517 h 278704"/>
                          <a:gd name="connsiteX9" fmla="*/ 889002 w 912814"/>
                          <a:gd name="connsiteY9" fmla="*/ 186416 h 2787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12814" h="278704">
                            <a:moveTo>
                              <a:pt x="889002" y="186416"/>
                            </a:moveTo>
                            <a:cubicBezTo>
                              <a:pt x="872333" y="167366"/>
                              <a:pt x="899321" y="131648"/>
                              <a:pt x="765177" y="100692"/>
                            </a:cubicBezTo>
                            <a:cubicBezTo>
                              <a:pt x="631033" y="69736"/>
                              <a:pt x="148433" y="-8053"/>
                              <a:pt x="84139" y="679"/>
                            </a:cubicBezTo>
                            <a:cubicBezTo>
                              <a:pt x="19845" y="9411"/>
                              <a:pt x="-41274" y="111804"/>
                              <a:pt x="36514" y="124504"/>
                            </a:cubicBezTo>
                            <a:cubicBezTo>
                              <a:pt x="114302" y="137204"/>
                              <a:pt x="249239" y="168954"/>
                              <a:pt x="355602" y="191179"/>
                            </a:cubicBezTo>
                            <a:lnTo>
                              <a:pt x="365127" y="219754"/>
                            </a:lnTo>
                            <a:cubicBezTo>
                              <a:pt x="438152" y="234835"/>
                              <a:pt x="673102" y="275317"/>
                              <a:pt x="755652" y="278492"/>
                            </a:cubicBezTo>
                            <a:cubicBezTo>
                              <a:pt x="838202" y="281667"/>
                              <a:pt x="840583" y="248329"/>
                              <a:pt x="860427" y="238804"/>
                            </a:cubicBezTo>
                            <a:lnTo>
                              <a:pt x="912814" y="224517"/>
                            </a:lnTo>
                            <a:lnTo>
                              <a:pt x="889002" y="186416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540000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301" name="Прямоугольник: скругленные углы 801">
                        <a:extLst>
                          <a:ext uri="{FF2B5EF4-FFF2-40B4-BE49-F238E27FC236}">
                            <a16:creationId xmlns:a16="http://schemas.microsoft.com/office/drawing/2014/main" id="{0A78E7E0-AA0A-4604-87A0-0E030AFD98DB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887219" y="1704567"/>
                        <a:ext cx="82986" cy="36483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1900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grpSp>
                  <p:nvGrpSpPr>
                    <p:cNvPr id="291" name="Группа 290">
                      <a:extLst>
                        <a:ext uri="{FF2B5EF4-FFF2-40B4-BE49-F238E27FC236}">
                          <a16:creationId xmlns:a16="http://schemas.microsoft.com/office/drawing/2014/main" id="{B1281BA3-B550-4DE6-B04B-23D296F06A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1915" y="1554005"/>
                      <a:ext cx="424076" cy="178999"/>
                      <a:chOff x="7954605" y="1571904"/>
                      <a:chExt cx="424076" cy="178999"/>
                    </a:xfrm>
                    <a:solidFill>
                      <a:schemeClr val="bg1"/>
                    </a:solidFill>
                  </p:grpSpPr>
                  <p:sp>
                    <p:nvSpPr>
                      <p:cNvPr id="292" name="Прямоугольник: скругленные углы 726">
                        <a:extLst>
                          <a:ext uri="{FF2B5EF4-FFF2-40B4-BE49-F238E27FC236}">
                            <a16:creationId xmlns:a16="http://schemas.microsoft.com/office/drawing/2014/main" id="{DC063413-AE0D-48FA-BDA4-EF1FDCB11C3C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7954605" y="15719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93" name="Прямоугольник: скругленные углы 727">
                        <a:extLst>
                          <a:ext uri="{FF2B5EF4-FFF2-40B4-BE49-F238E27FC236}">
                            <a16:creationId xmlns:a16="http://schemas.microsoft.com/office/drawing/2014/main" id="{E089C56D-CE7F-4E48-A302-235D76A12AE2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10822" y="1578920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94" name="Прямоугольник: скругленные углы 728">
                        <a:extLst>
                          <a:ext uri="{FF2B5EF4-FFF2-40B4-BE49-F238E27FC236}">
                            <a16:creationId xmlns:a16="http://schemas.microsoft.com/office/drawing/2014/main" id="{D3A3170D-5835-4D5C-B514-0713BC073DB0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71286" y="159228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95" name="Прямоугольник: скругленные углы 729">
                        <a:extLst>
                          <a:ext uri="{FF2B5EF4-FFF2-40B4-BE49-F238E27FC236}">
                            <a16:creationId xmlns:a16="http://schemas.microsoft.com/office/drawing/2014/main" id="{9D769A4F-4E81-4F24-A341-7C3F075C8AAE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25121" y="160183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96" name="Прямоугольник: скругленные углы 730">
                        <a:extLst>
                          <a:ext uri="{FF2B5EF4-FFF2-40B4-BE49-F238E27FC236}">
                            <a16:creationId xmlns:a16="http://schemas.microsoft.com/office/drawing/2014/main" id="{BAD57388-EFA1-4CC1-BA1A-95A7CD4ECCB2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83549" y="1610235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97" name="Прямоугольник: скругленные углы 731">
                        <a:extLst>
                          <a:ext uri="{FF2B5EF4-FFF2-40B4-BE49-F238E27FC236}">
                            <a16:creationId xmlns:a16="http://schemas.microsoft.com/office/drawing/2014/main" id="{2B1F2AE2-3B18-4927-94DF-0F68062D88A1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37385" y="162101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98" name="Прямоугольник: скругленные углы 732">
                        <a:extLst>
                          <a:ext uri="{FF2B5EF4-FFF2-40B4-BE49-F238E27FC236}">
                            <a16:creationId xmlns:a16="http://schemas.microsoft.com/office/drawing/2014/main" id="{BB9749F6-7A74-46F2-9C25-DC4A87E38BA9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93086" y="1624549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99" name="Прямоугольник: скругленные углы 733">
                        <a:extLst>
                          <a:ext uri="{FF2B5EF4-FFF2-40B4-BE49-F238E27FC236}">
                            <a16:creationId xmlns:a16="http://schemas.microsoft.com/office/drawing/2014/main" id="{D2543F1E-D1FB-432B-A6FF-470A0AEEF7D8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349303" y="16295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78" name="Группа 277">
                <a:extLst>
                  <a:ext uri="{FF2B5EF4-FFF2-40B4-BE49-F238E27FC236}">
                    <a16:creationId xmlns:a16="http://schemas.microsoft.com/office/drawing/2014/main" id="{D3E82C55-5476-42B5-B810-B959DF0A204D}"/>
                  </a:ext>
                </a:extLst>
              </p:cNvPr>
              <p:cNvGrpSpPr/>
              <p:nvPr/>
            </p:nvGrpSpPr>
            <p:grpSpPr>
              <a:xfrm flipH="1">
                <a:off x="5279535" y="3756400"/>
                <a:ext cx="247658" cy="956562"/>
                <a:chOff x="4110236" y="2212889"/>
                <a:chExt cx="989043" cy="3820107"/>
              </a:xfrm>
            </p:grpSpPr>
            <p:sp>
              <p:nvSpPr>
                <p:cNvPr id="280" name="Полилиния: фигура 704">
                  <a:extLst>
                    <a:ext uri="{FF2B5EF4-FFF2-40B4-BE49-F238E27FC236}">
                      <a16:creationId xmlns:a16="http://schemas.microsoft.com/office/drawing/2014/main" id="{4E5DE716-4FFA-4B98-B2B2-2EEDEACE6D28}"/>
                    </a:ext>
                  </a:extLst>
                </p:cNvPr>
                <p:cNvSpPr/>
                <p:nvPr/>
              </p:nvSpPr>
              <p:spPr>
                <a:xfrm>
                  <a:off x="4559115" y="2212889"/>
                  <a:ext cx="91285" cy="181627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81" name="Прямоугольник: скругленные углы 705">
                  <a:extLst>
                    <a:ext uri="{FF2B5EF4-FFF2-40B4-BE49-F238E27FC236}">
                      <a16:creationId xmlns:a16="http://schemas.microsoft.com/office/drawing/2014/main" id="{FB1DC3EC-B04D-4DF9-BE6B-E8475CB01D20}"/>
                    </a:ext>
                  </a:extLst>
                </p:cNvPr>
                <p:cNvSpPr/>
                <p:nvPr/>
              </p:nvSpPr>
              <p:spPr>
                <a:xfrm>
                  <a:off x="4537932" y="3360737"/>
                  <a:ext cx="133650" cy="1816278"/>
                </a:xfrm>
                <a:prstGeom prst="roundRect">
                  <a:avLst>
                    <a:gd name="adj" fmla="val 16667"/>
                  </a:avLst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82" name="Овал 281">
                  <a:extLst>
                    <a:ext uri="{FF2B5EF4-FFF2-40B4-BE49-F238E27FC236}">
                      <a16:creationId xmlns:a16="http://schemas.microsoft.com/office/drawing/2014/main" id="{E5541549-4F8C-435B-AB53-5B852E8AFAC6}"/>
                    </a:ext>
                  </a:extLst>
                </p:cNvPr>
                <p:cNvSpPr/>
                <p:nvPr/>
              </p:nvSpPr>
              <p:spPr>
                <a:xfrm>
                  <a:off x="4110236" y="5981792"/>
                  <a:ext cx="989043" cy="51204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rgbClr val="B6B6BF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83" name="Прямоугольник: скругленные углы 707">
                  <a:extLst>
                    <a:ext uri="{FF2B5EF4-FFF2-40B4-BE49-F238E27FC236}">
                      <a16:creationId xmlns:a16="http://schemas.microsoft.com/office/drawing/2014/main" id="{00789B1F-A4FF-4EAC-ADBE-B37F63F1C716}"/>
                    </a:ext>
                  </a:extLst>
                </p:cNvPr>
                <p:cNvSpPr/>
                <p:nvPr/>
              </p:nvSpPr>
              <p:spPr>
                <a:xfrm>
                  <a:off x="4497135" y="4949752"/>
                  <a:ext cx="215245" cy="1040072"/>
                </a:xfrm>
                <a:prstGeom prst="roundRect">
                  <a:avLst/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84" name="Полилиния: фигура 708">
                  <a:extLst>
                    <a:ext uri="{FF2B5EF4-FFF2-40B4-BE49-F238E27FC236}">
                      <a16:creationId xmlns:a16="http://schemas.microsoft.com/office/drawing/2014/main" id="{CD0A206E-72F3-4934-9FCC-AC4813642831}"/>
                    </a:ext>
                  </a:extLst>
                </p:cNvPr>
                <p:cNvSpPr/>
                <p:nvPr/>
              </p:nvSpPr>
              <p:spPr>
                <a:xfrm>
                  <a:off x="4474534" y="5892904"/>
                  <a:ext cx="260446" cy="4654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85" name="Полилиния: фигура 719">
                  <a:extLst>
                    <a:ext uri="{FF2B5EF4-FFF2-40B4-BE49-F238E27FC236}">
                      <a16:creationId xmlns:a16="http://schemas.microsoft.com/office/drawing/2014/main" id="{0579415A-C351-4082-B619-71BBEF951BC0}"/>
                    </a:ext>
                  </a:extLst>
                </p:cNvPr>
                <p:cNvSpPr/>
                <p:nvPr/>
              </p:nvSpPr>
              <p:spPr>
                <a:xfrm>
                  <a:off x="4395032" y="5938620"/>
                  <a:ext cx="419451" cy="51204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79" name="Овал 278">
                <a:extLst>
                  <a:ext uri="{FF2B5EF4-FFF2-40B4-BE49-F238E27FC236}">
                    <a16:creationId xmlns:a16="http://schemas.microsoft.com/office/drawing/2014/main" id="{95083F3A-90D1-407F-A3FE-4380B51EACAA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397435" y="4414000"/>
                <a:ext cx="13071" cy="13071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632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3" name="Группа 42">
              <a:extLst>
                <a:ext uri="{FF2B5EF4-FFF2-40B4-BE49-F238E27FC236}">
                  <a16:creationId xmlns:a16="http://schemas.microsoft.com/office/drawing/2014/main" id="{012AAC56-B65B-452D-A2C0-3E47C254AF75}"/>
                </a:ext>
              </a:extLst>
            </p:cNvPr>
            <p:cNvGrpSpPr/>
            <p:nvPr/>
          </p:nvGrpSpPr>
          <p:grpSpPr>
            <a:xfrm flipH="1">
              <a:off x="7954721" y="5599460"/>
              <a:ext cx="122204" cy="330149"/>
              <a:chOff x="5279535" y="3575009"/>
              <a:chExt cx="476834" cy="1137953"/>
            </a:xfrm>
            <a:effectLst>
              <a:reflection blurRad="6350" stA="53000" endPos="15000" dir="5400000" sy="-100000" algn="bl" rotWithShape="0"/>
            </a:effectLst>
          </p:grpSpPr>
          <p:grpSp>
            <p:nvGrpSpPr>
              <p:cNvPr id="250" name="Группа 249">
                <a:extLst>
                  <a:ext uri="{FF2B5EF4-FFF2-40B4-BE49-F238E27FC236}">
                    <a16:creationId xmlns:a16="http://schemas.microsoft.com/office/drawing/2014/main" id="{DB18567C-9A4B-436F-9E10-769414C1993C}"/>
                  </a:ext>
                </a:extLst>
              </p:cNvPr>
              <p:cNvGrpSpPr/>
              <p:nvPr/>
            </p:nvGrpSpPr>
            <p:grpSpPr>
              <a:xfrm>
                <a:off x="5396990" y="3575009"/>
                <a:ext cx="359379" cy="261060"/>
                <a:chOff x="5404423" y="3575009"/>
                <a:chExt cx="359379" cy="261060"/>
              </a:xfrm>
            </p:grpSpPr>
            <p:sp>
              <p:nvSpPr>
                <p:cNvPr id="259" name="Полилиния: фигура 671">
                  <a:extLst>
                    <a:ext uri="{FF2B5EF4-FFF2-40B4-BE49-F238E27FC236}">
                      <a16:creationId xmlns:a16="http://schemas.microsoft.com/office/drawing/2014/main" id="{696FCA12-8943-40E4-B844-5B0E9C7573AB}"/>
                    </a:ext>
                  </a:extLst>
                </p:cNvPr>
                <p:cNvSpPr/>
                <p:nvPr/>
              </p:nvSpPr>
              <p:spPr>
                <a:xfrm>
                  <a:off x="5457354" y="3586924"/>
                  <a:ext cx="306448" cy="249145"/>
                </a:xfrm>
                <a:custGeom>
                  <a:avLst/>
                  <a:gdLst>
                    <a:gd name="connsiteX0" fmla="*/ 127000 w 781050"/>
                    <a:gd name="connsiteY0" fmla="*/ 88900 h 635000"/>
                    <a:gd name="connsiteX1" fmla="*/ 558800 w 781050"/>
                    <a:gd name="connsiteY1" fmla="*/ 0 h 635000"/>
                    <a:gd name="connsiteX2" fmla="*/ 781050 w 781050"/>
                    <a:gd name="connsiteY2" fmla="*/ 438150 h 635000"/>
                    <a:gd name="connsiteX3" fmla="*/ 0 w 781050"/>
                    <a:gd name="connsiteY3" fmla="*/ 635000 h 635000"/>
                    <a:gd name="connsiteX4" fmla="*/ 127000 w 781050"/>
                    <a:gd name="connsiteY4" fmla="*/ 88900 h 63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50" h="635000">
                      <a:moveTo>
                        <a:pt x="127000" y="88900"/>
                      </a:moveTo>
                      <a:lnTo>
                        <a:pt x="558800" y="0"/>
                      </a:lnTo>
                      <a:lnTo>
                        <a:pt x="781050" y="438150"/>
                      </a:lnTo>
                      <a:lnTo>
                        <a:pt x="0" y="635000"/>
                      </a:lnTo>
                      <a:lnTo>
                        <a:pt x="127000" y="88900"/>
                      </a:lnTo>
                      <a:close/>
                    </a:path>
                  </a:pathLst>
                </a:custGeom>
                <a:gradFill flip="none" rotWithShape="1">
                  <a:gsLst>
                    <a:gs pos="47000">
                      <a:srgbClr val="FEFCCD">
                        <a:alpha val="35000"/>
                      </a:srgbClr>
                    </a:gs>
                    <a:gs pos="0">
                      <a:srgbClr val="FEFA9E"/>
                    </a:gs>
                    <a:gs pos="6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60" name="Группа 259">
                  <a:extLst>
                    <a:ext uri="{FF2B5EF4-FFF2-40B4-BE49-F238E27FC236}">
                      <a16:creationId xmlns:a16="http://schemas.microsoft.com/office/drawing/2014/main" id="{4C164CD3-9026-48A9-8859-1C3295D92237}"/>
                    </a:ext>
                  </a:extLst>
                </p:cNvPr>
                <p:cNvGrpSpPr/>
                <p:nvPr/>
              </p:nvGrpSpPr>
              <p:grpSpPr>
                <a:xfrm>
                  <a:off x="5404423" y="3575009"/>
                  <a:ext cx="307745" cy="215201"/>
                  <a:chOff x="5404423" y="3575009"/>
                  <a:chExt cx="307745" cy="215201"/>
                </a:xfrm>
              </p:grpSpPr>
              <p:grpSp>
                <p:nvGrpSpPr>
                  <p:cNvPr id="261" name="Группа 260">
                    <a:extLst>
                      <a:ext uri="{FF2B5EF4-FFF2-40B4-BE49-F238E27FC236}">
                        <a16:creationId xmlns:a16="http://schemas.microsoft.com/office/drawing/2014/main" id="{FDAB428A-5E75-47AA-BBA4-9CBF0D527D86}"/>
                      </a:ext>
                    </a:extLst>
                  </p:cNvPr>
                  <p:cNvGrpSpPr/>
                  <p:nvPr/>
                </p:nvGrpSpPr>
                <p:grpSpPr>
                  <a:xfrm>
                    <a:off x="5404423" y="3622433"/>
                    <a:ext cx="96919" cy="167777"/>
                    <a:chOff x="8821238" y="1677882"/>
                    <a:chExt cx="387052" cy="670031"/>
                  </a:xfrm>
                </p:grpSpPr>
                <p:sp>
                  <p:nvSpPr>
                    <p:cNvPr id="275" name="Полилиния: фигура 699">
                      <a:extLst>
                        <a:ext uri="{FF2B5EF4-FFF2-40B4-BE49-F238E27FC236}">
                          <a16:creationId xmlns:a16="http://schemas.microsoft.com/office/drawing/2014/main" id="{87132A3B-1592-4178-A74B-46E5AA2B8A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4690" y="1694966"/>
                      <a:ext cx="383600" cy="652947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08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76" name="Полилиния: фигура 700">
                      <a:extLst>
                        <a:ext uri="{FF2B5EF4-FFF2-40B4-BE49-F238E27FC236}">
                          <a16:creationId xmlns:a16="http://schemas.microsoft.com/office/drawing/2014/main" id="{A3DBA117-E85D-41ED-B113-0294845EE1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1238" y="1677882"/>
                      <a:ext cx="362411" cy="670031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62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262" name="Группа 261">
                    <a:extLst>
                      <a:ext uri="{FF2B5EF4-FFF2-40B4-BE49-F238E27FC236}">
                        <a16:creationId xmlns:a16="http://schemas.microsoft.com/office/drawing/2014/main" id="{CA029B6A-457B-4086-BE6F-2F20781E599C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83598" y="3575009"/>
                    <a:ext cx="228570" cy="69788"/>
                    <a:chOff x="7562526" y="1488489"/>
                    <a:chExt cx="912814" cy="278704"/>
                  </a:xfrm>
                </p:grpSpPr>
                <p:grpSp>
                  <p:nvGrpSpPr>
                    <p:cNvPr id="263" name="Группа 262">
                      <a:extLst>
                        <a:ext uri="{FF2B5EF4-FFF2-40B4-BE49-F238E27FC236}">
                          <a16:creationId xmlns:a16="http://schemas.microsoft.com/office/drawing/2014/main" id="{14DCC972-089F-4BB2-A62E-56C4F743E5B3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62526" y="1488489"/>
                      <a:ext cx="912814" cy="278704"/>
                      <a:chOff x="4910086" y="1513794"/>
                      <a:chExt cx="912814" cy="278704"/>
                    </a:xfrm>
                  </p:grpSpPr>
                  <p:sp>
                    <p:nvSpPr>
                      <p:cNvPr id="273" name="Полилиния: фигура 697">
                        <a:extLst>
                          <a:ext uri="{FF2B5EF4-FFF2-40B4-BE49-F238E27FC236}">
                            <a16:creationId xmlns:a16="http://schemas.microsoft.com/office/drawing/2014/main" id="{5C2BCD91-966A-4B4C-8E88-A7AF94D89068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910086" y="1513794"/>
                        <a:ext cx="912814" cy="278704"/>
                      </a:xfrm>
                      <a:custGeom>
                        <a:avLst/>
                        <a:gdLst>
                          <a:gd name="connsiteX0" fmla="*/ 847725 w 904875"/>
                          <a:gd name="connsiteY0" fmla="*/ 161925 h 280988"/>
                          <a:gd name="connsiteX1" fmla="*/ 804863 w 904875"/>
                          <a:gd name="connsiteY1" fmla="*/ 109538 h 280988"/>
                          <a:gd name="connsiteX2" fmla="*/ 123825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119063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0 w 904875"/>
                          <a:gd name="connsiteY3" fmla="*/ 119063 h 280988"/>
                          <a:gd name="connsiteX4" fmla="*/ 347663 w 904875"/>
                          <a:gd name="connsiteY4" fmla="*/ 190500 h 280988"/>
                          <a:gd name="connsiteX5" fmla="*/ 357188 w 904875"/>
                          <a:gd name="connsiteY5" fmla="*/ 219075 h 280988"/>
                          <a:gd name="connsiteX6" fmla="*/ 785813 w 904875"/>
                          <a:gd name="connsiteY6" fmla="*/ 280988 h 280988"/>
                          <a:gd name="connsiteX7" fmla="*/ 852488 w 904875"/>
                          <a:gd name="connsiteY7" fmla="*/ 238125 h 280988"/>
                          <a:gd name="connsiteX8" fmla="*/ 904875 w 904875"/>
                          <a:gd name="connsiteY8" fmla="*/ 223838 h 280988"/>
                          <a:gd name="connsiteX9" fmla="*/ 847725 w 904875"/>
                          <a:gd name="connsiteY9" fmla="*/ 161925 h 280988"/>
                          <a:gd name="connsiteX0" fmla="*/ 847725 w 904875"/>
                          <a:gd name="connsiteY0" fmla="*/ 170304 h 289367"/>
                          <a:gd name="connsiteX1" fmla="*/ 757238 w 904875"/>
                          <a:gd name="connsiteY1" fmla="*/ 108392 h 289367"/>
                          <a:gd name="connsiteX2" fmla="*/ 76200 w 904875"/>
                          <a:gd name="connsiteY2" fmla="*/ 8379 h 289367"/>
                          <a:gd name="connsiteX3" fmla="*/ 0 w 904875"/>
                          <a:gd name="connsiteY3" fmla="*/ 127442 h 289367"/>
                          <a:gd name="connsiteX4" fmla="*/ 347663 w 904875"/>
                          <a:gd name="connsiteY4" fmla="*/ 198879 h 289367"/>
                          <a:gd name="connsiteX5" fmla="*/ 357188 w 904875"/>
                          <a:gd name="connsiteY5" fmla="*/ 227454 h 289367"/>
                          <a:gd name="connsiteX6" fmla="*/ 785813 w 904875"/>
                          <a:gd name="connsiteY6" fmla="*/ 289367 h 289367"/>
                          <a:gd name="connsiteX7" fmla="*/ 852488 w 904875"/>
                          <a:gd name="connsiteY7" fmla="*/ 246504 h 289367"/>
                          <a:gd name="connsiteX8" fmla="*/ 904875 w 904875"/>
                          <a:gd name="connsiteY8" fmla="*/ 232217 h 289367"/>
                          <a:gd name="connsiteX9" fmla="*/ 847725 w 904875"/>
                          <a:gd name="connsiteY9" fmla="*/ 170304 h 289367"/>
                          <a:gd name="connsiteX0" fmla="*/ 847725 w 904875"/>
                          <a:gd name="connsiteY0" fmla="*/ 168811 h 287874"/>
                          <a:gd name="connsiteX1" fmla="*/ 757238 w 904875"/>
                          <a:gd name="connsiteY1" fmla="*/ 106899 h 287874"/>
                          <a:gd name="connsiteX2" fmla="*/ 76200 w 904875"/>
                          <a:gd name="connsiteY2" fmla="*/ 6886 h 287874"/>
                          <a:gd name="connsiteX3" fmla="*/ 0 w 904875"/>
                          <a:gd name="connsiteY3" fmla="*/ 125949 h 287874"/>
                          <a:gd name="connsiteX4" fmla="*/ 347663 w 904875"/>
                          <a:gd name="connsiteY4" fmla="*/ 197386 h 287874"/>
                          <a:gd name="connsiteX5" fmla="*/ 357188 w 904875"/>
                          <a:gd name="connsiteY5" fmla="*/ 225961 h 287874"/>
                          <a:gd name="connsiteX6" fmla="*/ 785813 w 904875"/>
                          <a:gd name="connsiteY6" fmla="*/ 287874 h 287874"/>
                          <a:gd name="connsiteX7" fmla="*/ 852488 w 904875"/>
                          <a:gd name="connsiteY7" fmla="*/ 245011 h 287874"/>
                          <a:gd name="connsiteX8" fmla="*/ 904875 w 904875"/>
                          <a:gd name="connsiteY8" fmla="*/ 230724 h 287874"/>
                          <a:gd name="connsiteX9" fmla="*/ 847725 w 904875"/>
                          <a:gd name="connsiteY9" fmla="*/ 168811 h 287874"/>
                          <a:gd name="connsiteX0" fmla="*/ 876300 w 933450"/>
                          <a:gd name="connsiteY0" fmla="*/ 162073 h 281136"/>
                          <a:gd name="connsiteX1" fmla="*/ 785813 w 933450"/>
                          <a:gd name="connsiteY1" fmla="*/ 100161 h 281136"/>
                          <a:gd name="connsiteX2" fmla="*/ 104775 w 933450"/>
                          <a:gd name="connsiteY2" fmla="*/ 148 h 281136"/>
                          <a:gd name="connsiteX3" fmla="*/ 0 w 933450"/>
                          <a:gd name="connsiteY3" fmla="*/ 123973 h 281136"/>
                          <a:gd name="connsiteX4" fmla="*/ 376238 w 933450"/>
                          <a:gd name="connsiteY4" fmla="*/ 190648 h 281136"/>
                          <a:gd name="connsiteX5" fmla="*/ 385763 w 933450"/>
                          <a:gd name="connsiteY5" fmla="*/ 219223 h 281136"/>
                          <a:gd name="connsiteX6" fmla="*/ 814388 w 933450"/>
                          <a:gd name="connsiteY6" fmla="*/ 281136 h 281136"/>
                          <a:gd name="connsiteX7" fmla="*/ 881063 w 933450"/>
                          <a:gd name="connsiteY7" fmla="*/ 238273 h 281136"/>
                          <a:gd name="connsiteX8" fmla="*/ 933450 w 933450"/>
                          <a:gd name="connsiteY8" fmla="*/ 223986 h 281136"/>
                          <a:gd name="connsiteX9" fmla="*/ 876300 w 933450"/>
                          <a:gd name="connsiteY9" fmla="*/ 162073 h 281136"/>
                          <a:gd name="connsiteX0" fmla="*/ 876300 w 933450"/>
                          <a:gd name="connsiteY0" fmla="*/ 163343 h 282406"/>
                          <a:gd name="connsiteX1" fmla="*/ 785813 w 933450"/>
                          <a:gd name="connsiteY1" fmla="*/ 101431 h 282406"/>
                          <a:gd name="connsiteX2" fmla="*/ 104775 w 933450"/>
                          <a:gd name="connsiteY2" fmla="*/ 1418 h 282406"/>
                          <a:gd name="connsiteX3" fmla="*/ 0 w 933450"/>
                          <a:gd name="connsiteY3" fmla="*/ 125243 h 282406"/>
                          <a:gd name="connsiteX4" fmla="*/ 376238 w 933450"/>
                          <a:gd name="connsiteY4" fmla="*/ 191918 h 282406"/>
                          <a:gd name="connsiteX5" fmla="*/ 385763 w 933450"/>
                          <a:gd name="connsiteY5" fmla="*/ 220493 h 282406"/>
                          <a:gd name="connsiteX6" fmla="*/ 814388 w 933450"/>
                          <a:gd name="connsiteY6" fmla="*/ 282406 h 282406"/>
                          <a:gd name="connsiteX7" fmla="*/ 881063 w 933450"/>
                          <a:gd name="connsiteY7" fmla="*/ 239543 h 282406"/>
                          <a:gd name="connsiteX8" fmla="*/ 933450 w 933450"/>
                          <a:gd name="connsiteY8" fmla="*/ 225256 h 282406"/>
                          <a:gd name="connsiteX9" fmla="*/ 876300 w 933450"/>
                          <a:gd name="connsiteY9" fmla="*/ 163343 h 282406"/>
                          <a:gd name="connsiteX0" fmla="*/ 921951 w 979101"/>
                          <a:gd name="connsiteY0" fmla="*/ 163343 h 282406"/>
                          <a:gd name="connsiteX1" fmla="*/ 831464 w 979101"/>
                          <a:gd name="connsiteY1" fmla="*/ 101431 h 282406"/>
                          <a:gd name="connsiteX2" fmla="*/ 150426 w 979101"/>
                          <a:gd name="connsiteY2" fmla="*/ 1418 h 282406"/>
                          <a:gd name="connsiteX3" fmla="*/ 45651 w 979101"/>
                          <a:gd name="connsiteY3" fmla="*/ 125243 h 282406"/>
                          <a:gd name="connsiteX4" fmla="*/ 421889 w 979101"/>
                          <a:gd name="connsiteY4" fmla="*/ 191918 h 282406"/>
                          <a:gd name="connsiteX5" fmla="*/ 431414 w 979101"/>
                          <a:gd name="connsiteY5" fmla="*/ 220493 h 282406"/>
                          <a:gd name="connsiteX6" fmla="*/ 860039 w 979101"/>
                          <a:gd name="connsiteY6" fmla="*/ 282406 h 282406"/>
                          <a:gd name="connsiteX7" fmla="*/ 926714 w 979101"/>
                          <a:gd name="connsiteY7" fmla="*/ 239543 h 282406"/>
                          <a:gd name="connsiteX8" fmla="*/ 979101 w 979101"/>
                          <a:gd name="connsiteY8" fmla="*/ 225256 h 282406"/>
                          <a:gd name="connsiteX9" fmla="*/ 921951 w 979101"/>
                          <a:gd name="connsiteY9" fmla="*/ 163343 h 282406"/>
                          <a:gd name="connsiteX0" fmla="*/ 891546 w 948696"/>
                          <a:gd name="connsiteY0" fmla="*/ 162073 h 281136"/>
                          <a:gd name="connsiteX1" fmla="*/ 801059 w 948696"/>
                          <a:gd name="connsiteY1" fmla="*/ 100161 h 281136"/>
                          <a:gd name="connsiteX2" fmla="*/ 120021 w 948696"/>
                          <a:gd name="connsiteY2" fmla="*/ 148 h 281136"/>
                          <a:gd name="connsiteX3" fmla="*/ 72396 w 948696"/>
                          <a:gd name="connsiteY3" fmla="*/ 123973 h 281136"/>
                          <a:gd name="connsiteX4" fmla="*/ 391484 w 948696"/>
                          <a:gd name="connsiteY4" fmla="*/ 190648 h 281136"/>
                          <a:gd name="connsiteX5" fmla="*/ 401009 w 948696"/>
                          <a:gd name="connsiteY5" fmla="*/ 219223 h 281136"/>
                          <a:gd name="connsiteX6" fmla="*/ 829634 w 948696"/>
                          <a:gd name="connsiteY6" fmla="*/ 281136 h 281136"/>
                          <a:gd name="connsiteX7" fmla="*/ 896309 w 948696"/>
                          <a:gd name="connsiteY7" fmla="*/ 238273 h 281136"/>
                          <a:gd name="connsiteX8" fmla="*/ 948696 w 948696"/>
                          <a:gd name="connsiteY8" fmla="*/ 223986 h 281136"/>
                          <a:gd name="connsiteX9" fmla="*/ 891546 w 948696"/>
                          <a:gd name="connsiteY9" fmla="*/ 162073 h 281136"/>
                          <a:gd name="connsiteX0" fmla="*/ 871312 w 928462"/>
                          <a:gd name="connsiteY0" fmla="*/ 162073 h 281136"/>
                          <a:gd name="connsiteX1" fmla="*/ 780825 w 928462"/>
                          <a:gd name="connsiteY1" fmla="*/ 100161 h 281136"/>
                          <a:gd name="connsiteX2" fmla="*/ 99787 w 928462"/>
                          <a:gd name="connsiteY2" fmla="*/ 148 h 281136"/>
                          <a:gd name="connsiteX3" fmla="*/ 52162 w 928462"/>
                          <a:gd name="connsiteY3" fmla="*/ 123973 h 281136"/>
                          <a:gd name="connsiteX4" fmla="*/ 371250 w 928462"/>
                          <a:gd name="connsiteY4" fmla="*/ 190648 h 281136"/>
                          <a:gd name="connsiteX5" fmla="*/ 380775 w 928462"/>
                          <a:gd name="connsiteY5" fmla="*/ 219223 h 281136"/>
                          <a:gd name="connsiteX6" fmla="*/ 809400 w 928462"/>
                          <a:gd name="connsiteY6" fmla="*/ 281136 h 281136"/>
                          <a:gd name="connsiteX7" fmla="*/ 876075 w 928462"/>
                          <a:gd name="connsiteY7" fmla="*/ 238273 h 281136"/>
                          <a:gd name="connsiteX8" fmla="*/ 928462 w 928462"/>
                          <a:gd name="connsiteY8" fmla="*/ 223986 h 281136"/>
                          <a:gd name="connsiteX9" fmla="*/ 871312 w 928462"/>
                          <a:gd name="connsiteY9" fmla="*/ 162073 h 281136"/>
                          <a:gd name="connsiteX0" fmla="*/ 855664 w 912814"/>
                          <a:gd name="connsiteY0" fmla="*/ 162574 h 281637"/>
                          <a:gd name="connsiteX1" fmla="*/ 765177 w 912814"/>
                          <a:gd name="connsiteY1" fmla="*/ 100662 h 281637"/>
                          <a:gd name="connsiteX2" fmla="*/ 84139 w 912814"/>
                          <a:gd name="connsiteY2" fmla="*/ 649 h 281637"/>
                          <a:gd name="connsiteX3" fmla="*/ 36514 w 912814"/>
                          <a:gd name="connsiteY3" fmla="*/ 124474 h 281637"/>
                          <a:gd name="connsiteX4" fmla="*/ 355602 w 912814"/>
                          <a:gd name="connsiteY4" fmla="*/ 191149 h 281637"/>
                          <a:gd name="connsiteX5" fmla="*/ 365127 w 912814"/>
                          <a:gd name="connsiteY5" fmla="*/ 219724 h 281637"/>
                          <a:gd name="connsiteX6" fmla="*/ 793752 w 912814"/>
                          <a:gd name="connsiteY6" fmla="*/ 281637 h 281637"/>
                          <a:gd name="connsiteX7" fmla="*/ 860427 w 912814"/>
                          <a:gd name="connsiteY7" fmla="*/ 238774 h 281637"/>
                          <a:gd name="connsiteX8" fmla="*/ 912814 w 912814"/>
                          <a:gd name="connsiteY8" fmla="*/ 224487 h 281637"/>
                          <a:gd name="connsiteX9" fmla="*/ 855664 w 912814"/>
                          <a:gd name="connsiteY9" fmla="*/ 162574 h 281637"/>
                          <a:gd name="connsiteX0" fmla="*/ 869952 w 912814"/>
                          <a:gd name="connsiteY0" fmla="*/ 176878 h 281654"/>
                          <a:gd name="connsiteX1" fmla="*/ 765177 w 912814"/>
                          <a:gd name="connsiteY1" fmla="*/ 100679 h 281654"/>
                          <a:gd name="connsiteX2" fmla="*/ 84139 w 912814"/>
                          <a:gd name="connsiteY2" fmla="*/ 666 h 281654"/>
                          <a:gd name="connsiteX3" fmla="*/ 36514 w 912814"/>
                          <a:gd name="connsiteY3" fmla="*/ 124491 h 281654"/>
                          <a:gd name="connsiteX4" fmla="*/ 355602 w 912814"/>
                          <a:gd name="connsiteY4" fmla="*/ 191166 h 281654"/>
                          <a:gd name="connsiteX5" fmla="*/ 365127 w 912814"/>
                          <a:gd name="connsiteY5" fmla="*/ 219741 h 281654"/>
                          <a:gd name="connsiteX6" fmla="*/ 793752 w 912814"/>
                          <a:gd name="connsiteY6" fmla="*/ 281654 h 281654"/>
                          <a:gd name="connsiteX7" fmla="*/ 860427 w 912814"/>
                          <a:gd name="connsiteY7" fmla="*/ 238791 h 281654"/>
                          <a:gd name="connsiteX8" fmla="*/ 912814 w 912814"/>
                          <a:gd name="connsiteY8" fmla="*/ 224504 h 281654"/>
                          <a:gd name="connsiteX9" fmla="*/ 869952 w 912814"/>
                          <a:gd name="connsiteY9" fmla="*/ 176878 h 281654"/>
                          <a:gd name="connsiteX0" fmla="*/ 889002 w 912814"/>
                          <a:gd name="connsiteY0" fmla="*/ 186416 h 281667"/>
                          <a:gd name="connsiteX1" fmla="*/ 765177 w 912814"/>
                          <a:gd name="connsiteY1" fmla="*/ 100692 h 281667"/>
                          <a:gd name="connsiteX2" fmla="*/ 84139 w 912814"/>
                          <a:gd name="connsiteY2" fmla="*/ 679 h 281667"/>
                          <a:gd name="connsiteX3" fmla="*/ 36514 w 912814"/>
                          <a:gd name="connsiteY3" fmla="*/ 124504 h 281667"/>
                          <a:gd name="connsiteX4" fmla="*/ 355602 w 912814"/>
                          <a:gd name="connsiteY4" fmla="*/ 191179 h 281667"/>
                          <a:gd name="connsiteX5" fmla="*/ 365127 w 912814"/>
                          <a:gd name="connsiteY5" fmla="*/ 219754 h 281667"/>
                          <a:gd name="connsiteX6" fmla="*/ 793752 w 912814"/>
                          <a:gd name="connsiteY6" fmla="*/ 281667 h 281667"/>
                          <a:gd name="connsiteX7" fmla="*/ 860427 w 912814"/>
                          <a:gd name="connsiteY7" fmla="*/ 238804 h 281667"/>
                          <a:gd name="connsiteX8" fmla="*/ 912814 w 912814"/>
                          <a:gd name="connsiteY8" fmla="*/ 224517 h 281667"/>
                          <a:gd name="connsiteX9" fmla="*/ 889002 w 912814"/>
                          <a:gd name="connsiteY9" fmla="*/ 186416 h 281667"/>
                          <a:gd name="connsiteX0" fmla="*/ 889002 w 912814"/>
                          <a:gd name="connsiteY0" fmla="*/ 186416 h 281861"/>
                          <a:gd name="connsiteX1" fmla="*/ 765177 w 912814"/>
                          <a:gd name="connsiteY1" fmla="*/ 100692 h 281861"/>
                          <a:gd name="connsiteX2" fmla="*/ 84139 w 912814"/>
                          <a:gd name="connsiteY2" fmla="*/ 679 h 281861"/>
                          <a:gd name="connsiteX3" fmla="*/ 36514 w 912814"/>
                          <a:gd name="connsiteY3" fmla="*/ 124504 h 281861"/>
                          <a:gd name="connsiteX4" fmla="*/ 355602 w 912814"/>
                          <a:gd name="connsiteY4" fmla="*/ 191179 h 281861"/>
                          <a:gd name="connsiteX5" fmla="*/ 365127 w 912814"/>
                          <a:gd name="connsiteY5" fmla="*/ 219754 h 281861"/>
                          <a:gd name="connsiteX6" fmla="*/ 793752 w 912814"/>
                          <a:gd name="connsiteY6" fmla="*/ 281667 h 281861"/>
                          <a:gd name="connsiteX7" fmla="*/ 860427 w 912814"/>
                          <a:gd name="connsiteY7" fmla="*/ 238804 h 281861"/>
                          <a:gd name="connsiteX8" fmla="*/ 912814 w 912814"/>
                          <a:gd name="connsiteY8" fmla="*/ 224517 h 281861"/>
                          <a:gd name="connsiteX9" fmla="*/ 889002 w 912814"/>
                          <a:gd name="connsiteY9" fmla="*/ 186416 h 281861"/>
                          <a:gd name="connsiteX0" fmla="*/ 889002 w 912814"/>
                          <a:gd name="connsiteY0" fmla="*/ 186416 h 278704"/>
                          <a:gd name="connsiteX1" fmla="*/ 765177 w 912814"/>
                          <a:gd name="connsiteY1" fmla="*/ 100692 h 278704"/>
                          <a:gd name="connsiteX2" fmla="*/ 84139 w 912814"/>
                          <a:gd name="connsiteY2" fmla="*/ 679 h 278704"/>
                          <a:gd name="connsiteX3" fmla="*/ 36514 w 912814"/>
                          <a:gd name="connsiteY3" fmla="*/ 124504 h 278704"/>
                          <a:gd name="connsiteX4" fmla="*/ 355602 w 912814"/>
                          <a:gd name="connsiteY4" fmla="*/ 191179 h 278704"/>
                          <a:gd name="connsiteX5" fmla="*/ 365127 w 912814"/>
                          <a:gd name="connsiteY5" fmla="*/ 219754 h 278704"/>
                          <a:gd name="connsiteX6" fmla="*/ 755652 w 912814"/>
                          <a:gd name="connsiteY6" fmla="*/ 278492 h 278704"/>
                          <a:gd name="connsiteX7" fmla="*/ 860427 w 912814"/>
                          <a:gd name="connsiteY7" fmla="*/ 238804 h 278704"/>
                          <a:gd name="connsiteX8" fmla="*/ 912814 w 912814"/>
                          <a:gd name="connsiteY8" fmla="*/ 224517 h 278704"/>
                          <a:gd name="connsiteX9" fmla="*/ 889002 w 912814"/>
                          <a:gd name="connsiteY9" fmla="*/ 186416 h 2787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12814" h="278704">
                            <a:moveTo>
                              <a:pt x="889002" y="186416"/>
                            </a:moveTo>
                            <a:cubicBezTo>
                              <a:pt x="872333" y="167366"/>
                              <a:pt x="899321" y="131648"/>
                              <a:pt x="765177" y="100692"/>
                            </a:cubicBezTo>
                            <a:cubicBezTo>
                              <a:pt x="631033" y="69736"/>
                              <a:pt x="148433" y="-8053"/>
                              <a:pt x="84139" y="679"/>
                            </a:cubicBezTo>
                            <a:cubicBezTo>
                              <a:pt x="19845" y="9411"/>
                              <a:pt x="-41274" y="111804"/>
                              <a:pt x="36514" y="124504"/>
                            </a:cubicBezTo>
                            <a:cubicBezTo>
                              <a:pt x="114302" y="137204"/>
                              <a:pt x="249239" y="168954"/>
                              <a:pt x="355602" y="191179"/>
                            </a:cubicBezTo>
                            <a:lnTo>
                              <a:pt x="365127" y="219754"/>
                            </a:lnTo>
                            <a:cubicBezTo>
                              <a:pt x="438152" y="234835"/>
                              <a:pt x="673102" y="275317"/>
                              <a:pt x="755652" y="278492"/>
                            </a:cubicBezTo>
                            <a:cubicBezTo>
                              <a:pt x="838202" y="281667"/>
                              <a:pt x="840583" y="248329"/>
                              <a:pt x="860427" y="238804"/>
                            </a:cubicBezTo>
                            <a:lnTo>
                              <a:pt x="912814" y="224517"/>
                            </a:lnTo>
                            <a:lnTo>
                              <a:pt x="889002" y="186416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540000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74" name="Прямоугольник: скругленные углы 698">
                        <a:extLst>
                          <a:ext uri="{FF2B5EF4-FFF2-40B4-BE49-F238E27FC236}">
                            <a16:creationId xmlns:a16="http://schemas.microsoft.com/office/drawing/2014/main" id="{84C998A1-EC66-41AC-995B-A0A15235CA3D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887219" y="1704567"/>
                        <a:ext cx="82986" cy="36483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1900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grpSp>
                  <p:nvGrpSpPr>
                    <p:cNvPr id="264" name="Группа 263">
                      <a:extLst>
                        <a:ext uri="{FF2B5EF4-FFF2-40B4-BE49-F238E27FC236}">
                          <a16:creationId xmlns:a16="http://schemas.microsoft.com/office/drawing/2014/main" id="{9F62BA29-FCA8-433B-A626-0D364C16EE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1915" y="1554005"/>
                      <a:ext cx="424076" cy="178999"/>
                      <a:chOff x="7954605" y="1571904"/>
                      <a:chExt cx="424076" cy="178999"/>
                    </a:xfrm>
                    <a:solidFill>
                      <a:schemeClr val="bg1"/>
                    </a:solidFill>
                  </p:grpSpPr>
                  <p:sp>
                    <p:nvSpPr>
                      <p:cNvPr id="265" name="Прямоугольник: скругленные углы 684">
                        <a:extLst>
                          <a:ext uri="{FF2B5EF4-FFF2-40B4-BE49-F238E27FC236}">
                            <a16:creationId xmlns:a16="http://schemas.microsoft.com/office/drawing/2014/main" id="{70339ADE-89EF-4C71-863A-FF55DEB211E2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7954605" y="15719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66" name="Прямоугольник: скругленные углы 687">
                        <a:extLst>
                          <a:ext uri="{FF2B5EF4-FFF2-40B4-BE49-F238E27FC236}">
                            <a16:creationId xmlns:a16="http://schemas.microsoft.com/office/drawing/2014/main" id="{9FCA255A-A7B2-4851-A0C0-F8E24FA3E5F7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10822" y="1578920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67" name="Прямоугольник: скругленные углы 691">
                        <a:extLst>
                          <a:ext uri="{FF2B5EF4-FFF2-40B4-BE49-F238E27FC236}">
                            <a16:creationId xmlns:a16="http://schemas.microsoft.com/office/drawing/2014/main" id="{56C19BA2-967A-4C51-BD98-F6E017605F97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71286" y="159228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68" name="Прямоугольник: скругленные углы 692">
                        <a:extLst>
                          <a:ext uri="{FF2B5EF4-FFF2-40B4-BE49-F238E27FC236}">
                            <a16:creationId xmlns:a16="http://schemas.microsoft.com/office/drawing/2014/main" id="{28BC878A-6335-4B9A-B4EB-6FBC40C3B5C0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25121" y="160183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69" name="Прямоугольник: скругленные углы 693">
                        <a:extLst>
                          <a:ext uri="{FF2B5EF4-FFF2-40B4-BE49-F238E27FC236}">
                            <a16:creationId xmlns:a16="http://schemas.microsoft.com/office/drawing/2014/main" id="{C44435D5-E843-46EF-BBA0-A703167D19C7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83549" y="1610235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70" name="Прямоугольник: скругленные углы 694">
                        <a:extLst>
                          <a:ext uri="{FF2B5EF4-FFF2-40B4-BE49-F238E27FC236}">
                            <a16:creationId xmlns:a16="http://schemas.microsoft.com/office/drawing/2014/main" id="{D8371D8C-3698-45CF-8EA7-A51D5F60513C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37385" y="162101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71" name="Прямоугольник: скругленные углы 695">
                        <a:extLst>
                          <a:ext uri="{FF2B5EF4-FFF2-40B4-BE49-F238E27FC236}">
                            <a16:creationId xmlns:a16="http://schemas.microsoft.com/office/drawing/2014/main" id="{D2765525-A24D-4CAD-B8C3-D868E3B753EA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93086" y="1624549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72" name="Прямоугольник: скругленные углы 696">
                        <a:extLst>
                          <a:ext uri="{FF2B5EF4-FFF2-40B4-BE49-F238E27FC236}">
                            <a16:creationId xmlns:a16="http://schemas.microsoft.com/office/drawing/2014/main" id="{3758B38A-0702-4CA6-ACC2-8CF076A45C11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349303" y="16295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51" name="Группа 250">
                <a:extLst>
                  <a:ext uri="{FF2B5EF4-FFF2-40B4-BE49-F238E27FC236}">
                    <a16:creationId xmlns:a16="http://schemas.microsoft.com/office/drawing/2014/main" id="{EADC1DA3-50C8-4962-9442-FF1C5F0E6D04}"/>
                  </a:ext>
                </a:extLst>
              </p:cNvPr>
              <p:cNvGrpSpPr/>
              <p:nvPr/>
            </p:nvGrpSpPr>
            <p:grpSpPr>
              <a:xfrm flipH="1">
                <a:off x="5279535" y="3756400"/>
                <a:ext cx="247658" cy="956562"/>
                <a:chOff x="4110236" y="2212889"/>
                <a:chExt cx="989043" cy="3820107"/>
              </a:xfrm>
            </p:grpSpPr>
            <p:sp>
              <p:nvSpPr>
                <p:cNvPr id="253" name="Полилиния: фигура 664">
                  <a:extLst>
                    <a:ext uri="{FF2B5EF4-FFF2-40B4-BE49-F238E27FC236}">
                      <a16:creationId xmlns:a16="http://schemas.microsoft.com/office/drawing/2014/main" id="{C8E15D82-469C-4AFB-970A-5FBFFFDE2C84}"/>
                    </a:ext>
                  </a:extLst>
                </p:cNvPr>
                <p:cNvSpPr/>
                <p:nvPr/>
              </p:nvSpPr>
              <p:spPr>
                <a:xfrm>
                  <a:off x="4559115" y="2212889"/>
                  <a:ext cx="91285" cy="181627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4" name="Прямоугольник: скругленные углы 665">
                  <a:extLst>
                    <a:ext uri="{FF2B5EF4-FFF2-40B4-BE49-F238E27FC236}">
                      <a16:creationId xmlns:a16="http://schemas.microsoft.com/office/drawing/2014/main" id="{B870583C-38F4-4F5D-9F32-69D956A55B22}"/>
                    </a:ext>
                  </a:extLst>
                </p:cNvPr>
                <p:cNvSpPr/>
                <p:nvPr/>
              </p:nvSpPr>
              <p:spPr>
                <a:xfrm>
                  <a:off x="4537932" y="3360737"/>
                  <a:ext cx="133650" cy="1816278"/>
                </a:xfrm>
                <a:prstGeom prst="roundRect">
                  <a:avLst>
                    <a:gd name="adj" fmla="val 16667"/>
                  </a:avLst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5" name="Овал 254">
                  <a:extLst>
                    <a:ext uri="{FF2B5EF4-FFF2-40B4-BE49-F238E27FC236}">
                      <a16:creationId xmlns:a16="http://schemas.microsoft.com/office/drawing/2014/main" id="{89E21AEA-7C63-4C3A-BDF1-2BE23BC86116}"/>
                    </a:ext>
                  </a:extLst>
                </p:cNvPr>
                <p:cNvSpPr/>
                <p:nvPr/>
              </p:nvSpPr>
              <p:spPr>
                <a:xfrm>
                  <a:off x="4110236" y="5981792"/>
                  <a:ext cx="989043" cy="51204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rgbClr val="B6B6BF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6" name="Прямоугольник: скругленные углы 667">
                  <a:extLst>
                    <a:ext uri="{FF2B5EF4-FFF2-40B4-BE49-F238E27FC236}">
                      <a16:creationId xmlns:a16="http://schemas.microsoft.com/office/drawing/2014/main" id="{EEC5655A-4EEE-49E8-9C7D-B186A5652054}"/>
                    </a:ext>
                  </a:extLst>
                </p:cNvPr>
                <p:cNvSpPr/>
                <p:nvPr/>
              </p:nvSpPr>
              <p:spPr>
                <a:xfrm>
                  <a:off x="4497135" y="4949752"/>
                  <a:ext cx="215245" cy="1040072"/>
                </a:xfrm>
                <a:prstGeom prst="roundRect">
                  <a:avLst/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7" name="Полилиния: фигура 668">
                  <a:extLst>
                    <a:ext uri="{FF2B5EF4-FFF2-40B4-BE49-F238E27FC236}">
                      <a16:creationId xmlns:a16="http://schemas.microsoft.com/office/drawing/2014/main" id="{26073F7C-47CA-4E54-97CC-910B036C9AD8}"/>
                    </a:ext>
                  </a:extLst>
                </p:cNvPr>
                <p:cNvSpPr/>
                <p:nvPr/>
              </p:nvSpPr>
              <p:spPr>
                <a:xfrm>
                  <a:off x="4474534" y="5892904"/>
                  <a:ext cx="260446" cy="4654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58" name="Полилиния: фигура 669">
                  <a:extLst>
                    <a:ext uri="{FF2B5EF4-FFF2-40B4-BE49-F238E27FC236}">
                      <a16:creationId xmlns:a16="http://schemas.microsoft.com/office/drawing/2014/main" id="{E0DEB15B-2EF2-40C5-9A7D-2FDAC666280B}"/>
                    </a:ext>
                  </a:extLst>
                </p:cNvPr>
                <p:cNvSpPr/>
                <p:nvPr/>
              </p:nvSpPr>
              <p:spPr>
                <a:xfrm>
                  <a:off x="4395032" y="5938620"/>
                  <a:ext cx="419451" cy="51204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52" name="Овал 251">
                <a:extLst>
                  <a:ext uri="{FF2B5EF4-FFF2-40B4-BE49-F238E27FC236}">
                    <a16:creationId xmlns:a16="http://schemas.microsoft.com/office/drawing/2014/main" id="{546E1ADE-51EB-4CE0-8105-FFA670CC0F56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397435" y="4414000"/>
                <a:ext cx="13071" cy="13071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632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4" name="Группа 43">
              <a:extLst>
                <a:ext uri="{FF2B5EF4-FFF2-40B4-BE49-F238E27FC236}">
                  <a16:creationId xmlns:a16="http://schemas.microsoft.com/office/drawing/2014/main" id="{1A59A804-5470-4081-9A62-1D535E25B41F}"/>
                </a:ext>
              </a:extLst>
            </p:cNvPr>
            <p:cNvGrpSpPr/>
            <p:nvPr/>
          </p:nvGrpSpPr>
          <p:grpSpPr>
            <a:xfrm flipH="1">
              <a:off x="7155350" y="5662838"/>
              <a:ext cx="150990" cy="407916"/>
              <a:chOff x="5279535" y="3575009"/>
              <a:chExt cx="476834" cy="1137953"/>
            </a:xfrm>
          </p:grpSpPr>
          <p:grpSp>
            <p:nvGrpSpPr>
              <p:cNvPr id="223" name="Группа 222">
                <a:extLst>
                  <a:ext uri="{FF2B5EF4-FFF2-40B4-BE49-F238E27FC236}">
                    <a16:creationId xmlns:a16="http://schemas.microsoft.com/office/drawing/2014/main" id="{8C8AED37-8520-48CF-B44C-621D28311038}"/>
                  </a:ext>
                </a:extLst>
              </p:cNvPr>
              <p:cNvGrpSpPr/>
              <p:nvPr/>
            </p:nvGrpSpPr>
            <p:grpSpPr>
              <a:xfrm>
                <a:off x="5396990" y="3575009"/>
                <a:ext cx="359379" cy="261060"/>
                <a:chOff x="5404423" y="3575009"/>
                <a:chExt cx="359379" cy="261060"/>
              </a:xfrm>
            </p:grpSpPr>
            <p:sp>
              <p:nvSpPr>
                <p:cNvPr id="232" name="Полилиния: фигура 643">
                  <a:extLst>
                    <a:ext uri="{FF2B5EF4-FFF2-40B4-BE49-F238E27FC236}">
                      <a16:creationId xmlns:a16="http://schemas.microsoft.com/office/drawing/2014/main" id="{6550978A-2F53-422C-8EF5-8A1422EB6964}"/>
                    </a:ext>
                  </a:extLst>
                </p:cNvPr>
                <p:cNvSpPr/>
                <p:nvPr/>
              </p:nvSpPr>
              <p:spPr>
                <a:xfrm>
                  <a:off x="5457354" y="3586924"/>
                  <a:ext cx="306448" cy="249145"/>
                </a:xfrm>
                <a:custGeom>
                  <a:avLst/>
                  <a:gdLst>
                    <a:gd name="connsiteX0" fmla="*/ 127000 w 781050"/>
                    <a:gd name="connsiteY0" fmla="*/ 88900 h 635000"/>
                    <a:gd name="connsiteX1" fmla="*/ 558800 w 781050"/>
                    <a:gd name="connsiteY1" fmla="*/ 0 h 635000"/>
                    <a:gd name="connsiteX2" fmla="*/ 781050 w 781050"/>
                    <a:gd name="connsiteY2" fmla="*/ 438150 h 635000"/>
                    <a:gd name="connsiteX3" fmla="*/ 0 w 781050"/>
                    <a:gd name="connsiteY3" fmla="*/ 635000 h 635000"/>
                    <a:gd name="connsiteX4" fmla="*/ 127000 w 781050"/>
                    <a:gd name="connsiteY4" fmla="*/ 88900 h 63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50" h="635000">
                      <a:moveTo>
                        <a:pt x="127000" y="88900"/>
                      </a:moveTo>
                      <a:lnTo>
                        <a:pt x="558800" y="0"/>
                      </a:lnTo>
                      <a:lnTo>
                        <a:pt x="781050" y="438150"/>
                      </a:lnTo>
                      <a:lnTo>
                        <a:pt x="0" y="635000"/>
                      </a:lnTo>
                      <a:lnTo>
                        <a:pt x="127000" y="88900"/>
                      </a:lnTo>
                      <a:close/>
                    </a:path>
                  </a:pathLst>
                </a:custGeom>
                <a:gradFill flip="none" rotWithShape="1">
                  <a:gsLst>
                    <a:gs pos="47000">
                      <a:srgbClr val="FEFCCD">
                        <a:alpha val="35000"/>
                      </a:srgbClr>
                    </a:gs>
                    <a:gs pos="0">
                      <a:srgbClr val="FEFA9E"/>
                    </a:gs>
                    <a:gs pos="6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33" name="Группа 232">
                  <a:extLst>
                    <a:ext uri="{FF2B5EF4-FFF2-40B4-BE49-F238E27FC236}">
                      <a16:creationId xmlns:a16="http://schemas.microsoft.com/office/drawing/2014/main" id="{46FED37E-97F7-4CC3-8A56-BE762B5DA015}"/>
                    </a:ext>
                  </a:extLst>
                </p:cNvPr>
                <p:cNvGrpSpPr/>
                <p:nvPr/>
              </p:nvGrpSpPr>
              <p:grpSpPr>
                <a:xfrm>
                  <a:off x="5404423" y="3575009"/>
                  <a:ext cx="307745" cy="215201"/>
                  <a:chOff x="5404423" y="3575009"/>
                  <a:chExt cx="307745" cy="215201"/>
                </a:xfrm>
              </p:grpSpPr>
              <p:grpSp>
                <p:nvGrpSpPr>
                  <p:cNvPr id="234" name="Группа 233">
                    <a:extLst>
                      <a:ext uri="{FF2B5EF4-FFF2-40B4-BE49-F238E27FC236}">
                        <a16:creationId xmlns:a16="http://schemas.microsoft.com/office/drawing/2014/main" id="{A706D08B-D577-4C40-8997-F6B3B7DB70E1}"/>
                      </a:ext>
                    </a:extLst>
                  </p:cNvPr>
                  <p:cNvGrpSpPr/>
                  <p:nvPr/>
                </p:nvGrpSpPr>
                <p:grpSpPr>
                  <a:xfrm>
                    <a:off x="5404423" y="3622433"/>
                    <a:ext cx="96919" cy="167777"/>
                    <a:chOff x="8821238" y="1677882"/>
                    <a:chExt cx="387052" cy="670031"/>
                  </a:xfrm>
                </p:grpSpPr>
                <p:sp>
                  <p:nvSpPr>
                    <p:cNvPr id="248" name="Полилиния: фигура 659">
                      <a:extLst>
                        <a:ext uri="{FF2B5EF4-FFF2-40B4-BE49-F238E27FC236}">
                          <a16:creationId xmlns:a16="http://schemas.microsoft.com/office/drawing/2014/main" id="{5943F27C-ED72-4862-B516-AB069E566A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4690" y="1694966"/>
                      <a:ext cx="383600" cy="652947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08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49" name="Полилиния: фигура 660">
                      <a:extLst>
                        <a:ext uri="{FF2B5EF4-FFF2-40B4-BE49-F238E27FC236}">
                          <a16:creationId xmlns:a16="http://schemas.microsoft.com/office/drawing/2014/main" id="{01F896A2-9F34-4C60-A89F-52DBBEC511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1238" y="1677882"/>
                      <a:ext cx="362411" cy="670031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62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235" name="Группа 234">
                    <a:extLst>
                      <a:ext uri="{FF2B5EF4-FFF2-40B4-BE49-F238E27FC236}">
                        <a16:creationId xmlns:a16="http://schemas.microsoft.com/office/drawing/2014/main" id="{408CB3B7-6CA2-48C8-A16C-18525BA5F7A8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83598" y="3575009"/>
                    <a:ext cx="228570" cy="69788"/>
                    <a:chOff x="7562526" y="1488489"/>
                    <a:chExt cx="912814" cy="278704"/>
                  </a:xfrm>
                </p:grpSpPr>
                <p:grpSp>
                  <p:nvGrpSpPr>
                    <p:cNvPr id="236" name="Группа 235">
                      <a:extLst>
                        <a:ext uri="{FF2B5EF4-FFF2-40B4-BE49-F238E27FC236}">
                          <a16:creationId xmlns:a16="http://schemas.microsoft.com/office/drawing/2014/main" id="{DB6F9699-B212-464C-B400-EC8AEA7FE645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62526" y="1488489"/>
                      <a:ext cx="912814" cy="278704"/>
                      <a:chOff x="4910086" y="1513794"/>
                      <a:chExt cx="912814" cy="278704"/>
                    </a:xfrm>
                  </p:grpSpPr>
                  <p:sp>
                    <p:nvSpPr>
                      <p:cNvPr id="246" name="Полилиния: фигура 657">
                        <a:extLst>
                          <a:ext uri="{FF2B5EF4-FFF2-40B4-BE49-F238E27FC236}">
                            <a16:creationId xmlns:a16="http://schemas.microsoft.com/office/drawing/2014/main" id="{CC81E789-3E76-4D85-A6C4-D9CFB57F12B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910086" y="1513794"/>
                        <a:ext cx="912814" cy="278704"/>
                      </a:xfrm>
                      <a:custGeom>
                        <a:avLst/>
                        <a:gdLst>
                          <a:gd name="connsiteX0" fmla="*/ 847725 w 904875"/>
                          <a:gd name="connsiteY0" fmla="*/ 161925 h 280988"/>
                          <a:gd name="connsiteX1" fmla="*/ 804863 w 904875"/>
                          <a:gd name="connsiteY1" fmla="*/ 109538 h 280988"/>
                          <a:gd name="connsiteX2" fmla="*/ 123825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119063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0 w 904875"/>
                          <a:gd name="connsiteY3" fmla="*/ 119063 h 280988"/>
                          <a:gd name="connsiteX4" fmla="*/ 347663 w 904875"/>
                          <a:gd name="connsiteY4" fmla="*/ 190500 h 280988"/>
                          <a:gd name="connsiteX5" fmla="*/ 357188 w 904875"/>
                          <a:gd name="connsiteY5" fmla="*/ 219075 h 280988"/>
                          <a:gd name="connsiteX6" fmla="*/ 785813 w 904875"/>
                          <a:gd name="connsiteY6" fmla="*/ 280988 h 280988"/>
                          <a:gd name="connsiteX7" fmla="*/ 852488 w 904875"/>
                          <a:gd name="connsiteY7" fmla="*/ 238125 h 280988"/>
                          <a:gd name="connsiteX8" fmla="*/ 904875 w 904875"/>
                          <a:gd name="connsiteY8" fmla="*/ 223838 h 280988"/>
                          <a:gd name="connsiteX9" fmla="*/ 847725 w 904875"/>
                          <a:gd name="connsiteY9" fmla="*/ 161925 h 280988"/>
                          <a:gd name="connsiteX0" fmla="*/ 847725 w 904875"/>
                          <a:gd name="connsiteY0" fmla="*/ 170304 h 289367"/>
                          <a:gd name="connsiteX1" fmla="*/ 757238 w 904875"/>
                          <a:gd name="connsiteY1" fmla="*/ 108392 h 289367"/>
                          <a:gd name="connsiteX2" fmla="*/ 76200 w 904875"/>
                          <a:gd name="connsiteY2" fmla="*/ 8379 h 289367"/>
                          <a:gd name="connsiteX3" fmla="*/ 0 w 904875"/>
                          <a:gd name="connsiteY3" fmla="*/ 127442 h 289367"/>
                          <a:gd name="connsiteX4" fmla="*/ 347663 w 904875"/>
                          <a:gd name="connsiteY4" fmla="*/ 198879 h 289367"/>
                          <a:gd name="connsiteX5" fmla="*/ 357188 w 904875"/>
                          <a:gd name="connsiteY5" fmla="*/ 227454 h 289367"/>
                          <a:gd name="connsiteX6" fmla="*/ 785813 w 904875"/>
                          <a:gd name="connsiteY6" fmla="*/ 289367 h 289367"/>
                          <a:gd name="connsiteX7" fmla="*/ 852488 w 904875"/>
                          <a:gd name="connsiteY7" fmla="*/ 246504 h 289367"/>
                          <a:gd name="connsiteX8" fmla="*/ 904875 w 904875"/>
                          <a:gd name="connsiteY8" fmla="*/ 232217 h 289367"/>
                          <a:gd name="connsiteX9" fmla="*/ 847725 w 904875"/>
                          <a:gd name="connsiteY9" fmla="*/ 170304 h 289367"/>
                          <a:gd name="connsiteX0" fmla="*/ 847725 w 904875"/>
                          <a:gd name="connsiteY0" fmla="*/ 168811 h 287874"/>
                          <a:gd name="connsiteX1" fmla="*/ 757238 w 904875"/>
                          <a:gd name="connsiteY1" fmla="*/ 106899 h 287874"/>
                          <a:gd name="connsiteX2" fmla="*/ 76200 w 904875"/>
                          <a:gd name="connsiteY2" fmla="*/ 6886 h 287874"/>
                          <a:gd name="connsiteX3" fmla="*/ 0 w 904875"/>
                          <a:gd name="connsiteY3" fmla="*/ 125949 h 287874"/>
                          <a:gd name="connsiteX4" fmla="*/ 347663 w 904875"/>
                          <a:gd name="connsiteY4" fmla="*/ 197386 h 287874"/>
                          <a:gd name="connsiteX5" fmla="*/ 357188 w 904875"/>
                          <a:gd name="connsiteY5" fmla="*/ 225961 h 287874"/>
                          <a:gd name="connsiteX6" fmla="*/ 785813 w 904875"/>
                          <a:gd name="connsiteY6" fmla="*/ 287874 h 287874"/>
                          <a:gd name="connsiteX7" fmla="*/ 852488 w 904875"/>
                          <a:gd name="connsiteY7" fmla="*/ 245011 h 287874"/>
                          <a:gd name="connsiteX8" fmla="*/ 904875 w 904875"/>
                          <a:gd name="connsiteY8" fmla="*/ 230724 h 287874"/>
                          <a:gd name="connsiteX9" fmla="*/ 847725 w 904875"/>
                          <a:gd name="connsiteY9" fmla="*/ 168811 h 287874"/>
                          <a:gd name="connsiteX0" fmla="*/ 876300 w 933450"/>
                          <a:gd name="connsiteY0" fmla="*/ 162073 h 281136"/>
                          <a:gd name="connsiteX1" fmla="*/ 785813 w 933450"/>
                          <a:gd name="connsiteY1" fmla="*/ 100161 h 281136"/>
                          <a:gd name="connsiteX2" fmla="*/ 104775 w 933450"/>
                          <a:gd name="connsiteY2" fmla="*/ 148 h 281136"/>
                          <a:gd name="connsiteX3" fmla="*/ 0 w 933450"/>
                          <a:gd name="connsiteY3" fmla="*/ 123973 h 281136"/>
                          <a:gd name="connsiteX4" fmla="*/ 376238 w 933450"/>
                          <a:gd name="connsiteY4" fmla="*/ 190648 h 281136"/>
                          <a:gd name="connsiteX5" fmla="*/ 385763 w 933450"/>
                          <a:gd name="connsiteY5" fmla="*/ 219223 h 281136"/>
                          <a:gd name="connsiteX6" fmla="*/ 814388 w 933450"/>
                          <a:gd name="connsiteY6" fmla="*/ 281136 h 281136"/>
                          <a:gd name="connsiteX7" fmla="*/ 881063 w 933450"/>
                          <a:gd name="connsiteY7" fmla="*/ 238273 h 281136"/>
                          <a:gd name="connsiteX8" fmla="*/ 933450 w 933450"/>
                          <a:gd name="connsiteY8" fmla="*/ 223986 h 281136"/>
                          <a:gd name="connsiteX9" fmla="*/ 876300 w 933450"/>
                          <a:gd name="connsiteY9" fmla="*/ 162073 h 281136"/>
                          <a:gd name="connsiteX0" fmla="*/ 876300 w 933450"/>
                          <a:gd name="connsiteY0" fmla="*/ 163343 h 282406"/>
                          <a:gd name="connsiteX1" fmla="*/ 785813 w 933450"/>
                          <a:gd name="connsiteY1" fmla="*/ 101431 h 282406"/>
                          <a:gd name="connsiteX2" fmla="*/ 104775 w 933450"/>
                          <a:gd name="connsiteY2" fmla="*/ 1418 h 282406"/>
                          <a:gd name="connsiteX3" fmla="*/ 0 w 933450"/>
                          <a:gd name="connsiteY3" fmla="*/ 125243 h 282406"/>
                          <a:gd name="connsiteX4" fmla="*/ 376238 w 933450"/>
                          <a:gd name="connsiteY4" fmla="*/ 191918 h 282406"/>
                          <a:gd name="connsiteX5" fmla="*/ 385763 w 933450"/>
                          <a:gd name="connsiteY5" fmla="*/ 220493 h 282406"/>
                          <a:gd name="connsiteX6" fmla="*/ 814388 w 933450"/>
                          <a:gd name="connsiteY6" fmla="*/ 282406 h 282406"/>
                          <a:gd name="connsiteX7" fmla="*/ 881063 w 933450"/>
                          <a:gd name="connsiteY7" fmla="*/ 239543 h 282406"/>
                          <a:gd name="connsiteX8" fmla="*/ 933450 w 933450"/>
                          <a:gd name="connsiteY8" fmla="*/ 225256 h 282406"/>
                          <a:gd name="connsiteX9" fmla="*/ 876300 w 933450"/>
                          <a:gd name="connsiteY9" fmla="*/ 163343 h 282406"/>
                          <a:gd name="connsiteX0" fmla="*/ 921951 w 979101"/>
                          <a:gd name="connsiteY0" fmla="*/ 163343 h 282406"/>
                          <a:gd name="connsiteX1" fmla="*/ 831464 w 979101"/>
                          <a:gd name="connsiteY1" fmla="*/ 101431 h 282406"/>
                          <a:gd name="connsiteX2" fmla="*/ 150426 w 979101"/>
                          <a:gd name="connsiteY2" fmla="*/ 1418 h 282406"/>
                          <a:gd name="connsiteX3" fmla="*/ 45651 w 979101"/>
                          <a:gd name="connsiteY3" fmla="*/ 125243 h 282406"/>
                          <a:gd name="connsiteX4" fmla="*/ 421889 w 979101"/>
                          <a:gd name="connsiteY4" fmla="*/ 191918 h 282406"/>
                          <a:gd name="connsiteX5" fmla="*/ 431414 w 979101"/>
                          <a:gd name="connsiteY5" fmla="*/ 220493 h 282406"/>
                          <a:gd name="connsiteX6" fmla="*/ 860039 w 979101"/>
                          <a:gd name="connsiteY6" fmla="*/ 282406 h 282406"/>
                          <a:gd name="connsiteX7" fmla="*/ 926714 w 979101"/>
                          <a:gd name="connsiteY7" fmla="*/ 239543 h 282406"/>
                          <a:gd name="connsiteX8" fmla="*/ 979101 w 979101"/>
                          <a:gd name="connsiteY8" fmla="*/ 225256 h 282406"/>
                          <a:gd name="connsiteX9" fmla="*/ 921951 w 979101"/>
                          <a:gd name="connsiteY9" fmla="*/ 163343 h 282406"/>
                          <a:gd name="connsiteX0" fmla="*/ 891546 w 948696"/>
                          <a:gd name="connsiteY0" fmla="*/ 162073 h 281136"/>
                          <a:gd name="connsiteX1" fmla="*/ 801059 w 948696"/>
                          <a:gd name="connsiteY1" fmla="*/ 100161 h 281136"/>
                          <a:gd name="connsiteX2" fmla="*/ 120021 w 948696"/>
                          <a:gd name="connsiteY2" fmla="*/ 148 h 281136"/>
                          <a:gd name="connsiteX3" fmla="*/ 72396 w 948696"/>
                          <a:gd name="connsiteY3" fmla="*/ 123973 h 281136"/>
                          <a:gd name="connsiteX4" fmla="*/ 391484 w 948696"/>
                          <a:gd name="connsiteY4" fmla="*/ 190648 h 281136"/>
                          <a:gd name="connsiteX5" fmla="*/ 401009 w 948696"/>
                          <a:gd name="connsiteY5" fmla="*/ 219223 h 281136"/>
                          <a:gd name="connsiteX6" fmla="*/ 829634 w 948696"/>
                          <a:gd name="connsiteY6" fmla="*/ 281136 h 281136"/>
                          <a:gd name="connsiteX7" fmla="*/ 896309 w 948696"/>
                          <a:gd name="connsiteY7" fmla="*/ 238273 h 281136"/>
                          <a:gd name="connsiteX8" fmla="*/ 948696 w 948696"/>
                          <a:gd name="connsiteY8" fmla="*/ 223986 h 281136"/>
                          <a:gd name="connsiteX9" fmla="*/ 891546 w 948696"/>
                          <a:gd name="connsiteY9" fmla="*/ 162073 h 281136"/>
                          <a:gd name="connsiteX0" fmla="*/ 871312 w 928462"/>
                          <a:gd name="connsiteY0" fmla="*/ 162073 h 281136"/>
                          <a:gd name="connsiteX1" fmla="*/ 780825 w 928462"/>
                          <a:gd name="connsiteY1" fmla="*/ 100161 h 281136"/>
                          <a:gd name="connsiteX2" fmla="*/ 99787 w 928462"/>
                          <a:gd name="connsiteY2" fmla="*/ 148 h 281136"/>
                          <a:gd name="connsiteX3" fmla="*/ 52162 w 928462"/>
                          <a:gd name="connsiteY3" fmla="*/ 123973 h 281136"/>
                          <a:gd name="connsiteX4" fmla="*/ 371250 w 928462"/>
                          <a:gd name="connsiteY4" fmla="*/ 190648 h 281136"/>
                          <a:gd name="connsiteX5" fmla="*/ 380775 w 928462"/>
                          <a:gd name="connsiteY5" fmla="*/ 219223 h 281136"/>
                          <a:gd name="connsiteX6" fmla="*/ 809400 w 928462"/>
                          <a:gd name="connsiteY6" fmla="*/ 281136 h 281136"/>
                          <a:gd name="connsiteX7" fmla="*/ 876075 w 928462"/>
                          <a:gd name="connsiteY7" fmla="*/ 238273 h 281136"/>
                          <a:gd name="connsiteX8" fmla="*/ 928462 w 928462"/>
                          <a:gd name="connsiteY8" fmla="*/ 223986 h 281136"/>
                          <a:gd name="connsiteX9" fmla="*/ 871312 w 928462"/>
                          <a:gd name="connsiteY9" fmla="*/ 162073 h 281136"/>
                          <a:gd name="connsiteX0" fmla="*/ 855664 w 912814"/>
                          <a:gd name="connsiteY0" fmla="*/ 162574 h 281637"/>
                          <a:gd name="connsiteX1" fmla="*/ 765177 w 912814"/>
                          <a:gd name="connsiteY1" fmla="*/ 100662 h 281637"/>
                          <a:gd name="connsiteX2" fmla="*/ 84139 w 912814"/>
                          <a:gd name="connsiteY2" fmla="*/ 649 h 281637"/>
                          <a:gd name="connsiteX3" fmla="*/ 36514 w 912814"/>
                          <a:gd name="connsiteY3" fmla="*/ 124474 h 281637"/>
                          <a:gd name="connsiteX4" fmla="*/ 355602 w 912814"/>
                          <a:gd name="connsiteY4" fmla="*/ 191149 h 281637"/>
                          <a:gd name="connsiteX5" fmla="*/ 365127 w 912814"/>
                          <a:gd name="connsiteY5" fmla="*/ 219724 h 281637"/>
                          <a:gd name="connsiteX6" fmla="*/ 793752 w 912814"/>
                          <a:gd name="connsiteY6" fmla="*/ 281637 h 281637"/>
                          <a:gd name="connsiteX7" fmla="*/ 860427 w 912814"/>
                          <a:gd name="connsiteY7" fmla="*/ 238774 h 281637"/>
                          <a:gd name="connsiteX8" fmla="*/ 912814 w 912814"/>
                          <a:gd name="connsiteY8" fmla="*/ 224487 h 281637"/>
                          <a:gd name="connsiteX9" fmla="*/ 855664 w 912814"/>
                          <a:gd name="connsiteY9" fmla="*/ 162574 h 281637"/>
                          <a:gd name="connsiteX0" fmla="*/ 869952 w 912814"/>
                          <a:gd name="connsiteY0" fmla="*/ 176878 h 281654"/>
                          <a:gd name="connsiteX1" fmla="*/ 765177 w 912814"/>
                          <a:gd name="connsiteY1" fmla="*/ 100679 h 281654"/>
                          <a:gd name="connsiteX2" fmla="*/ 84139 w 912814"/>
                          <a:gd name="connsiteY2" fmla="*/ 666 h 281654"/>
                          <a:gd name="connsiteX3" fmla="*/ 36514 w 912814"/>
                          <a:gd name="connsiteY3" fmla="*/ 124491 h 281654"/>
                          <a:gd name="connsiteX4" fmla="*/ 355602 w 912814"/>
                          <a:gd name="connsiteY4" fmla="*/ 191166 h 281654"/>
                          <a:gd name="connsiteX5" fmla="*/ 365127 w 912814"/>
                          <a:gd name="connsiteY5" fmla="*/ 219741 h 281654"/>
                          <a:gd name="connsiteX6" fmla="*/ 793752 w 912814"/>
                          <a:gd name="connsiteY6" fmla="*/ 281654 h 281654"/>
                          <a:gd name="connsiteX7" fmla="*/ 860427 w 912814"/>
                          <a:gd name="connsiteY7" fmla="*/ 238791 h 281654"/>
                          <a:gd name="connsiteX8" fmla="*/ 912814 w 912814"/>
                          <a:gd name="connsiteY8" fmla="*/ 224504 h 281654"/>
                          <a:gd name="connsiteX9" fmla="*/ 869952 w 912814"/>
                          <a:gd name="connsiteY9" fmla="*/ 176878 h 281654"/>
                          <a:gd name="connsiteX0" fmla="*/ 889002 w 912814"/>
                          <a:gd name="connsiteY0" fmla="*/ 186416 h 281667"/>
                          <a:gd name="connsiteX1" fmla="*/ 765177 w 912814"/>
                          <a:gd name="connsiteY1" fmla="*/ 100692 h 281667"/>
                          <a:gd name="connsiteX2" fmla="*/ 84139 w 912814"/>
                          <a:gd name="connsiteY2" fmla="*/ 679 h 281667"/>
                          <a:gd name="connsiteX3" fmla="*/ 36514 w 912814"/>
                          <a:gd name="connsiteY3" fmla="*/ 124504 h 281667"/>
                          <a:gd name="connsiteX4" fmla="*/ 355602 w 912814"/>
                          <a:gd name="connsiteY4" fmla="*/ 191179 h 281667"/>
                          <a:gd name="connsiteX5" fmla="*/ 365127 w 912814"/>
                          <a:gd name="connsiteY5" fmla="*/ 219754 h 281667"/>
                          <a:gd name="connsiteX6" fmla="*/ 793752 w 912814"/>
                          <a:gd name="connsiteY6" fmla="*/ 281667 h 281667"/>
                          <a:gd name="connsiteX7" fmla="*/ 860427 w 912814"/>
                          <a:gd name="connsiteY7" fmla="*/ 238804 h 281667"/>
                          <a:gd name="connsiteX8" fmla="*/ 912814 w 912814"/>
                          <a:gd name="connsiteY8" fmla="*/ 224517 h 281667"/>
                          <a:gd name="connsiteX9" fmla="*/ 889002 w 912814"/>
                          <a:gd name="connsiteY9" fmla="*/ 186416 h 281667"/>
                          <a:gd name="connsiteX0" fmla="*/ 889002 w 912814"/>
                          <a:gd name="connsiteY0" fmla="*/ 186416 h 281861"/>
                          <a:gd name="connsiteX1" fmla="*/ 765177 w 912814"/>
                          <a:gd name="connsiteY1" fmla="*/ 100692 h 281861"/>
                          <a:gd name="connsiteX2" fmla="*/ 84139 w 912814"/>
                          <a:gd name="connsiteY2" fmla="*/ 679 h 281861"/>
                          <a:gd name="connsiteX3" fmla="*/ 36514 w 912814"/>
                          <a:gd name="connsiteY3" fmla="*/ 124504 h 281861"/>
                          <a:gd name="connsiteX4" fmla="*/ 355602 w 912814"/>
                          <a:gd name="connsiteY4" fmla="*/ 191179 h 281861"/>
                          <a:gd name="connsiteX5" fmla="*/ 365127 w 912814"/>
                          <a:gd name="connsiteY5" fmla="*/ 219754 h 281861"/>
                          <a:gd name="connsiteX6" fmla="*/ 793752 w 912814"/>
                          <a:gd name="connsiteY6" fmla="*/ 281667 h 281861"/>
                          <a:gd name="connsiteX7" fmla="*/ 860427 w 912814"/>
                          <a:gd name="connsiteY7" fmla="*/ 238804 h 281861"/>
                          <a:gd name="connsiteX8" fmla="*/ 912814 w 912814"/>
                          <a:gd name="connsiteY8" fmla="*/ 224517 h 281861"/>
                          <a:gd name="connsiteX9" fmla="*/ 889002 w 912814"/>
                          <a:gd name="connsiteY9" fmla="*/ 186416 h 281861"/>
                          <a:gd name="connsiteX0" fmla="*/ 889002 w 912814"/>
                          <a:gd name="connsiteY0" fmla="*/ 186416 h 278704"/>
                          <a:gd name="connsiteX1" fmla="*/ 765177 w 912814"/>
                          <a:gd name="connsiteY1" fmla="*/ 100692 h 278704"/>
                          <a:gd name="connsiteX2" fmla="*/ 84139 w 912814"/>
                          <a:gd name="connsiteY2" fmla="*/ 679 h 278704"/>
                          <a:gd name="connsiteX3" fmla="*/ 36514 w 912814"/>
                          <a:gd name="connsiteY3" fmla="*/ 124504 h 278704"/>
                          <a:gd name="connsiteX4" fmla="*/ 355602 w 912814"/>
                          <a:gd name="connsiteY4" fmla="*/ 191179 h 278704"/>
                          <a:gd name="connsiteX5" fmla="*/ 365127 w 912814"/>
                          <a:gd name="connsiteY5" fmla="*/ 219754 h 278704"/>
                          <a:gd name="connsiteX6" fmla="*/ 755652 w 912814"/>
                          <a:gd name="connsiteY6" fmla="*/ 278492 h 278704"/>
                          <a:gd name="connsiteX7" fmla="*/ 860427 w 912814"/>
                          <a:gd name="connsiteY7" fmla="*/ 238804 h 278704"/>
                          <a:gd name="connsiteX8" fmla="*/ 912814 w 912814"/>
                          <a:gd name="connsiteY8" fmla="*/ 224517 h 278704"/>
                          <a:gd name="connsiteX9" fmla="*/ 889002 w 912814"/>
                          <a:gd name="connsiteY9" fmla="*/ 186416 h 2787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12814" h="278704">
                            <a:moveTo>
                              <a:pt x="889002" y="186416"/>
                            </a:moveTo>
                            <a:cubicBezTo>
                              <a:pt x="872333" y="167366"/>
                              <a:pt x="899321" y="131648"/>
                              <a:pt x="765177" y="100692"/>
                            </a:cubicBezTo>
                            <a:cubicBezTo>
                              <a:pt x="631033" y="69736"/>
                              <a:pt x="148433" y="-8053"/>
                              <a:pt x="84139" y="679"/>
                            </a:cubicBezTo>
                            <a:cubicBezTo>
                              <a:pt x="19845" y="9411"/>
                              <a:pt x="-41274" y="111804"/>
                              <a:pt x="36514" y="124504"/>
                            </a:cubicBezTo>
                            <a:cubicBezTo>
                              <a:pt x="114302" y="137204"/>
                              <a:pt x="249239" y="168954"/>
                              <a:pt x="355602" y="191179"/>
                            </a:cubicBezTo>
                            <a:lnTo>
                              <a:pt x="365127" y="219754"/>
                            </a:lnTo>
                            <a:cubicBezTo>
                              <a:pt x="438152" y="234835"/>
                              <a:pt x="673102" y="275317"/>
                              <a:pt x="755652" y="278492"/>
                            </a:cubicBezTo>
                            <a:cubicBezTo>
                              <a:pt x="838202" y="281667"/>
                              <a:pt x="840583" y="248329"/>
                              <a:pt x="860427" y="238804"/>
                            </a:cubicBezTo>
                            <a:lnTo>
                              <a:pt x="912814" y="224517"/>
                            </a:lnTo>
                            <a:lnTo>
                              <a:pt x="889002" y="186416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540000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47" name="Прямоугольник: скругленные углы 658">
                        <a:extLst>
                          <a:ext uri="{FF2B5EF4-FFF2-40B4-BE49-F238E27FC236}">
                            <a16:creationId xmlns:a16="http://schemas.microsoft.com/office/drawing/2014/main" id="{1640C629-6873-473E-9A60-5806F8E544AF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887219" y="1704567"/>
                        <a:ext cx="82986" cy="36483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1900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grpSp>
                  <p:nvGrpSpPr>
                    <p:cNvPr id="237" name="Группа 236">
                      <a:extLst>
                        <a:ext uri="{FF2B5EF4-FFF2-40B4-BE49-F238E27FC236}">
                          <a16:creationId xmlns:a16="http://schemas.microsoft.com/office/drawing/2014/main" id="{C353E0E1-A938-41C9-A5A9-E21AB9C9AD0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1915" y="1554005"/>
                      <a:ext cx="424076" cy="178999"/>
                      <a:chOff x="7954605" y="1571904"/>
                      <a:chExt cx="424076" cy="178999"/>
                    </a:xfrm>
                    <a:solidFill>
                      <a:schemeClr val="bg1"/>
                    </a:solidFill>
                  </p:grpSpPr>
                  <p:sp>
                    <p:nvSpPr>
                      <p:cNvPr id="238" name="Прямоугольник: скругленные углы 649">
                        <a:extLst>
                          <a:ext uri="{FF2B5EF4-FFF2-40B4-BE49-F238E27FC236}">
                            <a16:creationId xmlns:a16="http://schemas.microsoft.com/office/drawing/2014/main" id="{24AC7F3B-16B9-4C68-8A9A-F886CAF591A6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7954605" y="15719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39" name="Прямоугольник: скругленные углы 650">
                        <a:extLst>
                          <a:ext uri="{FF2B5EF4-FFF2-40B4-BE49-F238E27FC236}">
                            <a16:creationId xmlns:a16="http://schemas.microsoft.com/office/drawing/2014/main" id="{C4C1CDB7-2F9F-44FD-9A4E-374414FDBCE5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10822" y="1578920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40" name="Прямоугольник: скругленные углы 651">
                        <a:extLst>
                          <a:ext uri="{FF2B5EF4-FFF2-40B4-BE49-F238E27FC236}">
                            <a16:creationId xmlns:a16="http://schemas.microsoft.com/office/drawing/2014/main" id="{58EDC8FE-75D9-4361-867F-6F77FA3E8EBB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71286" y="159228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41" name="Прямоугольник: скругленные углы 652">
                        <a:extLst>
                          <a:ext uri="{FF2B5EF4-FFF2-40B4-BE49-F238E27FC236}">
                            <a16:creationId xmlns:a16="http://schemas.microsoft.com/office/drawing/2014/main" id="{A4A4E7F8-2932-4FEF-B9F2-BDBD0429FD03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25121" y="160183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42" name="Прямоугольник: скругленные углы 653">
                        <a:extLst>
                          <a:ext uri="{FF2B5EF4-FFF2-40B4-BE49-F238E27FC236}">
                            <a16:creationId xmlns:a16="http://schemas.microsoft.com/office/drawing/2014/main" id="{2A308087-059D-42A1-8E8F-A60BF249B592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83549" y="1610235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43" name="Прямоугольник: скругленные углы 654">
                        <a:extLst>
                          <a:ext uri="{FF2B5EF4-FFF2-40B4-BE49-F238E27FC236}">
                            <a16:creationId xmlns:a16="http://schemas.microsoft.com/office/drawing/2014/main" id="{1B24525A-DD8C-44FD-BFCB-5F65C02F46B7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37385" y="162101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44" name="Прямоугольник: скругленные углы 655">
                        <a:extLst>
                          <a:ext uri="{FF2B5EF4-FFF2-40B4-BE49-F238E27FC236}">
                            <a16:creationId xmlns:a16="http://schemas.microsoft.com/office/drawing/2014/main" id="{D2C5A835-0CE5-4F0B-A779-7B0598BCB7A0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93086" y="1624549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45" name="Прямоугольник: скругленные углы 656">
                        <a:extLst>
                          <a:ext uri="{FF2B5EF4-FFF2-40B4-BE49-F238E27FC236}">
                            <a16:creationId xmlns:a16="http://schemas.microsoft.com/office/drawing/2014/main" id="{5C5A159B-C91F-455D-B003-1D7B54DCEF71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349303" y="16295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224" name="Группа 223">
                <a:extLst>
                  <a:ext uri="{FF2B5EF4-FFF2-40B4-BE49-F238E27FC236}">
                    <a16:creationId xmlns:a16="http://schemas.microsoft.com/office/drawing/2014/main" id="{4EB5CDB2-D786-40B6-BB53-B045918F5EDA}"/>
                  </a:ext>
                </a:extLst>
              </p:cNvPr>
              <p:cNvGrpSpPr/>
              <p:nvPr/>
            </p:nvGrpSpPr>
            <p:grpSpPr>
              <a:xfrm flipH="1">
                <a:off x="5279535" y="3756400"/>
                <a:ext cx="247658" cy="956562"/>
                <a:chOff x="4110236" y="2212889"/>
                <a:chExt cx="989043" cy="3820107"/>
              </a:xfrm>
            </p:grpSpPr>
            <p:sp>
              <p:nvSpPr>
                <p:cNvPr id="226" name="Полилиния: фигура 637">
                  <a:extLst>
                    <a:ext uri="{FF2B5EF4-FFF2-40B4-BE49-F238E27FC236}">
                      <a16:creationId xmlns:a16="http://schemas.microsoft.com/office/drawing/2014/main" id="{685650EF-8A65-4066-8F55-CDB65D2B9D74}"/>
                    </a:ext>
                  </a:extLst>
                </p:cNvPr>
                <p:cNvSpPr/>
                <p:nvPr/>
              </p:nvSpPr>
              <p:spPr>
                <a:xfrm>
                  <a:off x="4559115" y="2212889"/>
                  <a:ext cx="91285" cy="181627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27" name="Прямоугольник: скругленные углы 638">
                  <a:extLst>
                    <a:ext uri="{FF2B5EF4-FFF2-40B4-BE49-F238E27FC236}">
                      <a16:creationId xmlns:a16="http://schemas.microsoft.com/office/drawing/2014/main" id="{FAD38226-F14F-4F8B-94A1-4521DB44B4E8}"/>
                    </a:ext>
                  </a:extLst>
                </p:cNvPr>
                <p:cNvSpPr/>
                <p:nvPr/>
              </p:nvSpPr>
              <p:spPr>
                <a:xfrm>
                  <a:off x="4537932" y="3360737"/>
                  <a:ext cx="133650" cy="1816278"/>
                </a:xfrm>
                <a:prstGeom prst="roundRect">
                  <a:avLst>
                    <a:gd name="adj" fmla="val 16667"/>
                  </a:avLst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28" name="Овал 227">
                  <a:extLst>
                    <a:ext uri="{FF2B5EF4-FFF2-40B4-BE49-F238E27FC236}">
                      <a16:creationId xmlns:a16="http://schemas.microsoft.com/office/drawing/2014/main" id="{2AD0DF11-38B2-4441-BCDC-E47E63E725B8}"/>
                    </a:ext>
                  </a:extLst>
                </p:cNvPr>
                <p:cNvSpPr/>
                <p:nvPr/>
              </p:nvSpPr>
              <p:spPr>
                <a:xfrm>
                  <a:off x="4110236" y="5981792"/>
                  <a:ext cx="989043" cy="51204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rgbClr val="B6B6BF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29" name="Прямоугольник: скругленные углы 640">
                  <a:extLst>
                    <a:ext uri="{FF2B5EF4-FFF2-40B4-BE49-F238E27FC236}">
                      <a16:creationId xmlns:a16="http://schemas.microsoft.com/office/drawing/2014/main" id="{A82EB7EF-5511-4A80-B7D6-BD9610501CAF}"/>
                    </a:ext>
                  </a:extLst>
                </p:cNvPr>
                <p:cNvSpPr/>
                <p:nvPr/>
              </p:nvSpPr>
              <p:spPr>
                <a:xfrm>
                  <a:off x="4497135" y="4949752"/>
                  <a:ext cx="215245" cy="1040072"/>
                </a:xfrm>
                <a:prstGeom prst="roundRect">
                  <a:avLst/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30" name="Полилиния: фигура 641">
                  <a:extLst>
                    <a:ext uri="{FF2B5EF4-FFF2-40B4-BE49-F238E27FC236}">
                      <a16:creationId xmlns:a16="http://schemas.microsoft.com/office/drawing/2014/main" id="{CAB8CBBA-ECFB-42AF-B194-9DF28AA11E49}"/>
                    </a:ext>
                  </a:extLst>
                </p:cNvPr>
                <p:cNvSpPr/>
                <p:nvPr/>
              </p:nvSpPr>
              <p:spPr>
                <a:xfrm>
                  <a:off x="4474534" y="5892904"/>
                  <a:ext cx="260446" cy="4654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31" name="Полилиния: фигура 642">
                  <a:extLst>
                    <a:ext uri="{FF2B5EF4-FFF2-40B4-BE49-F238E27FC236}">
                      <a16:creationId xmlns:a16="http://schemas.microsoft.com/office/drawing/2014/main" id="{D0AE8E1E-BE13-427A-A772-0603BDD3A136}"/>
                    </a:ext>
                  </a:extLst>
                </p:cNvPr>
                <p:cNvSpPr/>
                <p:nvPr/>
              </p:nvSpPr>
              <p:spPr>
                <a:xfrm>
                  <a:off x="4395032" y="5938620"/>
                  <a:ext cx="419451" cy="51204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225" name="Овал 224">
                <a:extLst>
                  <a:ext uri="{FF2B5EF4-FFF2-40B4-BE49-F238E27FC236}">
                    <a16:creationId xmlns:a16="http://schemas.microsoft.com/office/drawing/2014/main" id="{BD62520F-09E1-48A2-B9FE-F68E8FE70725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397435" y="4414000"/>
                <a:ext cx="13071" cy="13071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632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4D4390B2-07E8-4001-B10C-921951982698}"/>
                </a:ext>
              </a:extLst>
            </p:cNvPr>
            <p:cNvGrpSpPr/>
            <p:nvPr/>
          </p:nvGrpSpPr>
          <p:grpSpPr>
            <a:xfrm flipH="1">
              <a:off x="6857522" y="5599460"/>
              <a:ext cx="122204" cy="330149"/>
              <a:chOff x="5279535" y="3575009"/>
              <a:chExt cx="476834" cy="1137953"/>
            </a:xfrm>
            <a:effectLst>
              <a:reflection blurRad="6350" stA="53000" endPos="15000" dir="5400000" sy="-100000" algn="bl" rotWithShape="0"/>
            </a:effectLst>
          </p:grpSpPr>
          <p:grpSp>
            <p:nvGrpSpPr>
              <p:cNvPr id="196" name="Группа 195">
                <a:extLst>
                  <a:ext uri="{FF2B5EF4-FFF2-40B4-BE49-F238E27FC236}">
                    <a16:creationId xmlns:a16="http://schemas.microsoft.com/office/drawing/2014/main" id="{5D6A8222-A82F-4312-B6CD-1DD7DF5E6CBB}"/>
                  </a:ext>
                </a:extLst>
              </p:cNvPr>
              <p:cNvGrpSpPr/>
              <p:nvPr/>
            </p:nvGrpSpPr>
            <p:grpSpPr>
              <a:xfrm>
                <a:off x="5396990" y="3575009"/>
                <a:ext cx="359379" cy="261060"/>
                <a:chOff x="5404423" y="3575009"/>
                <a:chExt cx="359379" cy="261060"/>
              </a:xfrm>
            </p:grpSpPr>
            <p:sp>
              <p:nvSpPr>
                <p:cNvPr id="205" name="Полилиния: фигура 531">
                  <a:extLst>
                    <a:ext uri="{FF2B5EF4-FFF2-40B4-BE49-F238E27FC236}">
                      <a16:creationId xmlns:a16="http://schemas.microsoft.com/office/drawing/2014/main" id="{35C6764D-6034-445F-8C2C-3FD54565E0A3}"/>
                    </a:ext>
                  </a:extLst>
                </p:cNvPr>
                <p:cNvSpPr/>
                <p:nvPr/>
              </p:nvSpPr>
              <p:spPr>
                <a:xfrm>
                  <a:off x="5457354" y="3586924"/>
                  <a:ext cx="306448" cy="249145"/>
                </a:xfrm>
                <a:custGeom>
                  <a:avLst/>
                  <a:gdLst>
                    <a:gd name="connsiteX0" fmla="*/ 127000 w 781050"/>
                    <a:gd name="connsiteY0" fmla="*/ 88900 h 635000"/>
                    <a:gd name="connsiteX1" fmla="*/ 558800 w 781050"/>
                    <a:gd name="connsiteY1" fmla="*/ 0 h 635000"/>
                    <a:gd name="connsiteX2" fmla="*/ 781050 w 781050"/>
                    <a:gd name="connsiteY2" fmla="*/ 438150 h 635000"/>
                    <a:gd name="connsiteX3" fmla="*/ 0 w 781050"/>
                    <a:gd name="connsiteY3" fmla="*/ 635000 h 635000"/>
                    <a:gd name="connsiteX4" fmla="*/ 127000 w 781050"/>
                    <a:gd name="connsiteY4" fmla="*/ 88900 h 63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50" h="635000">
                      <a:moveTo>
                        <a:pt x="127000" y="88900"/>
                      </a:moveTo>
                      <a:lnTo>
                        <a:pt x="558800" y="0"/>
                      </a:lnTo>
                      <a:lnTo>
                        <a:pt x="781050" y="438150"/>
                      </a:lnTo>
                      <a:lnTo>
                        <a:pt x="0" y="635000"/>
                      </a:lnTo>
                      <a:lnTo>
                        <a:pt x="127000" y="88900"/>
                      </a:lnTo>
                      <a:close/>
                    </a:path>
                  </a:pathLst>
                </a:custGeom>
                <a:gradFill flip="none" rotWithShape="1">
                  <a:gsLst>
                    <a:gs pos="47000">
                      <a:srgbClr val="FEFCCD">
                        <a:alpha val="35000"/>
                      </a:srgbClr>
                    </a:gs>
                    <a:gs pos="0">
                      <a:srgbClr val="FEFA9E"/>
                    </a:gs>
                    <a:gs pos="6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206" name="Группа 205">
                  <a:extLst>
                    <a:ext uri="{FF2B5EF4-FFF2-40B4-BE49-F238E27FC236}">
                      <a16:creationId xmlns:a16="http://schemas.microsoft.com/office/drawing/2014/main" id="{2F9AA3BE-8893-46DF-A491-9B83EF2CA47D}"/>
                    </a:ext>
                  </a:extLst>
                </p:cNvPr>
                <p:cNvGrpSpPr/>
                <p:nvPr/>
              </p:nvGrpSpPr>
              <p:grpSpPr>
                <a:xfrm>
                  <a:off x="5404423" y="3575009"/>
                  <a:ext cx="307745" cy="215201"/>
                  <a:chOff x="5404423" y="3575009"/>
                  <a:chExt cx="307745" cy="215201"/>
                </a:xfrm>
              </p:grpSpPr>
              <p:grpSp>
                <p:nvGrpSpPr>
                  <p:cNvPr id="207" name="Группа 206">
                    <a:extLst>
                      <a:ext uri="{FF2B5EF4-FFF2-40B4-BE49-F238E27FC236}">
                        <a16:creationId xmlns:a16="http://schemas.microsoft.com/office/drawing/2014/main" id="{96535FC8-3040-4890-8A5A-DF71E5654F0D}"/>
                      </a:ext>
                    </a:extLst>
                  </p:cNvPr>
                  <p:cNvGrpSpPr/>
                  <p:nvPr/>
                </p:nvGrpSpPr>
                <p:grpSpPr>
                  <a:xfrm>
                    <a:off x="5404423" y="3622433"/>
                    <a:ext cx="96919" cy="167777"/>
                    <a:chOff x="8821238" y="1677882"/>
                    <a:chExt cx="387052" cy="670031"/>
                  </a:xfrm>
                </p:grpSpPr>
                <p:sp>
                  <p:nvSpPr>
                    <p:cNvPr id="221" name="Полилиния: фигура 632">
                      <a:extLst>
                        <a:ext uri="{FF2B5EF4-FFF2-40B4-BE49-F238E27FC236}">
                          <a16:creationId xmlns:a16="http://schemas.microsoft.com/office/drawing/2014/main" id="{1F9B1D67-6904-4970-9F6F-50C1F4FC9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4690" y="1694966"/>
                      <a:ext cx="383600" cy="652947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08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222" name="Полилиния: фигура 633">
                      <a:extLst>
                        <a:ext uri="{FF2B5EF4-FFF2-40B4-BE49-F238E27FC236}">
                          <a16:creationId xmlns:a16="http://schemas.microsoft.com/office/drawing/2014/main" id="{0B947234-2DAB-4551-94AF-B6A9799167A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1238" y="1677882"/>
                      <a:ext cx="362411" cy="670031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62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208" name="Группа 207">
                    <a:extLst>
                      <a:ext uri="{FF2B5EF4-FFF2-40B4-BE49-F238E27FC236}">
                        <a16:creationId xmlns:a16="http://schemas.microsoft.com/office/drawing/2014/main" id="{4F16A2F8-8AED-4EED-9C3E-82FCB77B96F8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83598" y="3575009"/>
                    <a:ext cx="228570" cy="69788"/>
                    <a:chOff x="7562526" y="1488489"/>
                    <a:chExt cx="912814" cy="278704"/>
                  </a:xfrm>
                </p:grpSpPr>
                <p:grpSp>
                  <p:nvGrpSpPr>
                    <p:cNvPr id="209" name="Группа 208">
                      <a:extLst>
                        <a:ext uri="{FF2B5EF4-FFF2-40B4-BE49-F238E27FC236}">
                          <a16:creationId xmlns:a16="http://schemas.microsoft.com/office/drawing/2014/main" id="{7D02C47A-FF1A-4294-A828-86167D513F84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62526" y="1488489"/>
                      <a:ext cx="912814" cy="278704"/>
                      <a:chOff x="4910086" y="1513794"/>
                      <a:chExt cx="912814" cy="278704"/>
                    </a:xfrm>
                  </p:grpSpPr>
                  <p:sp>
                    <p:nvSpPr>
                      <p:cNvPr id="219" name="Полилиния: фигура 630">
                        <a:extLst>
                          <a:ext uri="{FF2B5EF4-FFF2-40B4-BE49-F238E27FC236}">
                            <a16:creationId xmlns:a16="http://schemas.microsoft.com/office/drawing/2014/main" id="{6BD77D9C-0FF4-4447-9FA9-960C951286D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910086" y="1513794"/>
                        <a:ext cx="912814" cy="278704"/>
                      </a:xfrm>
                      <a:custGeom>
                        <a:avLst/>
                        <a:gdLst>
                          <a:gd name="connsiteX0" fmla="*/ 847725 w 904875"/>
                          <a:gd name="connsiteY0" fmla="*/ 161925 h 280988"/>
                          <a:gd name="connsiteX1" fmla="*/ 804863 w 904875"/>
                          <a:gd name="connsiteY1" fmla="*/ 109538 h 280988"/>
                          <a:gd name="connsiteX2" fmla="*/ 123825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119063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0 w 904875"/>
                          <a:gd name="connsiteY3" fmla="*/ 119063 h 280988"/>
                          <a:gd name="connsiteX4" fmla="*/ 347663 w 904875"/>
                          <a:gd name="connsiteY4" fmla="*/ 190500 h 280988"/>
                          <a:gd name="connsiteX5" fmla="*/ 357188 w 904875"/>
                          <a:gd name="connsiteY5" fmla="*/ 219075 h 280988"/>
                          <a:gd name="connsiteX6" fmla="*/ 785813 w 904875"/>
                          <a:gd name="connsiteY6" fmla="*/ 280988 h 280988"/>
                          <a:gd name="connsiteX7" fmla="*/ 852488 w 904875"/>
                          <a:gd name="connsiteY7" fmla="*/ 238125 h 280988"/>
                          <a:gd name="connsiteX8" fmla="*/ 904875 w 904875"/>
                          <a:gd name="connsiteY8" fmla="*/ 223838 h 280988"/>
                          <a:gd name="connsiteX9" fmla="*/ 847725 w 904875"/>
                          <a:gd name="connsiteY9" fmla="*/ 161925 h 280988"/>
                          <a:gd name="connsiteX0" fmla="*/ 847725 w 904875"/>
                          <a:gd name="connsiteY0" fmla="*/ 170304 h 289367"/>
                          <a:gd name="connsiteX1" fmla="*/ 757238 w 904875"/>
                          <a:gd name="connsiteY1" fmla="*/ 108392 h 289367"/>
                          <a:gd name="connsiteX2" fmla="*/ 76200 w 904875"/>
                          <a:gd name="connsiteY2" fmla="*/ 8379 h 289367"/>
                          <a:gd name="connsiteX3" fmla="*/ 0 w 904875"/>
                          <a:gd name="connsiteY3" fmla="*/ 127442 h 289367"/>
                          <a:gd name="connsiteX4" fmla="*/ 347663 w 904875"/>
                          <a:gd name="connsiteY4" fmla="*/ 198879 h 289367"/>
                          <a:gd name="connsiteX5" fmla="*/ 357188 w 904875"/>
                          <a:gd name="connsiteY5" fmla="*/ 227454 h 289367"/>
                          <a:gd name="connsiteX6" fmla="*/ 785813 w 904875"/>
                          <a:gd name="connsiteY6" fmla="*/ 289367 h 289367"/>
                          <a:gd name="connsiteX7" fmla="*/ 852488 w 904875"/>
                          <a:gd name="connsiteY7" fmla="*/ 246504 h 289367"/>
                          <a:gd name="connsiteX8" fmla="*/ 904875 w 904875"/>
                          <a:gd name="connsiteY8" fmla="*/ 232217 h 289367"/>
                          <a:gd name="connsiteX9" fmla="*/ 847725 w 904875"/>
                          <a:gd name="connsiteY9" fmla="*/ 170304 h 289367"/>
                          <a:gd name="connsiteX0" fmla="*/ 847725 w 904875"/>
                          <a:gd name="connsiteY0" fmla="*/ 168811 h 287874"/>
                          <a:gd name="connsiteX1" fmla="*/ 757238 w 904875"/>
                          <a:gd name="connsiteY1" fmla="*/ 106899 h 287874"/>
                          <a:gd name="connsiteX2" fmla="*/ 76200 w 904875"/>
                          <a:gd name="connsiteY2" fmla="*/ 6886 h 287874"/>
                          <a:gd name="connsiteX3" fmla="*/ 0 w 904875"/>
                          <a:gd name="connsiteY3" fmla="*/ 125949 h 287874"/>
                          <a:gd name="connsiteX4" fmla="*/ 347663 w 904875"/>
                          <a:gd name="connsiteY4" fmla="*/ 197386 h 287874"/>
                          <a:gd name="connsiteX5" fmla="*/ 357188 w 904875"/>
                          <a:gd name="connsiteY5" fmla="*/ 225961 h 287874"/>
                          <a:gd name="connsiteX6" fmla="*/ 785813 w 904875"/>
                          <a:gd name="connsiteY6" fmla="*/ 287874 h 287874"/>
                          <a:gd name="connsiteX7" fmla="*/ 852488 w 904875"/>
                          <a:gd name="connsiteY7" fmla="*/ 245011 h 287874"/>
                          <a:gd name="connsiteX8" fmla="*/ 904875 w 904875"/>
                          <a:gd name="connsiteY8" fmla="*/ 230724 h 287874"/>
                          <a:gd name="connsiteX9" fmla="*/ 847725 w 904875"/>
                          <a:gd name="connsiteY9" fmla="*/ 168811 h 287874"/>
                          <a:gd name="connsiteX0" fmla="*/ 876300 w 933450"/>
                          <a:gd name="connsiteY0" fmla="*/ 162073 h 281136"/>
                          <a:gd name="connsiteX1" fmla="*/ 785813 w 933450"/>
                          <a:gd name="connsiteY1" fmla="*/ 100161 h 281136"/>
                          <a:gd name="connsiteX2" fmla="*/ 104775 w 933450"/>
                          <a:gd name="connsiteY2" fmla="*/ 148 h 281136"/>
                          <a:gd name="connsiteX3" fmla="*/ 0 w 933450"/>
                          <a:gd name="connsiteY3" fmla="*/ 123973 h 281136"/>
                          <a:gd name="connsiteX4" fmla="*/ 376238 w 933450"/>
                          <a:gd name="connsiteY4" fmla="*/ 190648 h 281136"/>
                          <a:gd name="connsiteX5" fmla="*/ 385763 w 933450"/>
                          <a:gd name="connsiteY5" fmla="*/ 219223 h 281136"/>
                          <a:gd name="connsiteX6" fmla="*/ 814388 w 933450"/>
                          <a:gd name="connsiteY6" fmla="*/ 281136 h 281136"/>
                          <a:gd name="connsiteX7" fmla="*/ 881063 w 933450"/>
                          <a:gd name="connsiteY7" fmla="*/ 238273 h 281136"/>
                          <a:gd name="connsiteX8" fmla="*/ 933450 w 933450"/>
                          <a:gd name="connsiteY8" fmla="*/ 223986 h 281136"/>
                          <a:gd name="connsiteX9" fmla="*/ 876300 w 933450"/>
                          <a:gd name="connsiteY9" fmla="*/ 162073 h 281136"/>
                          <a:gd name="connsiteX0" fmla="*/ 876300 w 933450"/>
                          <a:gd name="connsiteY0" fmla="*/ 163343 h 282406"/>
                          <a:gd name="connsiteX1" fmla="*/ 785813 w 933450"/>
                          <a:gd name="connsiteY1" fmla="*/ 101431 h 282406"/>
                          <a:gd name="connsiteX2" fmla="*/ 104775 w 933450"/>
                          <a:gd name="connsiteY2" fmla="*/ 1418 h 282406"/>
                          <a:gd name="connsiteX3" fmla="*/ 0 w 933450"/>
                          <a:gd name="connsiteY3" fmla="*/ 125243 h 282406"/>
                          <a:gd name="connsiteX4" fmla="*/ 376238 w 933450"/>
                          <a:gd name="connsiteY4" fmla="*/ 191918 h 282406"/>
                          <a:gd name="connsiteX5" fmla="*/ 385763 w 933450"/>
                          <a:gd name="connsiteY5" fmla="*/ 220493 h 282406"/>
                          <a:gd name="connsiteX6" fmla="*/ 814388 w 933450"/>
                          <a:gd name="connsiteY6" fmla="*/ 282406 h 282406"/>
                          <a:gd name="connsiteX7" fmla="*/ 881063 w 933450"/>
                          <a:gd name="connsiteY7" fmla="*/ 239543 h 282406"/>
                          <a:gd name="connsiteX8" fmla="*/ 933450 w 933450"/>
                          <a:gd name="connsiteY8" fmla="*/ 225256 h 282406"/>
                          <a:gd name="connsiteX9" fmla="*/ 876300 w 933450"/>
                          <a:gd name="connsiteY9" fmla="*/ 163343 h 282406"/>
                          <a:gd name="connsiteX0" fmla="*/ 921951 w 979101"/>
                          <a:gd name="connsiteY0" fmla="*/ 163343 h 282406"/>
                          <a:gd name="connsiteX1" fmla="*/ 831464 w 979101"/>
                          <a:gd name="connsiteY1" fmla="*/ 101431 h 282406"/>
                          <a:gd name="connsiteX2" fmla="*/ 150426 w 979101"/>
                          <a:gd name="connsiteY2" fmla="*/ 1418 h 282406"/>
                          <a:gd name="connsiteX3" fmla="*/ 45651 w 979101"/>
                          <a:gd name="connsiteY3" fmla="*/ 125243 h 282406"/>
                          <a:gd name="connsiteX4" fmla="*/ 421889 w 979101"/>
                          <a:gd name="connsiteY4" fmla="*/ 191918 h 282406"/>
                          <a:gd name="connsiteX5" fmla="*/ 431414 w 979101"/>
                          <a:gd name="connsiteY5" fmla="*/ 220493 h 282406"/>
                          <a:gd name="connsiteX6" fmla="*/ 860039 w 979101"/>
                          <a:gd name="connsiteY6" fmla="*/ 282406 h 282406"/>
                          <a:gd name="connsiteX7" fmla="*/ 926714 w 979101"/>
                          <a:gd name="connsiteY7" fmla="*/ 239543 h 282406"/>
                          <a:gd name="connsiteX8" fmla="*/ 979101 w 979101"/>
                          <a:gd name="connsiteY8" fmla="*/ 225256 h 282406"/>
                          <a:gd name="connsiteX9" fmla="*/ 921951 w 979101"/>
                          <a:gd name="connsiteY9" fmla="*/ 163343 h 282406"/>
                          <a:gd name="connsiteX0" fmla="*/ 891546 w 948696"/>
                          <a:gd name="connsiteY0" fmla="*/ 162073 h 281136"/>
                          <a:gd name="connsiteX1" fmla="*/ 801059 w 948696"/>
                          <a:gd name="connsiteY1" fmla="*/ 100161 h 281136"/>
                          <a:gd name="connsiteX2" fmla="*/ 120021 w 948696"/>
                          <a:gd name="connsiteY2" fmla="*/ 148 h 281136"/>
                          <a:gd name="connsiteX3" fmla="*/ 72396 w 948696"/>
                          <a:gd name="connsiteY3" fmla="*/ 123973 h 281136"/>
                          <a:gd name="connsiteX4" fmla="*/ 391484 w 948696"/>
                          <a:gd name="connsiteY4" fmla="*/ 190648 h 281136"/>
                          <a:gd name="connsiteX5" fmla="*/ 401009 w 948696"/>
                          <a:gd name="connsiteY5" fmla="*/ 219223 h 281136"/>
                          <a:gd name="connsiteX6" fmla="*/ 829634 w 948696"/>
                          <a:gd name="connsiteY6" fmla="*/ 281136 h 281136"/>
                          <a:gd name="connsiteX7" fmla="*/ 896309 w 948696"/>
                          <a:gd name="connsiteY7" fmla="*/ 238273 h 281136"/>
                          <a:gd name="connsiteX8" fmla="*/ 948696 w 948696"/>
                          <a:gd name="connsiteY8" fmla="*/ 223986 h 281136"/>
                          <a:gd name="connsiteX9" fmla="*/ 891546 w 948696"/>
                          <a:gd name="connsiteY9" fmla="*/ 162073 h 281136"/>
                          <a:gd name="connsiteX0" fmla="*/ 871312 w 928462"/>
                          <a:gd name="connsiteY0" fmla="*/ 162073 h 281136"/>
                          <a:gd name="connsiteX1" fmla="*/ 780825 w 928462"/>
                          <a:gd name="connsiteY1" fmla="*/ 100161 h 281136"/>
                          <a:gd name="connsiteX2" fmla="*/ 99787 w 928462"/>
                          <a:gd name="connsiteY2" fmla="*/ 148 h 281136"/>
                          <a:gd name="connsiteX3" fmla="*/ 52162 w 928462"/>
                          <a:gd name="connsiteY3" fmla="*/ 123973 h 281136"/>
                          <a:gd name="connsiteX4" fmla="*/ 371250 w 928462"/>
                          <a:gd name="connsiteY4" fmla="*/ 190648 h 281136"/>
                          <a:gd name="connsiteX5" fmla="*/ 380775 w 928462"/>
                          <a:gd name="connsiteY5" fmla="*/ 219223 h 281136"/>
                          <a:gd name="connsiteX6" fmla="*/ 809400 w 928462"/>
                          <a:gd name="connsiteY6" fmla="*/ 281136 h 281136"/>
                          <a:gd name="connsiteX7" fmla="*/ 876075 w 928462"/>
                          <a:gd name="connsiteY7" fmla="*/ 238273 h 281136"/>
                          <a:gd name="connsiteX8" fmla="*/ 928462 w 928462"/>
                          <a:gd name="connsiteY8" fmla="*/ 223986 h 281136"/>
                          <a:gd name="connsiteX9" fmla="*/ 871312 w 928462"/>
                          <a:gd name="connsiteY9" fmla="*/ 162073 h 281136"/>
                          <a:gd name="connsiteX0" fmla="*/ 855664 w 912814"/>
                          <a:gd name="connsiteY0" fmla="*/ 162574 h 281637"/>
                          <a:gd name="connsiteX1" fmla="*/ 765177 w 912814"/>
                          <a:gd name="connsiteY1" fmla="*/ 100662 h 281637"/>
                          <a:gd name="connsiteX2" fmla="*/ 84139 w 912814"/>
                          <a:gd name="connsiteY2" fmla="*/ 649 h 281637"/>
                          <a:gd name="connsiteX3" fmla="*/ 36514 w 912814"/>
                          <a:gd name="connsiteY3" fmla="*/ 124474 h 281637"/>
                          <a:gd name="connsiteX4" fmla="*/ 355602 w 912814"/>
                          <a:gd name="connsiteY4" fmla="*/ 191149 h 281637"/>
                          <a:gd name="connsiteX5" fmla="*/ 365127 w 912814"/>
                          <a:gd name="connsiteY5" fmla="*/ 219724 h 281637"/>
                          <a:gd name="connsiteX6" fmla="*/ 793752 w 912814"/>
                          <a:gd name="connsiteY6" fmla="*/ 281637 h 281637"/>
                          <a:gd name="connsiteX7" fmla="*/ 860427 w 912814"/>
                          <a:gd name="connsiteY7" fmla="*/ 238774 h 281637"/>
                          <a:gd name="connsiteX8" fmla="*/ 912814 w 912814"/>
                          <a:gd name="connsiteY8" fmla="*/ 224487 h 281637"/>
                          <a:gd name="connsiteX9" fmla="*/ 855664 w 912814"/>
                          <a:gd name="connsiteY9" fmla="*/ 162574 h 281637"/>
                          <a:gd name="connsiteX0" fmla="*/ 869952 w 912814"/>
                          <a:gd name="connsiteY0" fmla="*/ 176878 h 281654"/>
                          <a:gd name="connsiteX1" fmla="*/ 765177 w 912814"/>
                          <a:gd name="connsiteY1" fmla="*/ 100679 h 281654"/>
                          <a:gd name="connsiteX2" fmla="*/ 84139 w 912814"/>
                          <a:gd name="connsiteY2" fmla="*/ 666 h 281654"/>
                          <a:gd name="connsiteX3" fmla="*/ 36514 w 912814"/>
                          <a:gd name="connsiteY3" fmla="*/ 124491 h 281654"/>
                          <a:gd name="connsiteX4" fmla="*/ 355602 w 912814"/>
                          <a:gd name="connsiteY4" fmla="*/ 191166 h 281654"/>
                          <a:gd name="connsiteX5" fmla="*/ 365127 w 912814"/>
                          <a:gd name="connsiteY5" fmla="*/ 219741 h 281654"/>
                          <a:gd name="connsiteX6" fmla="*/ 793752 w 912814"/>
                          <a:gd name="connsiteY6" fmla="*/ 281654 h 281654"/>
                          <a:gd name="connsiteX7" fmla="*/ 860427 w 912814"/>
                          <a:gd name="connsiteY7" fmla="*/ 238791 h 281654"/>
                          <a:gd name="connsiteX8" fmla="*/ 912814 w 912814"/>
                          <a:gd name="connsiteY8" fmla="*/ 224504 h 281654"/>
                          <a:gd name="connsiteX9" fmla="*/ 869952 w 912814"/>
                          <a:gd name="connsiteY9" fmla="*/ 176878 h 281654"/>
                          <a:gd name="connsiteX0" fmla="*/ 889002 w 912814"/>
                          <a:gd name="connsiteY0" fmla="*/ 186416 h 281667"/>
                          <a:gd name="connsiteX1" fmla="*/ 765177 w 912814"/>
                          <a:gd name="connsiteY1" fmla="*/ 100692 h 281667"/>
                          <a:gd name="connsiteX2" fmla="*/ 84139 w 912814"/>
                          <a:gd name="connsiteY2" fmla="*/ 679 h 281667"/>
                          <a:gd name="connsiteX3" fmla="*/ 36514 w 912814"/>
                          <a:gd name="connsiteY3" fmla="*/ 124504 h 281667"/>
                          <a:gd name="connsiteX4" fmla="*/ 355602 w 912814"/>
                          <a:gd name="connsiteY4" fmla="*/ 191179 h 281667"/>
                          <a:gd name="connsiteX5" fmla="*/ 365127 w 912814"/>
                          <a:gd name="connsiteY5" fmla="*/ 219754 h 281667"/>
                          <a:gd name="connsiteX6" fmla="*/ 793752 w 912814"/>
                          <a:gd name="connsiteY6" fmla="*/ 281667 h 281667"/>
                          <a:gd name="connsiteX7" fmla="*/ 860427 w 912814"/>
                          <a:gd name="connsiteY7" fmla="*/ 238804 h 281667"/>
                          <a:gd name="connsiteX8" fmla="*/ 912814 w 912814"/>
                          <a:gd name="connsiteY8" fmla="*/ 224517 h 281667"/>
                          <a:gd name="connsiteX9" fmla="*/ 889002 w 912814"/>
                          <a:gd name="connsiteY9" fmla="*/ 186416 h 281667"/>
                          <a:gd name="connsiteX0" fmla="*/ 889002 w 912814"/>
                          <a:gd name="connsiteY0" fmla="*/ 186416 h 281861"/>
                          <a:gd name="connsiteX1" fmla="*/ 765177 w 912814"/>
                          <a:gd name="connsiteY1" fmla="*/ 100692 h 281861"/>
                          <a:gd name="connsiteX2" fmla="*/ 84139 w 912814"/>
                          <a:gd name="connsiteY2" fmla="*/ 679 h 281861"/>
                          <a:gd name="connsiteX3" fmla="*/ 36514 w 912814"/>
                          <a:gd name="connsiteY3" fmla="*/ 124504 h 281861"/>
                          <a:gd name="connsiteX4" fmla="*/ 355602 w 912814"/>
                          <a:gd name="connsiteY4" fmla="*/ 191179 h 281861"/>
                          <a:gd name="connsiteX5" fmla="*/ 365127 w 912814"/>
                          <a:gd name="connsiteY5" fmla="*/ 219754 h 281861"/>
                          <a:gd name="connsiteX6" fmla="*/ 793752 w 912814"/>
                          <a:gd name="connsiteY6" fmla="*/ 281667 h 281861"/>
                          <a:gd name="connsiteX7" fmla="*/ 860427 w 912814"/>
                          <a:gd name="connsiteY7" fmla="*/ 238804 h 281861"/>
                          <a:gd name="connsiteX8" fmla="*/ 912814 w 912814"/>
                          <a:gd name="connsiteY8" fmla="*/ 224517 h 281861"/>
                          <a:gd name="connsiteX9" fmla="*/ 889002 w 912814"/>
                          <a:gd name="connsiteY9" fmla="*/ 186416 h 281861"/>
                          <a:gd name="connsiteX0" fmla="*/ 889002 w 912814"/>
                          <a:gd name="connsiteY0" fmla="*/ 186416 h 278704"/>
                          <a:gd name="connsiteX1" fmla="*/ 765177 w 912814"/>
                          <a:gd name="connsiteY1" fmla="*/ 100692 h 278704"/>
                          <a:gd name="connsiteX2" fmla="*/ 84139 w 912814"/>
                          <a:gd name="connsiteY2" fmla="*/ 679 h 278704"/>
                          <a:gd name="connsiteX3" fmla="*/ 36514 w 912814"/>
                          <a:gd name="connsiteY3" fmla="*/ 124504 h 278704"/>
                          <a:gd name="connsiteX4" fmla="*/ 355602 w 912814"/>
                          <a:gd name="connsiteY4" fmla="*/ 191179 h 278704"/>
                          <a:gd name="connsiteX5" fmla="*/ 365127 w 912814"/>
                          <a:gd name="connsiteY5" fmla="*/ 219754 h 278704"/>
                          <a:gd name="connsiteX6" fmla="*/ 755652 w 912814"/>
                          <a:gd name="connsiteY6" fmla="*/ 278492 h 278704"/>
                          <a:gd name="connsiteX7" fmla="*/ 860427 w 912814"/>
                          <a:gd name="connsiteY7" fmla="*/ 238804 h 278704"/>
                          <a:gd name="connsiteX8" fmla="*/ 912814 w 912814"/>
                          <a:gd name="connsiteY8" fmla="*/ 224517 h 278704"/>
                          <a:gd name="connsiteX9" fmla="*/ 889002 w 912814"/>
                          <a:gd name="connsiteY9" fmla="*/ 186416 h 2787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12814" h="278704">
                            <a:moveTo>
                              <a:pt x="889002" y="186416"/>
                            </a:moveTo>
                            <a:cubicBezTo>
                              <a:pt x="872333" y="167366"/>
                              <a:pt x="899321" y="131648"/>
                              <a:pt x="765177" y="100692"/>
                            </a:cubicBezTo>
                            <a:cubicBezTo>
                              <a:pt x="631033" y="69736"/>
                              <a:pt x="148433" y="-8053"/>
                              <a:pt x="84139" y="679"/>
                            </a:cubicBezTo>
                            <a:cubicBezTo>
                              <a:pt x="19845" y="9411"/>
                              <a:pt x="-41274" y="111804"/>
                              <a:pt x="36514" y="124504"/>
                            </a:cubicBezTo>
                            <a:cubicBezTo>
                              <a:pt x="114302" y="137204"/>
                              <a:pt x="249239" y="168954"/>
                              <a:pt x="355602" y="191179"/>
                            </a:cubicBezTo>
                            <a:lnTo>
                              <a:pt x="365127" y="219754"/>
                            </a:lnTo>
                            <a:cubicBezTo>
                              <a:pt x="438152" y="234835"/>
                              <a:pt x="673102" y="275317"/>
                              <a:pt x="755652" y="278492"/>
                            </a:cubicBezTo>
                            <a:cubicBezTo>
                              <a:pt x="838202" y="281667"/>
                              <a:pt x="840583" y="248329"/>
                              <a:pt x="860427" y="238804"/>
                            </a:cubicBezTo>
                            <a:lnTo>
                              <a:pt x="912814" y="224517"/>
                            </a:lnTo>
                            <a:lnTo>
                              <a:pt x="889002" y="186416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540000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20" name="Прямоугольник: скругленные углы 631">
                        <a:extLst>
                          <a:ext uri="{FF2B5EF4-FFF2-40B4-BE49-F238E27FC236}">
                            <a16:creationId xmlns:a16="http://schemas.microsoft.com/office/drawing/2014/main" id="{40F91086-B62B-43DE-BE9B-971DF487A158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887219" y="1704567"/>
                        <a:ext cx="82986" cy="36483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1900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grpSp>
                  <p:nvGrpSpPr>
                    <p:cNvPr id="210" name="Группа 209">
                      <a:extLst>
                        <a:ext uri="{FF2B5EF4-FFF2-40B4-BE49-F238E27FC236}">
                          <a16:creationId xmlns:a16="http://schemas.microsoft.com/office/drawing/2014/main" id="{D230BD7E-0A06-48A4-8313-15F59CCE32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1915" y="1554005"/>
                      <a:ext cx="424076" cy="178999"/>
                      <a:chOff x="7954605" y="1571904"/>
                      <a:chExt cx="424076" cy="178999"/>
                    </a:xfrm>
                    <a:solidFill>
                      <a:schemeClr val="bg1"/>
                    </a:solidFill>
                  </p:grpSpPr>
                  <p:sp>
                    <p:nvSpPr>
                      <p:cNvPr id="211" name="Прямоугольник: скругленные углы 622">
                        <a:extLst>
                          <a:ext uri="{FF2B5EF4-FFF2-40B4-BE49-F238E27FC236}">
                            <a16:creationId xmlns:a16="http://schemas.microsoft.com/office/drawing/2014/main" id="{8311326C-9C8A-4A8E-95A8-674C3FBE8325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7954605" y="15719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2" name="Прямоугольник: скругленные углы 623">
                        <a:extLst>
                          <a:ext uri="{FF2B5EF4-FFF2-40B4-BE49-F238E27FC236}">
                            <a16:creationId xmlns:a16="http://schemas.microsoft.com/office/drawing/2014/main" id="{34E63BB7-3F7C-4345-81E7-D824FD1B4581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10822" y="1578920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3" name="Прямоугольник: скругленные углы 624">
                        <a:extLst>
                          <a:ext uri="{FF2B5EF4-FFF2-40B4-BE49-F238E27FC236}">
                            <a16:creationId xmlns:a16="http://schemas.microsoft.com/office/drawing/2014/main" id="{BA205575-28D0-4848-8DE4-F0624AFC3D7D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71286" y="159228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4" name="Прямоугольник: скругленные углы 625">
                        <a:extLst>
                          <a:ext uri="{FF2B5EF4-FFF2-40B4-BE49-F238E27FC236}">
                            <a16:creationId xmlns:a16="http://schemas.microsoft.com/office/drawing/2014/main" id="{20559804-CF07-4273-801F-F962C48213B1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25121" y="160183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5" name="Прямоугольник: скругленные углы 626">
                        <a:extLst>
                          <a:ext uri="{FF2B5EF4-FFF2-40B4-BE49-F238E27FC236}">
                            <a16:creationId xmlns:a16="http://schemas.microsoft.com/office/drawing/2014/main" id="{5A97ABE0-C902-4CD8-8C9C-60385F766CC5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83549" y="1610235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6" name="Прямоугольник: скругленные углы 627">
                        <a:extLst>
                          <a:ext uri="{FF2B5EF4-FFF2-40B4-BE49-F238E27FC236}">
                            <a16:creationId xmlns:a16="http://schemas.microsoft.com/office/drawing/2014/main" id="{15E1AF94-3D8F-4EA7-B509-031F9ABFDFE9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37385" y="162101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7" name="Прямоугольник: скругленные углы 628">
                        <a:extLst>
                          <a:ext uri="{FF2B5EF4-FFF2-40B4-BE49-F238E27FC236}">
                            <a16:creationId xmlns:a16="http://schemas.microsoft.com/office/drawing/2014/main" id="{EA608932-25D8-46FC-A441-ECB6F39AF856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93086" y="1624549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218" name="Прямоугольник: скругленные углы 629">
                        <a:extLst>
                          <a:ext uri="{FF2B5EF4-FFF2-40B4-BE49-F238E27FC236}">
                            <a16:creationId xmlns:a16="http://schemas.microsoft.com/office/drawing/2014/main" id="{05E0CD86-FFB7-467E-B21E-A8C1A020821A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349303" y="16295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197" name="Группа 196">
                <a:extLst>
                  <a:ext uri="{FF2B5EF4-FFF2-40B4-BE49-F238E27FC236}">
                    <a16:creationId xmlns:a16="http://schemas.microsoft.com/office/drawing/2014/main" id="{5E1C41B6-E44E-4300-8199-B88AE7E372A9}"/>
                  </a:ext>
                </a:extLst>
              </p:cNvPr>
              <p:cNvGrpSpPr/>
              <p:nvPr/>
            </p:nvGrpSpPr>
            <p:grpSpPr>
              <a:xfrm flipH="1">
                <a:off x="5279535" y="3756400"/>
                <a:ext cx="247658" cy="956562"/>
                <a:chOff x="4110236" y="2212889"/>
                <a:chExt cx="989043" cy="3820107"/>
              </a:xfrm>
            </p:grpSpPr>
            <p:sp>
              <p:nvSpPr>
                <p:cNvPr id="199" name="Полилиния: фигура 525">
                  <a:extLst>
                    <a:ext uri="{FF2B5EF4-FFF2-40B4-BE49-F238E27FC236}">
                      <a16:creationId xmlns:a16="http://schemas.microsoft.com/office/drawing/2014/main" id="{C35BAC7C-B52E-4520-A4F2-88E870090D20}"/>
                    </a:ext>
                  </a:extLst>
                </p:cNvPr>
                <p:cNvSpPr/>
                <p:nvPr/>
              </p:nvSpPr>
              <p:spPr>
                <a:xfrm>
                  <a:off x="4559115" y="2212889"/>
                  <a:ext cx="91285" cy="181627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00" name="Прямоугольник: скругленные углы 526">
                  <a:extLst>
                    <a:ext uri="{FF2B5EF4-FFF2-40B4-BE49-F238E27FC236}">
                      <a16:creationId xmlns:a16="http://schemas.microsoft.com/office/drawing/2014/main" id="{AF26786E-0A06-4E5D-AEA3-94FEF09B61AA}"/>
                    </a:ext>
                  </a:extLst>
                </p:cNvPr>
                <p:cNvSpPr/>
                <p:nvPr/>
              </p:nvSpPr>
              <p:spPr>
                <a:xfrm>
                  <a:off x="4537932" y="3360737"/>
                  <a:ext cx="133650" cy="1816278"/>
                </a:xfrm>
                <a:prstGeom prst="roundRect">
                  <a:avLst>
                    <a:gd name="adj" fmla="val 16667"/>
                  </a:avLst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01" name="Овал 200">
                  <a:extLst>
                    <a:ext uri="{FF2B5EF4-FFF2-40B4-BE49-F238E27FC236}">
                      <a16:creationId xmlns:a16="http://schemas.microsoft.com/office/drawing/2014/main" id="{1C5C368B-4BBB-41C8-8BCF-57C6A32E3062}"/>
                    </a:ext>
                  </a:extLst>
                </p:cNvPr>
                <p:cNvSpPr/>
                <p:nvPr/>
              </p:nvSpPr>
              <p:spPr>
                <a:xfrm>
                  <a:off x="4110236" y="5981792"/>
                  <a:ext cx="989043" cy="51204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rgbClr val="B6B6BF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02" name="Прямоугольник: скругленные углы 528">
                  <a:extLst>
                    <a:ext uri="{FF2B5EF4-FFF2-40B4-BE49-F238E27FC236}">
                      <a16:creationId xmlns:a16="http://schemas.microsoft.com/office/drawing/2014/main" id="{78CA84ED-29AE-47A4-9961-3F1F18CD1C16}"/>
                    </a:ext>
                  </a:extLst>
                </p:cNvPr>
                <p:cNvSpPr/>
                <p:nvPr/>
              </p:nvSpPr>
              <p:spPr>
                <a:xfrm>
                  <a:off x="4497135" y="4949752"/>
                  <a:ext cx="215245" cy="1040072"/>
                </a:xfrm>
                <a:prstGeom prst="roundRect">
                  <a:avLst/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03" name="Полилиния: фигура 529">
                  <a:extLst>
                    <a:ext uri="{FF2B5EF4-FFF2-40B4-BE49-F238E27FC236}">
                      <a16:creationId xmlns:a16="http://schemas.microsoft.com/office/drawing/2014/main" id="{6F27E9EB-680B-4C0F-9D2B-34EE91CF9225}"/>
                    </a:ext>
                  </a:extLst>
                </p:cNvPr>
                <p:cNvSpPr/>
                <p:nvPr/>
              </p:nvSpPr>
              <p:spPr>
                <a:xfrm>
                  <a:off x="4474534" y="5892904"/>
                  <a:ext cx="260446" cy="4654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204" name="Полилиния: фигура 530">
                  <a:extLst>
                    <a:ext uri="{FF2B5EF4-FFF2-40B4-BE49-F238E27FC236}">
                      <a16:creationId xmlns:a16="http://schemas.microsoft.com/office/drawing/2014/main" id="{AEBC2C79-9650-46D0-9BCD-68EF3203CB11}"/>
                    </a:ext>
                  </a:extLst>
                </p:cNvPr>
                <p:cNvSpPr/>
                <p:nvPr/>
              </p:nvSpPr>
              <p:spPr>
                <a:xfrm>
                  <a:off x="4395032" y="5938620"/>
                  <a:ext cx="419451" cy="51204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198" name="Овал 197">
                <a:extLst>
                  <a:ext uri="{FF2B5EF4-FFF2-40B4-BE49-F238E27FC236}">
                    <a16:creationId xmlns:a16="http://schemas.microsoft.com/office/drawing/2014/main" id="{8F58AB94-DD01-4EA6-84D6-FF0EDC9C5364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397435" y="4414000"/>
                <a:ext cx="13071" cy="13071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632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8EEA1F83-464A-4518-803C-3003FCEAFC91}"/>
                </a:ext>
              </a:extLst>
            </p:cNvPr>
            <p:cNvSpPr/>
            <p:nvPr/>
          </p:nvSpPr>
          <p:spPr>
            <a:xfrm>
              <a:off x="7497874" y="3856836"/>
              <a:ext cx="369303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9C81D1">
                    <a:alpha val="0"/>
                  </a:srgbClr>
                </a:gs>
                <a:gs pos="79000">
                  <a:srgbClr val="9C81D1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47" name="Группа 46">
              <a:extLst>
                <a:ext uri="{FF2B5EF4-FFF2-40B4-BE49-F238E27FC236}">
                  <a16:creationId xmlns:a16="http://schemas.microsoft.com/office/drawing/2014/main" id="{B3CCF446-7996-4C41-9F41-FDFCB868B3C6}"/>
                </a:ext>
              </a:extLst>
            </p:cNvPr>
            <p:cNvGrpSpPr/>
            <p:nvPr/>
          </p:nvGrpSpPr>
          <p:grpSpPr>
            <a:xfrm>
              <a:off x="7291374" y="5831296"/>
              <a:ext cx="519636" cy="216332"/>
              <a:chOff x="3249849" y="5310836"/>
              <a:chExt cx="1013255" cy="372628"/>
            </a:xfrm>
            <a:effectLst>
              <a:reflection blurRad="6350" stA="53000" endPos="15000" dir="5400000" sy="-100000" algn="bl" rotWithShape="0"/>
            </a:effectLst>
          </p:grpSpPr>
          <p:grpSp>
            <p:nvGrpSpPr>
              <p:cNvPr id="124" name="Группа 123">
                <a:extLst>
                  <a:ext uri="{FF2B5EF4-FFF2-40B4-BE49-F238E27FC236}">
                    <a16:creationId xmlns:a16="http://schemas.microsoft.com/office/drawing/2014/main" id="{D3B08145-3186-42ED-8071-E3B08C4E140B}"/>
                  </a:ext>
                </a:extLst>
              </p:cNvPr>
              <p:cNvGrpSpPr/>
              <p:nvPr/>
            </p:nvGrpSpPr>
            <p:grpSpPr>
              <a:xfrm>
                <a:off x="3249849" y="5310836"/>
                <a:ext cx="176833" cy="370553"/>
                <a:chOff x="3082864" y="3575356"/>
                <a:chExt cx="1099189" cy="2303343"/>
              </a:xfrm>
            </p:grpSpPr>
            <p:sp>
              <p:nvSpPr>
                <p:cNvPr id="187" name="Полилиния: фигура 513">
                  <a:extLst>
                    <a:ext uri="{FF2B5EF4-FFF2-40B4-BE49-F238E27FC236}">
                      <a16:creationId xmlns:a16="http://schemas.microsoft.com/office/drawing/2014/main" id="{2E5597D0-A164-407E-A33C-7CB9430507B1}"/>
                    </a:ext>
                  </a:extLst>
                </p:cNvPr>
                <p:cNvSpPr/>
                <p:nvPr/>
              </p:nvSpPr>
              <p:spPr>
                <a:xfrm>
                  <a:off x="3166963" y="4654019"/>
                  <a:ext cx="929021" cy="1099189"/>
                </a:xfrm>
                <a:custGeom>
                  <a:avLst/>
                  <a:gdLst>
                    <a:gd name="connsiteX0" fmla="*/ 7144 w 1924050"/>
                    <a:gd name="connsiteY0" fmla="*/ 7144 h 2276475"/>
                    <a:gd name="connsiteX1" fmla="*/ 1923031 w 1924050"/>
                    <a:gd name="connsiteY1" fmla="*/ 7144 h 2276475"/>
                    <a:gd name="connsiteX2" fmla="*/ 1923031 w 1924050"/>
                    <a:gd name="connsiteY2" fmla="*/ 2271370 h 2276475"/>
                    <a:gd name="connsiteX3" fmla="*/ 7144 w 1924050"/>
                    <a:gd name="connsiteY3" fmla="*/ 2271370 h 2276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24050" h="2276475">
                      <a:moveTo>
                        <a:pt x="7144" y="7144"/>
                      </a:moveTo>
                      <a:lnTo>
                        <a:pt x="1923031" y="7144"/>
                      </a:lnTo>
                      <a:lnTo>
                        <a:pt x="1923031" y="2271370"/>
                      </a:lnTo>
                      <a:lnTo>
                        <a:pt x="7144" y="2271370"/>
                      </a:lnTo>
                      <a:close/>
                    </a:path>
                  </a:pathLst>
                </a:custGeom>
                <a:solidFill>
                  <a:srgbClr val="B4E6A0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88" name="Полилиния: фигура 514">
                  <a:extLst>
                    <a:ext uri="{FF2B5EF4-FFF2-40B4-BE49-F238E27FC236}">
                      <a16:creationId xmlns:a16="http://schemas.microsoft.com/office/drawing/2014/main" id="{4FFB7444-7067-471F-AF11-C6D1DA764019}"/>
                    </a:ext>
                  </a:extLst>
                </p:cNvPr>
                <p:cNvSpPr/>
                <p:nvPr/>
              </p:nvSpPr>
              <p:spPr>
                <a:xfrm>
                  <a:off x="3419257" y="4864263"/>
                  <a:ext cx="423119" cy="593286"/>
                </a:xfrm>
                <a:custGeom>
                  <a:avLst/>
                  <a:gdLst>
                    <a:gd name="connsiteX0" fmla="*/ 877995 w 876300"/>
                    <a:gd name="connsiteY0" fmla="*/ 616744 h 1228725"/>
                    <a:gd name="connsiteX1" fmla="*/ 703831 w 876300"/>
                    <a:gd name="connsiteY1" fmla="*/ 7144 h 1228725"/>
                    <a:gd name="connsiteX2" fmla="*/ 94231 w 876300"/>
                    <a:gd name="connsiteY2" fmla="*/ 7144 h 1228725"/>
                    <a:gd name="connsiteX3" fmla="*/ 355482 w 876300"/>
                    <a:gd name="connsiteY3" fmla="*/ 442579 h 1228725"/>
                    <a:gd name="connsiteX4" fmla="*/ 7144 w 876300"/>
                    <a:gd name="connsiteY4" fmla="*/ 442579 h 1228725"/>
                    <a:gd name="connsiteX5" fmla="*/ 703831 w 876300"/>
                    <a:gd name="connsiteY5" fmla="*/ 1226344 h 1228725"/>
                    <a:gd name="connsiteX6" fmla="*/ 616744 w 876300"/>
                    <a:gd name="connsiteY6" fmla="*/ 616744 h 1228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76300" h="1228725">
                      <a:moveTo>
                        <a:pt x="877995" y="616744"/>
                      </a:moveTo>
                      <a:lnTo>
                        <a:pt x="703831" y="7144"/>
                      </a:lnTo>
                      <a:lnTo>
                        <a:pt x="94231" y="7144"/>
                      </a:lnTo>
                      <a:lnTo>
                        <a:pt x="355482" y="442579"/>
                      </a:lnTo>
                      <a:lnTo>
                        <a:pt x="7144" y="442579"/>
                      </a:lnTo>
                      <a:lnTo>
                        <a:pt x="703831" y="1226344"/>
                      </a:lnTo>
                      <a:lnTo>
                        <a:pt x="616744" y="616744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89" name="Полилиния: фигура 515">
                  <a:extLst>
                    <a:ext uri="{FF2B5EF4-FFF2-40B4-BE49-F238E27FC236}">
                      <a16:creationId xmlns:a16="http://schemas.microsoft.com/office/drawing/2014/main" id="{CB8118D5-4792-4FF3-8166-0AF420B512F3}"/>
                    </a:ext>
                  </a:extLst>
                </p:cNvPr>
                <p:cNvSpPr/>
                <p:nvPr/>
              </p:nvSpPr>
              <p:spPr>
                <a:xfrm>
                  <a:off x="3752201" y="3977783"/>
                  <a:ext cx="96581" cy="13797"/>
                </a:xfrm>
                <a:custGeom>
                  <a:avLst/>
                  <a:gdLst>
                    <a:gd name="connsiteX0" fmla="*/ 188452 w 200025"/>
                    <a:gd name="connsiteY0" fmla="*/ 14287 h 28575"/>
                    <a:gd name="connsiteX1" fmla="*/ 14288 w 200025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025" h="28575">
                      <a:moveTo>
                        <a:pt x="188452" y="14287"/>
                      </a:moveTo>
                      <a:lnTo>
                        <a:pt x="14288" y="14287"/>
                      </a:lnTo>
                    </a:path>
                  </a:pathLst>
                </a:custGeom>
                <a:ln w="1905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90" name="Полилиния: фигура 516">
                  <a:extLst>
                    <a:ext uri="{FF2B5EF4-FFF2-40B4-BE49-F238E27FC236}">
                      <a16:creationId xmlns:a16="http://schemas.microsoft.com/office/drawing/2014/main" id="{9814DD3C-8D5B-413F-B153-981D0DABC87A}"/>
                    </a:ext>
                  </a:extLst>
                </p:cNvPr>
                <p:cNvSpPr/>
                <p:nvPr/>
              </p:nvSpPr>
              <p:spPr>
                <a:xfrm>
                  <a:off x="3584002" y="3977783"/>
                  <a:ext cx="96581" cy="13797"/>
                </a:xfrm>
                <a:custGeom>
                  <a:avLst/>
                  <a:gdLst>
                    <a:gd name="connsiteX0" fmla="*/ 188462 w 200025"/>
                    <a:gd name="connsiteY0" fmla="*/ 14287 h 28575"/>
                    <a:gd name="connsiteX1" fmla="*/ 14287 w 200025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025" h="28575">
                      <a:moveTo>
                        <a:pt x="188462" y="14287"/>
                      </a:moveTo>
                      <a:lnTo>
                        <a:pt x="14287" y="14287"/>
                      </a:lnTo>
                    </a:path>
                  </a:pathLst>
                </a:custGeom>
                <a:ln w="1905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91" name="Полилиния: фигура 517">
                  <a:extLst>
                    <a:ext uri="{FF2B5EF4-FFF2-40B4-BE49-F238E27FC236}">
                      <a16:creationId xmlns:a16="http://schemas.microsoft.com/office/drawing/2014/main" id="{96710D2D-CE61-4F0C-B930-BB1D8595DF80}"/>
                    </a:ext>
                  </a:extLst>
                </p:cNvPr>
                <p:cNvSpPr/>
                <p:nvPr/>
              </p:nvSpPr>
              <p:spPr>
                <a:xfrm>
                  <a:off x="3415808" y="3977783"/>
                  <a:ext cx="96581" cy="13797"/>
                </a:xfrm>
                <a:custGeom>
                  <a:avLst/>
                  <a:gdLst>
                    <a:gd name="connsiteX0" fmla="*/ 188452 w 200025"/>
                    <a:gd name="connsiteY0" fmla="*/ 14287 h 28575"/>
                    <a:gd name="connsiteX1" fmla="*/ 14288 w 200025"/>
                    <a:gd name="connsiteY1" fmla="*/ 14287 h 28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200025" h="28575">
                      <a:moveTo>
                        <a:pt x="188452" y="14287"/>
                      </a:moveTo>
                      <a:lnTo>
                        <a:pt x="14288" y="14287"/>
                      </a:lnTo>
                    </a:path>
                  </a:pathLst>
                </a:custGeom>
                <a:ln w="19050" cap="flat">
                  <a:noFill/>
                  <a:prstDash val="solid"/>
                  <a:round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92" name="Полилиния: фигура 518">
                  <a:extLst>
                    <a:ext uri="{FF2B5EF4-FFF2-40B4-BE49-F238E27FC236}">
                      <a16:creationId xmlns:a16="http://schemas.microsoft.com/office/drawing/2014/main" id="{91700FDD-D83B-46CB-B859-D5375176D020}"/>
                    </a:ext>
                  </a:extLst>
                </p:cNvPr>
                <p:cNvSpPr/>
                <p:nvPr/>
              </p:nvSpPr>
              <p:spPr>
                <a:xfrm>
                  <a:off x="3166963" y="3644844"/>
                  <a:ext cx="929021" cy="1057797"/>
                </a:xfrm>
                <a:custGeom>
                  <a:avLst/>
                  <a:gdLst>
                    <a:gd name="connsiteX0" fmla="*/ 7144 w 1924050"/>
                    <a:gd name="connsiteY0" fmla="*/ 7144 h 2190750"/>
                    <a:gd name="connsiteX1" fmla="*/ 1923031 w 1924050"/>
                    <a:gd name="connsiteY1" fmla="*/ 7144 h 2190750"/>
                    <a:gd name="connsiteX2" fmla="*/ 1923031 w 1924050"/>
                    <a:gd name="connsiteY2" fmla="*/ 2184283 h 2190750"/>
                    <a:gd name="connsiteX3" fmla="*/ 7144 w 1924050"/>
                    <a:gd name="connsiteY3" fmla="*/ 2184283 h 2190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924050" h="2190750">
                      <a:moveTo>
                        <a:pt x="7144" y="7144"/>
                      </a:moveTo>
                      <a:lnTo>
                        <a:pt x="1923031" y="7144"/>
                      </a:lnTo>
                      <a:lnTo>
                        <a:pt x="1923031" y="2184283"/>
                      </a:lnTo>
                      <a:lnTo>
                        <a:pt x="7144" y="2184283"/>
                      </a:lnTo>
                      <a:close/>
                    </a:path>
                  </a:pathLst>
                </a:custGeom>
                <a:solidFill>
                  <a:schemeClr val="bg2">
                    <a:lumMod val="20000"/>
                    <a:lumOff val="8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93" name="Полилиния: фигура 519">
                  <a:extLst>
                    <a:ext uri="{FF2B5EF4-FFF2-40B4-BE49-F238E27FC236}">
                      <a16:creationId xmlns:a16="http://schemas.microsoft.com/office/drawing/2014/main" id="{8F6BAC87-44EF-4778-8521-E028B5340C25}"/>
                    </a:ext>
                  </a:extLst>
                </p:cNvPr>
                <p:cNvSpPr/>
                <p:nvPr/>
              </p:nvSpPr>
              <p:spPr>
                <a:xfrm>
                  <a:off x="3082864" y="5621149"/>
                  <a:ext cx="1099189" cy="257550"/>
                </a:xfrm>
                <a:custGeom>
                  <a:avLst/>
                  <a:gdLst>
                    <a:gd name="connsiteX0" fmla="*/ 2271370 w 2276475"/>
                    <a:gd name="connsiteY0" fmla="*/ 529657 h 533400"/>
                    <a:gd name="connsiteX1" fmla="*/ 7144 w 2276475"/>
                    <a:gd name="connsiteY1" fmla="*/ 529657 h 533400"/>
                    <a:gd name="connsiteX2" fmla="*/ 7144 w 2276475"/>
                    <a:gd name="connsiteY2" fmla="*/ 181318 h 533400"/>
                    <a:gd name="connsiteX3" fmla="*/ 181318 w 2276475"/>
                    <a:gd name="connsiteY3" fmla="*/ 7144 h 533400"/>
                    <a:gd name="connsiteX4" fmla="*/ 2097205 w 2276475"/>
                    <a:gd name="connsiteY4" fmla="*/ 7144 h 533400"/>
                    <a:gd name="connsiteX5" fmla="*/ 2271379 w 2276475"/>
                    <a:gd name="connsiteY5" fmla="*/ 181318 h 533400"/>
                    <a:gd name="connsiteX6" fmla="*/ 2271379 w 2276475"/>
                    <a:gd name="connsiteY6" fmla="*/ 529657 h 5334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76475" h="533400">
                      <a:moveTo>
                        <a:pt x="2271370" y="529657"/>
                      </a:moveTo>
                      <a:lnTo>
                        <a:pt x="7144" y="529657"/>
                      </a:lnTo>
                      <a:lnTo>
                        <a:pt x="7144" y="181318"/>
                      </a:lnTo>
                      <a:cubicBezTo>
                        <a:pt x="7144" y="85087"/>
                        <a:pt x="85087" y="7144"/>
                        <a:pt x="181318" y="7144"/>
                      </a:cubicBezTo>
                      <a:lnTo>
                        <a:pt x="2097205" y="7144"/>
                      </a:lnTo>
                      <a:cubicBezTo>
                        <a:pt x="2193436" y="7144"/>
                        <a:pt x="2271379" y="85087"/>
                        <a:pt x="2271379" y="181318"/>
                      </a:cubicBezTo>
                      <a:lnTo>
                        <a:pt x="2271379" y="529657"/>
                      </a:lnTo>
                      <a:close/>
                    </a:path>
                  </a:pathLst>
                </a:custGeom>
                <a:solidFill>
                  <a:srgbClr val="8D8EC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94" name="Полилиния: фигура 520">
                  <a:extLst>
                    <a:ext uri="{FF2B5EF4-FFF2-40B4-BE49-F238E27FC236}">
                      <a16:creationId xmlns:a16="http://schemas.microsoft.com/office/drawing/2014/main" id="{F8047F27-B96B-41CD-A7B6-471150D4FA91}"/>
                    </a:ext>
                  </a:extLst>
                </p:cNvPr>
                <p:cNvSpPr/>
                <p:nvPr/>
              </p:nvSpPr>
              <p:spPr>
                <a:xfrm>
                  <a:off x="3166962" y="3575356"/>
                  <a:ext cx="929022" cy="185620"/>
                </a:xfrm>
                <a:custGeom>
                  <a:avLst/>
                  <a:gdLst>
                    <a:gd name="connsiteX0" fmla="*/ 1618221 w 1924050"/>
                    <a:gd name="connsiteY0" fmla="*/ 616744 h 619125"/>
                    <a:gd name="connsiteX1" fmla="*/ 311944 w 1924050"/>
                    <a:gd name="connsiteY1" fmla="*/ 616744 h 619125"/>
                    <a:gd name="connsiteX2" fmla="*/ 7144 w 1924050"/>
                    <a:gd name="connsiteY2" fmla="*/ 311944 h 619125"/>
                    <a:gd name="connsiteX3" fmla="*/ 7144 w 1924050"/>
                    <a:gd name="connsiteY3" fmla="*/ 311944 h 619125"/>
                    <a:gd name="connsiteX4" fmla="*/ 311944 w 1924050"/>
                    <a:gd name="connsiteY4" fmla="*/ 7144 h 619125"/>
                    <a:gd name="connsiteX5" fmla="*/ 1618231 w 1924050"/>
                    <a:gd name="connsiteY5" fmla="*/ 7144 h 619125"/>
                    <a:gd name="connsiteX6" fmla="*/ 1923031 w 1924050"/>
                    <a:gd name="connsiteY6" fmla="*/ 311944 h 619125"/>
                    <a:gd name="connsiteX7" fmla="*/ 1923031 w 1924050"/>
                    <a:gd name="connsiteY7" fmla="*/ 311944 h 619125"/>
                    <a:gd name="connsiteX8" fmla="*/ 1618221 w 1924050"/>
                    <a:gd name="connsiteY8" fmla="*/ 616744 h 619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924050" h="619125">
                      <a:moveTo>
                        <a:pt x="1618221" y="616744"/>
                      </a:moveTo>
                      <a:lnTo>
                        <a:pt x="311944" y="616744"/>
                      </a:lnTo>
                      <a:cubicBezTo>
                        <a:pt x="143608" y="616744"/>
                        <a:pt x="7144" y="480279"/>
                        <a:pt x="7144" y="311944"/>
                      </a:cubicBezTo>
                      <a:lnTo>
                        <a:pt x="7144" y="311944"/>
                      </a:lnTo>
                      <a:cubicBezTo>
                        <a:pt x="7144" y="143608"/>
                        <a:pt x="143608" y="7144"/>
                        <a:pt x="311944" y="7144"/>
                      </a:cubicBezTo>
                      <a:lnTo>
                        <a:pt x="1618231" y="7144"/>
                      </a:lnTo>
                      <a:cubicBezTo>
                        <a:pt x="1786566" y="7144"/>
                        <a:pt x="1923031" y="143608"/>
                        <a:pt x="1923031" y="311944"/>
                      </a:cubicBezTo>
                      <a:lnTo>
                        <a:pt x="1923031" y="311944"/>
                      </a:lnTo>
                      <a:cubicBezTo>
                        <a:pt x="1923021" y="480279"/>
                        <a:pt x="1786566" y="616744"/>
                        <a:pt x="1618221" y="616744"/>
                      </a:cubicBezTo>
                      <a:close/>
                    </a:path>
                  </a:pathLst>
                </a:custGeom>
                <a:solidFill>
                  <a:schemeClr val="bg2">
                    <a:lumMod val="40000"/>
                    <a:lumOff val="60000"/>
                  </a:schemeClr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95" name="Полилиния: фигура 521">
                  <a:extLst>
                    <a:ext uri="{FF2B5EF4-FFF2-40B4-BE49-F238E27FC236}">
                      <a16:creationId xmlns:a16="http://schemas.microsoft.com/office/drawing/2014/main" id="{488015DF-8362-44A7-BED6-86D267B20FA5}"/>
                    </a:ext>
                  </a:extLst>
                </p:cNvPr>
                <p:cNvSpPr/>
                <p:nvPr/>
              </p:nvSpPr>
              <p:spPr>
                <a:xfrm>
                  <a:off x="3377204" y="4065333"/>
                  <a:ext cx="510500" cy="510500"/>
                </a:xfrm>
                <a:custGeom>
                  <a:avLst/>
                  <a:gdLst>
                    <a:gd name="connsiteX0" fmla="*/ 529657 w 1057275"/>
                    <a:gd name="connsiteY0" fmla="*/ 7144 h 1057275"/>
                    <a:gd name="connsiteX1" fmla="*/ 7144 w 1057275"/>
                    <a:gd name="connsiteY1" fmla="*/ 529657 h 1057275"/>
                    <a:gd name="connsiteX2" fmla="*/ 529657 w 1057275"/>
                    <a:gd name="connsiteY2" fmla="*/ 1052170 h 1057275"/>
                    <a:gd name="connsiteX3" fmla="*/ 1052170 w 1057275"/>
                    <a:gd name="connsiteY3" fmla="*/ 529657 h 1057275"/>
                    <a:gd name="connsiteX4" fmla="*/ 529657 w 1057275"/>
                    <a:gd name="connsiteY4" fmla="*/ 7144 h 1057275"/>
                    <a:gd name="connsiteX5" fmla="*/ 529657 w 1057275"/>
                    <a:gd name="connsiteY5" fmla="*/ 878005 h 1057275"/>
                    <a:gd name="connsiteX6" fmla="*/ 181318 w 1057275"/>
                    <a:gd name="connsiteY6" fmla="*/ 529666 h 1057275"/>
                    <a:gd name="connsiteX7" fmla="*/ 442579 w 1057275"/>
                    <a:gd name="connsiteY7" fmla="*/ 193691 h 1057275"/>
                    <a:gd name="connsiteX8" fmla="*/ 442579 w 1057275"/>
                    <a:gd name="connsiteY8" fmla="*/ 442579 h 1057275"/>
                    <a:gd name="connsiteX9" fmla="*/ 616753 w 1057275"/>
                    <a:gd name="connsiteY9" fmla="*/ 442579 h 1057275"/>
                    <a:gd name="connsiteX10" fmla="*/ 616753 w 1057275"/>
                    <a:gd name="connsiteY10" fmla="*/ 193691 h 1057275"/>
                    <a:gd name="connsiteX11" fmla="*/ 878015 w 1057275"/>
                    <a:gd name="connsiteY11" fmla="*/ 529666 h 1057275"/>
                    <a:gd name="connsiteX12" fmla="*/ 529657 w 1057275"/>
                    <a:gd name="connsiteY12" fmla="*/ 878005 h 1057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57275" h="1057275">
                      <a:moveTo>
                        <a:pt x="529657" y="7144"/>
                      </a:moveTo>
                      <a:cubicBezTo>
                        <a:pt x="241487" y="7144"/>
                        <a:pt x="7144" y="241487"/>
                        <a:pt x="7144" y="529657"/>
                      </a:cubicBezTo>
                      <a:cubicBezTo>
                        <a:pt x="7144" y="817826"/>
                        <a:pt x="241487" y="1052170"/>
                        <a:pt x="529657" y="1052170"/>
                      </a:cubicBezTo>
                      <a:cubicBezTo>
                        <a:pt x="817826" y="1052170"/>
                        <a:pt x="1052170" y="817826"/>
                        <a:pt x="1052170" y="529657"/>
                      </a:cubicBezTo>
                      <a:cubicBezTo>
                        <a:pt x="1052170" y="241487"/>
                        <a:pt x="817826" y="7144"/>
                        <a:pt x="529657" y="7144"/>
                      </a:cubicBezTo>
                      <a:close/>
                      <a:moveTo>
                        <a:pt x="529657" y="878005"/>
                      </a:moveTo>
                      <a:cubicBezTo>
                        <a:pt x="337547" y="878005"/>
                        <a:pt x="181318" y="721776"/>
                        <a:pt x="181318" y="529666"/>
                      </a:cubicBezTo>
                      <a:cubicBezTo>
                        <a:pt x="181318" y="367865"/>
                        <a:pt x="292703" y="232620"/>
                        <a:pt x="442579" y="193691"/>
                      </a:cubicBezTo>
                      <a:lnTo>
                        <a:pt x="442579" y="442579"/>
                      </a:lnTo>
                      <a:lnTo>
                        <a:pt x="616753" y="442579"/>
                      </a:lnTo>
                      <a:lnTo>
                        <a:pt x="616753" y="193691"/>
                      </a:lnTo>
                      <a:cubicBezTo>
                        <a:pt x="766629" y="232620"/>
                        <a:pt x="878015" y="367865"/>
                        <a:pt x="878015" y="529666"/>
                      </a:cubicBezTo>
                      <a:cubicBezTo>
                        <a:pt x="877995" y="721766"/>
                        <a:pt x="721767" y="878005"/>
                        <a:pt x="529657" y="878005"/>
                      </a:cubicBezTo>
                      <a:close/>
                    </a:path>
                  </a:pathLst>
                </a:custGeom>
                <a:solidFill>
                  <a:srgbClr val="8D8EC5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  <p:grpSp>
            <p:nvGrpSpPr>
              <p:cNvPr id="125" name="Группа 124">
                <a:extLst>
                  <a:ext uri="{FF2B5EF4-FFF2-40B4-BE49-F238E27FC236}">
                    <a16:creationId xmlns:a16="http://schemas.microsoft.com/office/drawing/2014/main" id="{5F8E13E0-51E1-4AB6-9156-50659E93D7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43123" y="5333568"/>
                <a:ext cx="819981" cy="349896"/>
                <a:chOff x="3536040" y="5165451"/>
                <a:chExt cx="1320589" cy="563512"/>
              </a:xfrm>
            </p:grpSpPr>
            <p:grpSp>
              <p:nvGrpSpPr>
                <p:cNvPr id="126" name="Группа 125">
                  <a:extLst>
                    <a:ext uri="{FF2B5EF4-FFF2-40B4-BE49-F238E27FC236}">
                      <a16:creationId xmlns:a16="http://schemas.microsoft.com/office/drawing/2014/main" id="{6DC5702D-5F10-4057-A57E-954C28BE836A}"/>
                    </a:ext>
                  </a:extLst>
                </p:cNvPr>
                <p:cNvGrpSpPr/>
                <p:nvPr/>
              </p:nvGrpSpPr>
              <p:grpSpPr>
                <a:xfrm flipV="1">
                  <a:off x="3536040" y="5165451"/>
                  <a:ext cx="551242" cy="388338"/>
                  <a:chOff x="3567195" y="4542444"/>
                  <a:chExt cx="338834" cy="238701"/>
                </a:xfrm>
              </p:grpSpPr>
              <p:sp>
                <p:nvSpPr>
                  <p:cNvPr id="181" name="Полилиния: фигура 500">
                    <a:extLst>
                      <a:ext uri="{FF2B5EF4-FFF2-40B4-BE49-F238E27FC236}">
                        <a16:creationId xmlns:a16="http://schemas.microsoft.com/office/drawing/2014/main" id="{E08E0107-A90D-46F3-96DA-52B2027221EA}"/>
                      </a:ext>
                    </a:extLst>
                  </p:cNvPr>
                  <p:cNvSpPr/>
                  <p:nvPr/>
                </p:nvSpPr>
                <p:spPr>
                  <a:xfrm>
                    <a:off x="3567195" y="4542444"/>
                    <a:ext cx="238439" cy="206735"/>
                  </a:xfrm>
                  <a:custGeom>
                    <a:avLst/>
                    <a:gdLst>
                      <a:gd name="connsiteX0" fmla="*/ 3359944 w 3438525"/>
                      <a:gd name="connsiteY0" fmla="*/ 2978944 h 2981325"/>
                      <a:gd name="connsiteX1" fmla="*/ 1226344 w 3438525"/>
                      <a:gd name="connsiteY1" fmla="*/ 2978944 h 2981325"/>
                      <a:gd name="connsiteX2" fmla="*/ 845344 w 3438525"/>
                      <a:gd name="connsiteY2" fmla="*/ 2597944 h 2981325"/>
                      <a:gd name="connsiteX3" fmla="*/ 1226344 w 3438525"/>
                      <a:gd name="connsiteY3" fmla="*/ 2216944 h 2981325"/>
                      <a:gd name="connsiteX4" fmla="*/ 1835944 w 3438525"/>
                      <a:gd name="connsiteY4" fmla="*/ 2216944 h 2981325"/>
                      <a:gd name="connsiteX5" fmla="*/ 2064544 w 3438525"/>
                      <a:gd name="connsiteY5" fmla="*/ 1988344 h 2981325"/>
                      <a:gd name="connsiteX6" fmla="*/ 1835944 w 3438525"/>
                      <a:gd name="connsiteY6" fmla="*/ 1759744 h 2981325"/>
                      <a:gd name="connsiteX7" fmla="*/ 883444 w 3438525"/>
                      <a:gd name="connsiteY7" fmla="*/ 1759744 h 2981325"/>
                      <a:gd name="connsiteX8" fmla="*/ 7144 w 3438525"/>
                      <a:gd name="connsiteY8" fmla="*/ 883444 h 2981325"/>
                      <a:gd name="connsiteX9" fmla="*/ 883444 w 3438525"/>
                      <a:gd name="connsiteY9" fmla="*/ 7144 h 2981325"/>
                      <a:gd name="connsiteX10" fmla="*/ 1073944 w 3438525"/>
                      <a:gd name="connsiteY10" fmla="*/ 7144 h 2981325"/>
                      <a:gd name="connsiteX11" fmla="*/ 1150144 w 3438525"/>
                      <a:gd name="connsiteY11" fmla="*/ 83344 h 2981325"/>
                      <a:gd name="connsiteX12" fmla="*/ 1073944 w 3438525"/>
                      <a:gd name="connsiteY12" fmla="*/ 159544 h 2981325"/>
                      <a:gd name="connsiteX13" fmla="*/ 883444 w 3438525"/>
                      <a:gd name="connsiteY13" fmla="*/ 159544 h 2981325"/>
                      <a:gd name="connsiteX14" fmla="*/ 159544 w 3438525"/>
                      <a:gd name="connsiteY14" fmla="*/ 883444 h 2981325"/>
                      <a:gd name="connsiteX15" fmla="*/ 883444 w 3438525"/>
                      <a:gd name="connsiteY15" fmla="*/ 1607344 h 2981325"/>
                      <a:gd name="connsiteX16" fmla="*/ 1835944 w 3438525"/>
                      <a:gd name="connsiteY16" fmla="*/ 1607344 h 2981325"/>
                      <a:gd name="connsiteX17" fmla="*/ 2216944 w 3438525"/>
                      <a:gd name="connsiteY17" fmla="*/ 1988344 h 2981325"/>
                      <a:gd name="connsiteX18" fmla="*/ 1835944 w 3438525"/>
                      <a:gd name="connsiteY18" fmla="*/ 2369344 h 2981325"/>
                      <a:gd name="connsiteX19" fmla="*/ 1226344 w 3438525"/>
                      <a:gd name="connsiteY19" fmla="*/ 2369344 h 2981325"/>
                      <a:gd name="connsiteX20" fmla="*/ 997744 w 3438525"/>
                      <a:gd name="connsiteY20" fmla="*/ 2597944 h 2981325"/>
                      <a:gd name="connsiteX21" fmla="*/ 1226344 w 3438525"/>
                      <a:gd name="connsiteY21" fmla="*/ 2826544 h 2981325"/>
                      <a:gd name="connsiteX22" fmla="*/ 3359944 w 3438525"/>
                      <a:gd name="connsiteY22" fmla="*/ 2826544 h 2981325"/>
                      <a:gd name="connsiteX23" fmla="*/ 3436144 w 3438525"/>
                      <a:gd name="connsiteY23" fmla="*/ 2902744 h 2981325"/>
                      <a:gd name="connsiteX24" fmla="*/ 3359944 w 3438525"/>
                      <a:gd name="connsiteY24" fmla="*/ 2978944 h 2981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3438525" h="2981325">
                        <a:moveTo>
                          <a:pt x="3359944" y="2978944"/>
                        </a:moveTo>
                        <a:lnTo>
                          <a:pt x="1226344" y="2978944"/>
                        </a:lnTo>
                        <a:cubicBezTo>
                          <a:pt x="1016260" y="2978944"/>
                          <a:pt x="845344" y="2808027"/>
                          <a:pt x="845344" y="2597944"/>
                        </a:cubicBezTo>
                        <a:cubicBezTo>
                          <a:pt x="845344" y="2387860"/>
                          <a:pt x="1016260" y="2216944"/>
                          <a:pt x="1226344" y="2216944"/>
                        </a:cubicBezTo>
                        <a:lnTo>
                          <a:pt x="1835944" y="2216944"/>
                        </a:lnTo>
                        <a:cubicBezTo>
                          <a:pt x="1961988" y="2216944"/>
                          <a:pt x="2064544" y="2114388"/>
                          <a:pt x="2064544" y="1988344"/>
                        </a:cubicBezTo>
                        <a:cubicBezTo>
                          <a:pt x="2064544" y="1862299"/>
                          <a:pt x="1961988" y="1759744"/>
                          <a:pt x="1835944" y="1759744"/>
                        </a:cubicBezTo>
                        <a:lnTo>
                          <a:pt x="883444" y="1759744"/>
                        </a:lnTo>
                        <a:cubicBezTo>
                          <a:pt x="400250" y="1759744"/>
                          <a:pt x="7144" y="1366638"/>
                          <a:pt x="7144" y="883444"/>
                        </a:cubicBezTo>
                        <a:cubicBezTo>
                          <a:pt x="7144" y="400250"/>
                          <a:pt x="400250" y="7144"/>
                          <a:pt x="883444" y="7144"/>
                        </a:cubicBezTo>
                        <a:lnTo>
                          <a:pt x="1073944" y="7144"/>
                        </a:lnTo>
                        <a:cubicBezTo>
                          <a:pt x="1116025" y="7144"/>
                          <a:pt x="1150144" y="41262"/>
                          <a:pt x="1150144" y="83344"/>
                        </a:cubicBezTo>
                        <a:cubicBezTo>
                          <a:pt x="1150144" y="125425"/>
                          <a:pt x="1116025" y="159544"/>
                          <a:pt x="1073944" y="159544"/>
                        </a:cubicBezTo>
                        <a:lnTo>
                          <a:pt x="883444" y="159544"/>
                        </a:lnTo>
                        <a:cubicBezTo>
                          <a:pt x="484280" y="159544"/>
                          <a:pt x="159544" y="484280"/>
                          <a:pt x="159544" y="883444"/>
                        </a:cubicBezTo>
                        <a:cubicBezTo>
                          <a:pt x="159544" y="1282608"/>
                          <a:pt x="484280" y="1607344"/>
                          <a:pt x="883444" y="1607344"/>
                        </a:cubicBezTo>
                        <a:lnTo>
                          <a:pt x="1835944" y="1607344"/>
                        </a:lnTo>
                        <a:cubicBezTo>
                          <a:pt x="2046027" y="1607344"/>
                          <a:pt x="2216944" y="1778260"/>
                          <a:pt x="2216944" y="1988344"/>
                        </a:cubicBezTo>
                        <a:cubicBezTo>
                          <a:pt x="2216944" y="2198427"/>
                          <a:pt x="2046027" y="2369344"/>
                          <a:pt x="1835944" y="2369344"/>
                        </a:cubicBezTo>
                        <a:lnTo>
                          <a:pt x="1226344" y="2369344"/>
                        </a:lnTo>
                        <a:cubicBezTo>
                          <a:pt x="1100299" y="2369344"/>
                          <a:pt x="997744" y="2471900"/>
                          <a:pt x="997744" y="2597944"/>
                        </a:cubicBezTo>
                        <a:cubicBezTo>
                          <a:pt x="997744" y="2723988"/>
                          <a:pt x="1100299" y="2826544"/>
                          <a:pt x="1226344" y="2826544"/>
                        </a:cubicBezTo>
                        <a:lnTo>
                          <a:pt x="3359944" y="2826544"/>
                        </a:lnTo>
                        <a:cubicBezTo>
                          <a:pt x="3402025" y="2826544"/>
                          <a:pt x="3436144" y="2860662"/>
                          <a:pt x="3436144" y="2902744"/>
                        </a:cubicBezTo>
                        <a:cubicBezTo>
                          <a:pt x="3436144" y="2944825"/>
                          <a:pt x="3402025" y="2978944"/>
                          <a:pt x="3359944" y="297894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837"/>
                  </a:p>
                </p:txBody>
              </p:sp>
              <p:sp>
                <p:nvSpPr>
                  <p:cNvPr id="182" name="Полилиния: фигура 501">
                    <a:extLst>
                      <a:ext uri="{FF2B5EF4-FFF2-40B4-BE49-F238E27FC236}">
                        <a16:creationId xmlns:a16="http://schemas.microsoft.com/office/drawing/2014/main" id="{445A4F17-3CF4-4366-82BE-4E490B3BD230}"/>
                      </a:ext>
                    </a:extLst>
                  </p:cNvPr>
                  <p:cNvSpPr/>
                  <p:nvPr/>
                </p:nvSpPr>
                <p:spPr>
                  <a:xfrm>
                    <a:off x="3868381" y="4722099"/>
                    <a:ext cx="37648" cy="11228"/>
                  </a:xfrm>
                  <a:custGeom>
                    <a:avLst/>
                    <a:gdLst>
                      <a:gd name="connsiteX0" fmla="*/ 464344 w 542925"/>
                      <a:gd name="connsiteY0" fmla="*/ 159544 h 161925"/>
                      <a:gd name="connsiteX1" fmla="*/ 83344 w 542925"/>
                      <a:gd name="connsiteY1" fmla="*/ 159544 h 161925"/>
                      <a:gd name="connsiteX2" fmla="*/ 7144 w 542925"/>
                      <a:gd name="connsiteY2" fmla="*/ 83344 h 161925"/>
                      <a:gd name="connsiteX3" fmla="*/ 83344 w 542925"/>
                      <a:gd name="connsiteY3" fmla="*/ 7144 h 161925"/>
                      <a:gd name="connsiteX4" fmla="*/ 464344 w 542925"/>
                      <a:gd name="connsiteY4" fmla="*/ 7144 h 161925"/>
                      <a:gd name="connsiteX5" fmla="*/ 540544 w 542925"/>
                      <a:gd name="connsiteY5" fmla="*/ 83344 h 161925"/>
                      <a:gd name="connsiteX6" fmla="*/ 464344 w 542925"/>
                      <a:gd name="connsiteY6" fmla="*/ 159544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2925" h="161925">
                        <a:moveTo>
                          <a:pt x="464344" y="159544"/>
                        </a:moveTo>
                        <a:lnTo>
                          <a:pt x="83344" y="159544"/>
                        </a:lnTo>
                        <a:cubicBezTo>
                          <a:pt x="41262" y="159544"/>
                          <a:pt x="7144" y="125425"/>
                          <a:pt x="7144" y="83344"/>
                        </a:cubicBezTo>
                        <a:cubicBezTo>
                          <a:pt x="7144" y="41262"/>
                          <a:pt x="41262" y="7144"/>
                          <a:pt x="83344" y="7144"/>
                        </a:cubicBezTo>
                        <a:lnTo>
                          <a:pt x="464344" y="7144"/>
                        </a:lnTo>
                        <a:cubicBezTo>
                          <a:pt x="506425" y="7144"/>
                          <a:pt x="540544" y="41262"/>
                          <a:pt x="540544" y="83344"/>
                        </a:cubicBezTo>
                        <a:cubicBezTo>
                          <a:pt x="540544" y="125425"/>
                          <a:pt x="506425" y="159544"/>
                          <a:pt x="464344" y="15954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837"/>
                  </a:p>
                </p:txBody>
              </p:sp>
              <p:sp>
                <p:nvSpPr>
                  <p:cNvPr id="183" name="Полилиния: фигура 502">
                    <a:extLst>
                      <a:ext uri="{FF2B5EF4-FFF2-40B4-BE49-F238E27FC236}">
                        <a16:creationId xmlns:a16="http://schemas.microsoft.com/office/drawing/2014/main" id="{0065AAA4-4A87-42B9-BA95-29034A3E92A9}"/>
                      </a:ext>
                    </a:extLst>
                  </p:cNvPr>
                  <p:cNvSpPr/>
                  <p:nvPr/>
                </p:nvSpPr>
                <p:spPr>
                  <a:xfrm>
                    <a:off x="3868381" y="4753803"/>
                    <a:ext cx="37648" cy="11228"/>
                  </a:xfrm>
                  <a:custGeom>
                    <a:avLst/>
                    <a:gdLst>
                      <a:gd name="connsiteX0" fmla="*/ 464344 w 542925"/>
                      <a:gd name="connsiteY0" fmla="*/ 159544 h 161925"/>
                      <a:gd name="connsiteX1" fmla="*/ 83344 w 542925"/>
                      <a:gd name="connsiteY1" fmla="*/ 159544 h 161925"/>
                      <a:gd name="connsiteX2" fmla="*/ 7144 w 542925"/>
                      <a:gd name="connsiteY2" fmla="*/ 83344 h 161925"/>
                      <a:gd name="connsiteX3" fmla="*/ 83344 w 542925"/>
                      <a:gd name="connsiteY3" fmla="*/ 7144 h 161925"/>
                      <a:gd name="connsiteX4" fmla="*/ 464344 w 542925"/>
                      <a:gd name="connsiteY4" fmla="*/ 7144 h 161925"/>
                      <a:gd name="connsiteX5" fmla="*/ 540544 w 542925"/>
                      <a:gd name="connsiteY5" fmla="*/ 83344 h 161925"/>
                      <a:gd name="connsiteX6" fmla="*/ 464344 w 542925"/>
                      <a:gd name="connsiteY6" fmla="*/ 159544 h 1619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42925" h="161925">
                        <a:moveTo>
                          <a:pt x="464344" y="159544"/>
                        </a:moveTo>
                        <a:lnTo>
                          <a:pt x="83344" y="159544"/>
                        </a:lnTo>
                        <a:cubicBezTo>
                          <a:pt x="41262" y="159544"/>
                          <a:pt x="7144" y="125425"/>
                          <a:pt x="7144" y="83344"/>
                        </a:cubicBezTo>
                        <a:cubicBezTo>
                          <a:pt x="7144" y="41262"/>
                          <a:pt x="41262" y="7144"/>
                          <a:pt x="83344" y="7144"/>
                        </a:cubicBezTo>
                        <a:lnTo>
                          <a:pt x="464344" y="7144"/>
                        </a:lnTo>
                        <a:cubicBezTo>
                          <a:pt x="506425" y="7144"/>
                          <a:pt x="540544" y="41262"/>
                          <a:pt x="540544" y="83344"/>
                        </a:cubicBezTo>
                        <a:cubicBezTo>
                          <a:pt x="540544" y="125425"/>
                          <a:pt x="506425" y="159544"/>
                          <a:pt x="464344" y="159544"/>
                        </a:cubicBez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837"/>
                  </a:p>
                </p:txBody>
              </p:sp>
              <p:sp>
                <p:nvSpPr>
                  <p:cNvPr id="184" name="Полилиния: фигура 510">
                    <a:extLst>
                      <a:ext uri="{FF2B5EF4-FFF2-40B4-BE49-F238E27FC236}">
                        <a16:creationId xmlns:a16="http://schemas.microsoft.com/office/drawing/2014/main" id="{1D395C5C-71C4-4FB6-B429-F0E4D7EBF925}"/>
                      </a:ext>
                    </a:extLst>
                  </p:cNvPr>
                  <p:cNvSpPr/>
                  <p:nvPr/>
                </p:nvSpPr>
                <p:spPr>
                  <a:xfrm>
                    <a:off x="3794405" y="4706247"/>
                    <a:ext cx="85204" cy="74636"/>
                  </a:xfrm>
                  <a:custGeom>
                    <a:avLst/>
                    <a:gdLst>
                      <a:gd name="connsiteX0" fmla="*/ 1150144 w 1228725"/>
                      <a:gd name="connsiteY0" fmla="*/ 7144 h 1076325"/>
                      <a:gd name="connsiteX1" fmla="*/ 540544 w 1228725"/>
                      <a:gd name="connsiteY1" fmla="*/ 7144 h 1076325"/>
                      <a:gd name="connsiteX2" fmla="*/ 7144 w 1228725"/>
                      <a:gd name="connsiteY2" fmla="*/ 540544 h 1076325"/>
                      <a:gd name="connsiteX3" fmla="*/ 540544 w 1228725"/>
                      <a:gd name="connsiteY3" fmla="*/ 1073944 h 1076325"/>
                      <a:gd name="connsiteX4" fmla="*/ 1150144 w 1228725"/>
                      <a:gd name="connsiteY4" fmla="*/ 1073944 h 1076325"/>
                      <a:gd name="connsiteX5" fmla="*/ 1226344 w 1228725"/>
                      <a:gd name="connsiteY5" fmla="*/ 997744 h 1076325"/>
                      <a:gd name="connsiteX6" fmla="*/ 1226344 w 1228725"/>
                      <a:gd name="connsiteY6" fmla="*/ 83344 h 1076325"/>
                      <a:gd name="connsiteX7" fmla="*/ 1150144 w 1228725"/>
                      <a:gd name="connsiteY7" fmla="*/ 7144 h 1076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8725" h="1076325">
                        <a:moveTo>
                          <a:pt x="1150144" y="7144"/>
                        </a:moveTo>
                        <a:lnTo>
                          <a:pt x="540544" y="7144"/>
                        </a:lnTo>
                        <a:cubicBezTo>
                          <a:pt x="246431" y="7144"/>
                          <a:pt x="7144" y="246431"/>
                          <a:pt x="7144" y="540544"/>
                        </a:cubicBezTo>
                        <a:cubicBezTo>
                          <a:pt x="7144" y="834657"/>
                          <a:pt x="246431" y="1073944"/>
                          <a:pt x="540544" y="1073944"/>
                        </a:cubicBezTo>
                        <a:lnTo>
                          <a:pt x="1150144" y="1073944"/>
                        </a:lnTo>
                        <a:cubicBezTo>
                          <a:pt x="1192225" y="1073944"/>
                          <a:pt x="1226344" y="1039825"/>
                          <a:pt x="1226344" y="997744"/>
                        </a:cubicBezTo>
                        <a:lnTo>
                          <a:pt x="1226344" y="83344"/>
                        </a:lnTo>
                        <a:cubicBezTo>
                          <a:pt x="1226344" y="41262"/>
                          <a:pt x="1192225" y="7144"/>
                          <a:pt x="1150144" y="7144"/>
                        </a:cubicBezTo>
                        <a:close/>
                      </a:path>
                    </a:pathLst>
                  </a:custGeom>
                  <a:solidFill>
                    <a:srgbClr val="EAECEA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837"/>
                  </a:p>
                </p:txBody>
              </p:sp>
              <p:sp>
                <p:nvSpPr>
                  <p:cNvPr id="185" name="Полилиния: фигура 511">
                    <a:extLst>
                      <a:ext uri="{FF2B5EF4-FFF2-40B4-BE49-F238E27FC236}">
                        <a16:creationId xmlns:a16="http://schemas.microsoft.com/office/drawing/2014/main" id="{F50446ED-CF05-432F-9809-B7CA5984B66A}"/>
                      </a:ext>
                    </a:extLst>
                  </p:cNvPr>
                  <p:cNvSpPr/>
                  <p:nvPr/>
                </p:nvSpPr>
                <p:spPr>
                  <a:xfrm>
                    <a:off x="3794405" y="4721700"/>
                    <a:ext cx="85204" cy="59445"/>
                  </a:xfrm>
                  <a:custGeom>
                    <a:avLst/>
                    <a:gdLst>
                      <a:gd name="connsiteX0" fmla="*/ 83344 w 1228725"/>
                      <a:gd name="connsiteY0" fmla="*/ 165297 h 857250"/>
                      <a:gd name="connsiteX1" fmla="*/ 107280 w 1228725"/>
                      <a:gd name="connsiteY1" fmla="*/ 7144 h 857250"/>
                      <a:gd name="connsiteX2" fmla="*/ 7144 w 1228725"/>
                      <a:gd name="connsiteY2" fmla="*/ 317697 h 857250"/>
                      <a:gd name="connsiteX3" fmla="*/ 540544 w 1228725"/>
                      <a:gd name="connsiteY3" fmla="*/ 851097 h 857250"/>
                      <a:gd name="connsiteX4" fmla="*/ 1150144 w 1228725"/>
                      <a:gd name="connsiteY4" fmla="*/ 851097 h 857250"/>
                      <a:gd name="connsiteX5" fmla="*/ 1226344 w 1228725"/>
                      <a:gd name="connsiteY5" fmla="*/ 774897 h 857250"/>
                      <a:gd name="connsiteX6" fmla="*/ 1226344 w 1228725"/>
                      <a:gd name="connsiteY6" fmla="*/ 698697 h 857250"/>
                      <a:gd name="connsiteX7" fmla="*/ 616744 w 1228725"/>
                      <a:gd name="connsiteY7" fmla="*/ 698697 h 857250"/>
                      <a:gd name="connsiteX8" fmla="*/ 83344 w 1228725"/>
                      <a:gd name="connsiteY8" fmla="*/ 165297 h 8572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228725" h="857250">
                        <a:moveTo>
                          <a:pt x="83344" y="165297"/>
                        </a:moveTo>
                        <a:cubicBezTo>
                          <a:pt x="83344" y="110252"/>
                          <a:pt x="91735" y="57131"/>
                          <a:pt x="107280" y="7144"/>
                        </a:cubicBezTo>
                        <a:cubicBezTo>
                          <a:pt x="44358" y="94688"/>
                          <a:pt x="7144" y="201892"/>
                          <a:pt x="7144" y="317697"/>
                        </a:cubicBezTo>
                        <a:cubicBezTo>
                          <a:pt x="7144" y="611810"/>
                          <a:pt x="246431" y="851097"/>
                          <a:pt x="540544" y="851097"/>
                        </a:cubicBezTo>
                        <a:lnTo>
                          <a:pt x="1150144" y="851097"/>
                        </a:lnTo>
                        <a:cubicBezTo>
                          <a:pt x="1192225" y="851097"/>
                          <a:pt x="1226344" y="816978"/>
                          <a:pt x="1226344" y="774897"/>
                        </a:cubicBezTo>
                        <a:lnTo>
                          <a:pt x="1226344" y="698697"/>
                        </a:lnTo>
                        <a:lnTo>
                          <a:pt x="616744" y="698697"/>
                        </a:lnTo>
                        <a:cubicBezTo>
                          <a:pt x="322631" y="698697"/>
                          <a:pt x="83344" y="459410"/>
                          <a:pt x="83344" y="165297"/>
                        </a:cubicBezTo>
                        <a:close/>
                      </a:path>
                    </a:pathLst>
                  </a:custGeom>
                  <a:solidFill>
                    <a:srgbClr val="D6D9D5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837"/>
                  </a:p>
                </p:txBody>
              </p:sp>
              <p:sp>
                <p:nvSpPr>
                  <p:cNvPr id="186" name="Полилиния: фигура 512">
                    <a:extLst>
                      <a:ext uri="{FF2B5EF4-FFF2-40B4-BE49-F238E27FC236}">
                        <a16:creationId xmlns:a16="http://schemas.microsoft.com/office/drawing/2014/main" id="{8C69AAB5-581D-4D49-9304-95C04596E198}"/>
                      </a:ext>
                    </a:extLst>
                  </p:cNvPr>
                  <p:cNvSpPr/>
                  <p:nvPr/>
                </p:nvSpPr>
                <p:spPr>
                  <a:xfrm>
                    <a:off x="3826109" y="4722100"/>
                    <a:ext cx="27080" cy="42932"/>
                  </a:xfrm>
                  <a:custGeom>
                    <a:avLst/>
                    <a:gdLst>
                      <a:gd name="connsiteX0" fmla="*/ 83345 w 390525"/>
                      <a:gd name="connsiteY0" fmla="*/ 616734 h 619125"/>
                      <a:gd name="connsiteX1" fmla="*/ 29462 w 390525"/>
                      <a:gd name="connsiteY1" fmla="*/ 486651 h 619125"/>
                      <a:gd name="connsiteX2" fmla="*/ 127989 w 390525"/>
                      <a:gd name="connsiteY2" fmla="*/ 388134 h 619125"/>
                      <a:gd name="connsiteX3" fmla="*/ 83345 w 390525"/>
                      <a:gd name="connsiteY3" fmla="*/ 388134 h 619125"/>
                      <a:gd name="connsiteX4" fmla="*/ 12946 w 390525"/>
                      <a:gd name="connsiteY4" fmla="*/ 341100 h 619125"/>
                      <a:gd name="connsiteX5" fmla="*/ 29462 w 390525"/>
                      <a:gd name="connsiteY5" fmla="*/ 258061 h 619125"/>
                      <a:gd name="connsiteX6" fmla="*/ 258062 w 390525"/>
                      <a:gd name="connsiteY6" fmla="*/ 29461 h 619125"/>
                      <a:gd name="connsiteX7" fmla="*/ 365819 w 390525"/>
                      <a:gd name="connsiteY7" fmla="*/ 29461 h 619125"/>
                      <a:gd name="connsiteX8" fmla="*/ 365819 w 390525"/>
                      <a:gd name="connsiteY8" fmla="*/ 137217 h 619125"/>
                      <a:gd name="connsiteX9" fmla="*/ 267301 w 390525"/>
                      <a:gd name="connsiteY9" fmla="*/ 235734 h 619125"/>
                      <a:gd name="connsiteX10" fmla="*/ 311945 w 390525"/>
                      <a:gd name="connsiteY10" fmla="*/ 235734 h 619125"/>
                      <a:gd name="connsiteX11" fmla="*/ 382344 w 390525"/>
                      <a:gd name="connsiteY11" fmla="*/ 282769 h 619125"/>
                      <a:gd name="connsiteX12" fmla="*/ 365828 w 390525"/>
                      <a:gd name="connsiteY12" fmla="*/ 365808 h 619125"/>
                      <a:gd name="connsiteX13" fmla="*/ 137228 w 390525"/>
                      <a:gd name="connsiteY13" fmla="*/ 594408 h 619125"/>
                      <a:gd name="connsiteX14" fmla="*/ 83345 w 390525"/>
                      <a:gd name="connsiteY14" fmla="*/ 616734 h 619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90525" h="619125">
                        <a:moveTo>
                          <a:pt x="83345" y="616734"/>
                        </a:moveTo>
                        <a:cubicBezTo>
                          <a:pt x="16718" y="616734"/>
                          <a:pt x="-17449" y="533562"/>
                          <a:pt x="29462" y="486651"/>
                        </a:cubicBezTo>
                        <a:lnTo>
                          <a:pt x="127989" y="388134"/>
                        </a:lnTo>
                        <a:lnTo>
                          <a:pt x="83345" y="388134"/>
                        </a:lnTo>
                        <a:cubicBezTo>
                          <a:pt x="52522" y="388134"/>
                          <a:pt x="24738" y="369570"/>
                          <a:pt x="12946" y="341100"/>
                        </a:cubicBezTo>
                        <a:cubicBezTo>
                          <a:pt x="1154" y="312630"/>
                          <a:pt x="7669" y="279854"/>
                          <a:pt x="29462" y="258061"/>
                        </a:cubicBezTo>
                        <a:lnTo>
                          <a:pt x="258062" y="29461"/>
                        </a:lnTo>
                        <a:cubicBezTo>
                          <a:pt x="287818" y="-295"/>
                          <a:pt x="336062" y="-295"/>
                          <a:pt x="365819" y="29461"/>
                        </a:cubicBezTo>
                        <a:cubicBezTo>
                          <a:pt x="395584" y="59217"/>
                          <a:pt x="395584" y="107461"/>
                          <a:pt x="365819" y="137217"/>
                        </a:cubicBezTo>
                        <a:lnTo>
                          <a:pt x="267301" y="235734"/>
                        </a:lnTo>
                        <a:lnTo>
                          <a:pt x="311945" y="235734"/>
                        </a:lnTo>
                        <a:cubicBezTo>
                          <a:pt x="342768" y="235734"/>
                          <a:pt x="370553" y="254299"/>
                          <a:pt x="382344" y="282769"/>
                        </a:cubicBezTo>
                        <a:cubicBezTo>
                          <a:pt x="394136" y="311239"/>
                          <a:pt x="387621" y="344015"/>
                          <a:pt x="365828" y="365808"/>
                        </a:cubicBezTo>
                        <a:lnTo>
                          <a:pt x="137228" y="594408"/>
                        </a:lnTo>
                        <a:cubicBezTo>
                          <a:pt x="122350" y="609295"/>
                          <a:pt x="102843" y="616734"/>
                          <a:pt x="83345" y="616734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837"/>
                  </a:p>
                </p:txBody>
              </p:sp>
            </p:grpSp>
            <p:grpSp>
              <p:nvGrpSpPr>
                <p:cNvPr id="127" name="Group 1923">
                  <a:extLst>
                    <a:ext uri="{FF2B5EF4-FFF2-40B4-BE49-F238E27FC236}">
                      <a16:creationId xmlns:a16="http://schemas.microsoft.com/office/drawing/2014/main" id="{3F217808-CEE4-4004-A1D5-2ACA139F44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 bwMode="auto">
                <a:xfrm>
                  <a:off x="3638967" y="5310195"/>
                  <a:ext cx="1217662" cy="418768"/>
                  <a:chOff x="5191" y="625"/>
                  <a:chExt cx="1355" cy="466"/>
                </a:xfrm>
              </p:grpSpPr>
              <p:sp>
                <p:nvSpPr>
                  <p:cNvPr id="128" name="Freeform 1924">
                    <a:extLst>
                      <a:ext uri="{FF2B5EF4-FFF2-40B4-BE49-F238E27FC236}">
                        <a16:creationId xmlns:a16="http://schemas.microsoft.com/office/drawing/2014/main" id="{044A76DD-E257-4156-BE0F-78B87352B0F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89" y="842"/>
                    <a:ext cx="300" cy="171"/>
                  </a:xfrm>
                  <a:custGeom>
                    <a:avLst/>
                    <a:gdLst>
                      <a:gd name="T0" fmla="*/ 87 w 344"/>
                      <a:gd name="T1" fmla="*/ 41 h 197"/>
                      <a:gd name="T2" fmla="*/ 0 w 344"/>
                      <a:gd name="T3" fmla="*/ 197 h 197"/>
                      <a:gd name="T4" fmla="*/ 19 w 344"/>
                      <a:gd name="T5" fmla="*/ 197 h 197"/>
                      <a:gd name="T6" fmla="*/ 21 w 344"/>
                      <a:gd name="T7" fmla="*/ 183 h 197"/>
                      <a:gd name="T8" fmla="*/ 22 w 344"/>
                      <a:gd name="T9" fmla="*/ 183 h 197"/>
                      <a:gd name="T10" fmla="*/ 344 w 344"/>
                      <a:gd name="T11" fmla="*/ 182 h 197"/>
                      <a:gd name="T12" fmla="*/ 301 w 344"/>
                      <a:gd name="T13" fmla="*/ 83 h 197"/>
                      <a:gd name="T14" fmla="*/ 87 w 344"/>
                      <a:gd name="T15" fmla="*/ 41 h 1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44" h="197">
                        <a:moveTo>
                          <a:pt x="87" y="41"/>
                        </a:moveTo>
                        <a:cubicBezTo>
                          <a:pt x="31" y="74"/>
                          <a:pt x="8" y="135"/>
                          <a:pt x="0" y="197"/>
                        </a:cubicBezTo>
                        <a:cubicBezTo>
                          <a:pt x="19" y="197"/>
                          <a:pt x="19" y="197"/>
                          <a:pt x="19" y="197"/>
                        </a:cubicBezTo>
                        <a:cubicBezTo>
                          <a:pt x="20" y="193"/>
                          <a:pt x="21" y="188"/>
                          <a:pt x="21" y="183"/>
                        </a:cubicBezTo>
                        <a:cubicBezTo>
                          <a:pt x="22" y="183"/>
                          <a:pt x="22" y="183"/>
                          <a:pt x="22" y="183"/>
                        </a:cubicBezTo>
                        <a:cubicBezTo>
                          <a:pt x="22" y="183"/>
                          <a:pt x="165" y="182"/>
                          <a:pt x="344" y="182"/>
                        </a:cubicBezTo>
                        <a:cubicBezTo>
                          <a:pt x="337" y="146"/>
                          <a:pt x="325" y="112"/>
                          <a:pt x="301" y="83"/>
                        </a:cubicBezTo>
                        <a:cubicBezTo>
                          <a:pt x="253" y="17"/>
                          <a:pt x="156" y="0"/>
                          <a:pt x="87" y="4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29" name="Freeform 1925">
                    <a:extLst>
                      <a:ext uri="{FF2B5EF4-FFF2-40B4-BE49-F238E27FC236}">
                        <a16:creationId xmlns:a16="http://schemas.microsoft.com/office/drawing/2014/main" id="{39EF10C8-5944-4B32-A85C-5C9D0EDB94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70" y="829"/>
                    <a:ext cx="293" cy="184"/>
                  </a:xfrm>
                  <a:custGeom>
                    <a:avLst/>
                    <a:gdLst>
                      <a:gd name="T0" fmla="*/ 320 w 336"/>
                      <a:gd name="T1" fmla="*/ 111 h 211"/>
                      <a:gd name="T2" fmla="*/ 85 w 336"/>
                      <a:gd name="T3" fmla="*/ 49 h 211"/>
                      <a:gd name="T4" fmla="*/ 0 w 336"/>
                      <a:gd name="T5" fmla="*/ 197 h 211"/>
                      <a:gd name="T6" fmla="*/ 33 w 336"/>
                      <a:gd name="T7" fmla="*/ 197 h 211"/>
                      <a:gd name="T8" fmla="*/ 307 w 336"/>
                      <a:gd name="T9" fmla="*/ 207 h 211"/>
                      <a:gd name="T10" fmla="*/ 307 w 336"/>
                      <a:gd name="T11" fmla="*/ 211 h 211"/>
                      <a:gd name="T12" fmla="*/ 329 w 336"/>
                      <a:gd name="T13" fmla="*/ 211 h 211"/>
                      <a:gd name="T14" fmla="*/ 320 w 336"/>
                      <a:gd name="T15" fmla="*/ 111 h 21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36" h="211">
                        <a:moveTo>
                          <a:pt x="320" y="111"/>
                        </a:moveTo>
                        <a:cubicBezTo>
                          <a:pt x="272" y="35"/>
                          <a:pt x="161" y="0"/>
                          <a:pt x="85" y="49"/>
                        </a:cubicBezTo>
                        <a:cubicBezTo>
                          <a:pt x="35" y="81"/>
                          <a:pt x="10" y="137"/>
                          <a:pt x="0" y="197"/>
                        </a:cubicBezTo>
                        <a:cubicBezTo>
                          <a:pt x="21" y="197"/>
                          <a:pt x="33" y="197"/>
                          <a:pt x="33" y="197"/>
                        </a:cubicBezTo>
                        <a:cubicBezTo>
                          <a:pt x="33" y="195"/>
                          <a:pt x="307" y="207"/>
                          <a:pt x="307" y="207"/>
                        </a:cubicBezTo>
                        <a:cubicBezTo>
                          <a:pt x="307" y="208"/>
                          <a:pt x="307" y="210"/>
                          <a:pt x="307" y="211"/>
                        </a:cubicBezTo>
                        <a:cubicBezTo>
                          <a:pt x="329" y="211"/>
                          <a:pt x="329" y="211"/>
                          <a:pt x="329" y="211"/>
                        </a:cubicBezTo>
                        <a:cubicBezTo>
                          <a:pt x="334" y="176"/>
                          <a:pt x="336" y="140"/>
                          <a:pt x="320" y="11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0" name="Freeform 1926">
                    <a:extLst>
                      <a:ext uri="{FF2B5EF4-FFF2-40B4-BE49-F238E27FC236}">
                        <a16:creationId xmlns:a16="http://schemas.microsoft.com/office/drawing/2014/main" id="{7FEE9BB5-B8CE-4825-BC8D-F2A9508AF8D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7" y="727"/>
                    <a:ext cx="1349" cy="286"/>
                  </a:xfrm>
                  <a:custGeom>
                    <a:avLst/>
                    <a:gdLst>
                      <a:gd name="T0" fmla="*/ 1511 w 1545"/>
                      <a:gd name="T1" fmla="*/ 232 h 328"/>
                      <a:gd name="T2" fmla="*/ 1511 w 1545"/>
                      <a:gd name="T3" fmla="*/ 179 h 328"/>
                      <a:gd name="T4" fmla="*/ 1242 w 1545"/>
                      <a:gd name="T5" fmla="*/ 65 h 328"/>
                      <a:gd name="T6" fmla="*/ 1220 w 1545"/>
                      <a:gd name="T7" fmla="*/ 63 h 328"/>
                      <a:gd name="T8" fmla="*/ 1220 w 1545"/>
                      <a:gd name="T9" fmla="*/ 63 h 328"/>
                      <a:gd name="T10" fmla="*/ 78 w 1545"/>
                      <a:gd name="T11" fmla="*/ 0 h 328"/>
                      <a:gd name="T12" fmla="*/ 19 w 1545"/>
                      <a:gd name="T13" fmla="*/ 59 h 328"/>
                      <a:gd name="T14" fmla="*/ 19 w 1545"/>
                      <a:gd name="T15" fmla="*/ 202 h 328"/>
                      <a:gd name="T16" fmla="*/ 0 w 1545"/>
                      <a:gd name="T17" fmla="*/ 246 h 328"/>
                      <a:gd name="T18" fmla="*/ 0 w 1545"/>
                      <a:gd name="T19" fmla="*/ 311 h 328"/>
                      <a:gd name="T20" fmla="*/ 2 w 1545"/>
                      <a:gd name="T21" fmla="*/ 328 h 328"/>
                      <a:gd name="T22" fmla="*/ 105 w 1545"/>
                      <a:gd name="T23" fmla="*/ 328 h 328"/>
                      <a:gd name="T24" fmla="*/ 192 w 1545"/>
                      <a:gd name="T25" fmla="*/ 172 h 328"/>
                      <a:gd name="T26" fmla="*/ 406 w 1545"/>
                      <a:gd name="T27" fmla="*/ 214 h 328"/>
                      <a:gd name="T28" fmla="*/ 449 w 1545"/>
                      <a:gd name="T29" fmla="*/ 313 h 328"/>
                      <a:gd name="T30" fmla="*/ 1114 w 1545"/>
                      <a:gd name="T31" fmla="*/ 314 h 328"/>
                      <a:gd name="T32" fmla="*/ 1199 w 1545"/>
                      <a:gd name="T33" fmla="*/ 166 h 328"/>
                      <a:gd name="T34" fmla="*/ 1434 w 1545"/>
                      <a:gd name="T35" fmla="*/ 228 h 328"/>
                      <a:gd name="T36" fmla="*/ 1443 w 1545"/>
                      <a:gd name="T37" fmla="*/ 328 h 328"/>
                      <a:gd name="T38" fmla="*/ 1545 w 1545"/>
                      <a:gd name="T39" fmla="*/ 328 h 328"/>
                      <a:gd name="T40" fmla="*/ 1545 w 1545"/>
                      <a:gd name="T41" fmla="*/ 324 h 328"/>
                      <a:gd name="T42" fmla="*/ 1545 w 1545"/>
                      <a:gd name="T43" fmla="*/ 273 h 328"/>
                      <a:gd name="T44" fmla="*/ 1511 w 1545"/>
                      <a:gd name="T45" fmla="*/ 232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</a:cxnLst>
                    <a:rect l="0" t="0" r="r" b="b"/>
                    <a:pathLst>
                      <a:path w="1545" h="328">
                        <a:moveTo>
                          <a:pt x="1511" y="232"/>
                        </a:moveTo>
                        <a:cubicBezTo>
                          <a:pt x="1511" y="179"/>
                          <a:pt x="1511" y="179"/>
                          <a:pt x="1511" y="179"/>
                        </a:cubicBezTo>
                        <a:cubicBezTo>
                          <a:pt x="1478" y="74"/>
                          <a:pt x="1335" y="74"/>
                          <a:pt x="1242" y="65"/>
                        </a:cubicBezTo>
                        <a:cubicBezTo>
                          <a:pt x="1220" y="63"/>
                          <a:pt x="1220" y="63"/>
                          <a:pt x="1220" y="63"/>
                        </a:cubicBezTo>
                        <a:cubicBezTo>
                          <a:pt x="1220" y="63"/>
                          <a:pt x="1220" y="63"/>
                          <a:pt x="1220" y="63"/>
                        </a:cubicBezTo>
                        <a:cubicBezTo>
                          <a:pt x="78" y="0"/>
                          <a:pt x="78" y="0"/>
                          <a:pt x="78" y="0"/>
                        </a:cubicBezTo>
                        <a:cubicBezTo>
                          <a:pt x="46" y="0"/>
                          <a:pt x="19" y="26"/>
                          <a:pt x="19" y="59"/>
                        </a:cubicBezTo>
                        <a:cubicBezTo>
                          <a:pt x="19" y="202"/>
                          <a:pt x="19" y="202"/>
                          <a:pt x="19" y="202"/>
                        </a:cubicBezTo>
                        <a:cubicBezTo>
                          <a:pt x="7" y="213"/>
                          <a:pt x="0" y="229"/>
                          <a:pt x="0" y="246"/>
                        </a:cubicBezTo>
                        <a:cubicBezTo>
                          <a:pt x="0" y="311"/>
                          <a:pt x="0" y="311"/>
                          <a:pt x="0" y="311"/>
                        </a:cubicBezTo>
                        <a:cubicBezTo>
                          <a:pt x="0" y="317"/>
                          <a:pt x="1" y="323"/>
                          <a:pt x="2" y="328"/>
                        </a:cubicBezTo>
                        <a:cubicBezTo>
                          <a:pt x="105" y="328"/>
                          <a:pt x="105" y="328"/>
                          <a:pt x="105" y="328"/>
                        </a:cubicBezTo>
                        <a:cubicBezTo>
                          <a:pt x="113" y="266"/>
                          <a:pt x="136" y="205"/>
                          <a:pt x="192" y="172"/>
                        </a:cubicBezTo>
                        <a:cubicBezTo>
                          <a:pt x="261" y="131"/>
                          <a:pt x="358" y="148"/>
                          <a:pt x="406" y="214"/>
                        </a:cubicBezTo>
                        <a:cubicBezTo>
                          <a:pt x="430" y="243"/>
                          <a:pt x="442" y="277"/>
                          <a:pt x="449" y="313"/>
                        </a:cubicBezTo>
                        <a:cubicBezTo>
                          <a:pt x="697" y="313"/>
                          <a:pt x="1013" y="314"/>
                          <a:pt x="1114" y="314"/>
                        </a:cubicBezTo>
                        <a:cubicBezTo>
                          <a:pt x="1124" y="254"/>
                          <a:pt x="1149" y="198"/>
                          <a:pt x="1199" y="166"/>
                        </a:cubicBezTo>
                        <a:cubicBezTo>
                          <a:pt x="1275" y="117"/>
                          <a:pt x="1386" y="152"/>
                          <a:pt x="1434" y="228"/>
                        </a:cubicBezTo>
                        <a:cubicBezTo>
                          <a:pt x="1450" y="257"/>
                          <a:pt x="1448" y="293"/>
                          <a:pt x="1443" y="328"/>
                        </a:cubicBezTo>
                        <a:cubicBezTo>
                          <a:pt x="1545" y="328"/>
                          <a:pt x="1545" y="328"/>
                          <a:pt x="1545" y="328"/>
                        </a:cubicBezTo>
                        <a:cubicBezTo>
                          <a:pt x="1545" y="327"/>
                          <a:pt x="1545" y="325"/>
                          <a:pt x="1545" y="324"/>
                        </a:cubicBezTo>
                        <a:cubicBezTo>
                          <a:pt x="1545" y="273"/>
                          <a:pt x="1545" y="273"/>
                          <a:pt x="1545" y="273"/>
                        </a:cubicBezTo>
                        <a:cubicBezTo>
                          <a:pt x="1545" y="255"/>
                          <a:pt x="1531" y="239"/>
                          <a:pt x="1511" y="232"/>
                        </a:cubicBezTo>
                      </a:path>
                    </a:pathLst>
                  </a:custGeom>
                  <a:solidFill>
                    <a:srgbClr val="2A597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1" name="Oval 1927">
                    <a:extLst>
                      <a:ext uri="{FF2B5EF4-FFF2-40B4-BE49-F238E27FC236}">
                        <a16:creationId xmlns:a16="http://schemas.microsoft.com/office/drawing/2014/main" id="{E4DB0810-14CB-41A4-9CDD-C40B7AA3AA6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22" y="877"/>
                    <a:ext cx="214" cy="214"/>
                  </a:xfrm>
                  <a:prstGeom prst="ellipse">
                    <a:avLst/>
                  </a:prstGeom>
                  <a:solidFill>
                    <a:srgbClr val="BCB5B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2" name="Freeform 1928">
                    <a:extLst>
                      <a:ext uri="{FF2B5EF4-FFF2-40B4-BE49-F238E27FC236}">
                        <a16:creationId xmlns:a16="http://schemas.microsoft.com/office/drawing/2014/main" id="{DACBBB32-A65E-4A93-B2F4-66C449B06F9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322" y="877"/>
                    <a:ext cx="214" cy="214"/>
                  </a:xfrm>
                  <a:custGeom>
                    <a:avLst/>
                    <a:gdLst>
                      <a:gd name="T0" fmla="*/ 122 w 245"/>
                      <a:gd name="T1" fmla="*/ 72 h 245"/>
                      <a:gd name="T2" fmla="*/ 172 w 245"/>
                      <a:gd name="T3" fmla="*/ 122 h 245"/>
                      <a:gd name="T4" fmla="*/ 122 w 245"/>
                      <a:gd name="T5" fmla="*/ 172 h 245"/>
                      <a:gd name="T6" fmla="*/ 72 w 245"/>
                      <a:gd name="T7" fmla="*/ 122 h 245"/>
                      <a:gd name="T8" fmla="*/ 122 w 245"/>
                      <a:gd name="T9" fmla="*/ 72 h 245"/>
                      <a:gd name="T10" fmla="*/ 122 w 245"/>
                      <a:gd name="T11" fmla="*/ 0 h 245"/>
                      <a:gd name="T12" fmla="*/ 0 w 245"/>
                      <a:gd name="T13" fmla="*/ 122 h 245"/>
                      <a:gd name="T14" fmla="*/ 122 w 245"/>
                      <a:gd name="T15" fmla="*/ 245 h 245"/>
                      <a:gd name="T16" fmla="*/ 245 w 245"/>
                      <a:gd name="T17" fmla="*/ 122 h 245"/>
                      <a:gd name="T18" fmla="*/ 122 w 245"/>
                      <a:gd name="T19" fmla="*/ 0 h 2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45" h="245">
                        <a:moveTo>
                          <a:pt x="122" y="72"/>
                        </a:moveTo>
                        <a:cubicBezTo>
                          <a:pt x="150" y="72"/>
                          <a:pt x="172" y="95"/>
                          <a:pt x="172" y="122"/>
                        </a:cubicBezTo>
                        <a:cubicBezTo>
                          <a:pt x="172" y="150"/>
                          <a:pt x="150" y="172"/>
                          <a:pt x="122" y="172"/>
                        </a:cubicBezTo>
                        <a:cubicBezTo>
                          <a:pt x="95" y="172"/>
                          <a:pt x="72" y="150"/>
                          <a:pt x="72" y="122"/>
                        </a:cubicBezTo>
                        <a:cubicBezTo>
                          <a:pt x="72" y="95"/>
                          <a:pt x="95" y="72"/>
                          <a:pt x="122" y="72"/>
                        </a:cubicBezTo>
                        <a:moveTo>
                          <a:pt x="122" y="0"/>
                        </a:moveTo>
                        <a:cubicBezTo>
                          <a:pt x="55" y="0"/>
                          <a:pt x="0" y="55"/>
                          <a:pt x="0" y="122"/>
                        </a:cubicBezTo>
                        <a:cubicBezTo>
                          <a:pt x="0" y="190"/>
                          <a:pt x="55" y="245"/>
                          <a:pt x="122" y="245"/>
                        </a:cubicBezTo>
                        <a:cubicBezTo>
                          <a:pt x="190" y="245"/>
                          <a:pt x="245" y="190"/>
                          <a:pt x="245" y="122"/>
                        </a:cubicBezTo>
                        <a:cubicBezTo>
                          <a:pt x="245" y="55"/>
                          <a:pt x="190" y="0"/>
                          <a:pt x="122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 dirty="0"/>
                  </a:p>
                </p:txBody>
              </p:sp>
              <p:sp>
                <p:nvSpPr>
                  <p:cNvPr id="133" name="Freeform 1929">
                    <a:extLst>
                      <a:ext uri="{FF2B5EF4-FFF2-40B4-BE49-F238E27FC236}">
                        <a16:creationId xmlns:a16="http://schemas.microsoft.com/office/drawing/2014/main" id="{ED6C2BAB-F7B2-444C-A06F-16EC1340266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8" y="640"/>
                    <a:ext cx="519" cy="131"/>
                  </a:xfrm>
                  <a:custGeom>
                    <a:avLst/>
                    <a:gdLst>
                      <a:gd name="T0" fmla="*/ 315 w 594"/>
                      <a:gd name="T1" fmla="*/ 0 h 150"/>
                      <a:gd name="T2" fmla="*/ 308 w 594"/>
                      <a:gd name="T3" fmla="*/ 0 h 150"/>
                      <a:gd name="T4" fmla="*/ 0 w 594"/>
                      <a:gd name="T5" fmla="*/ 117 h 150"/>
                      <a:gd name="T6" fmla="*/ 594 w 594"/>
                      <a:gd name="T7" fmla="*/ 150 h 150"/>
                      <a:gd name="T8" fmla="*/ 405 w 594"/>
                      <a:gd name="T9" fmla="*/ 7 h 150"/>
                      <a:gd name="T10" fmla="*/ 315 w 594"/>
                      <a:gd name="T11" fmla="*/ 0 h 1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594" h="150">
                        <a:moveTo>
                          <a:pt x="315" y="0"/>
                        </a:moveTo>
                        <a:cubicBezTo>
                          <a:pt x="313" y="0"/>
                          <a:pt x="311" y="0"/>
                          <a:pt x="308" y="0"/>
                        </a:cubicBezTo>
                        <a:cubicBezTo>
                          <a:pt x="194" y="2"/>
                          <a:pt x="122" y="35"/>
                          <a:pt x="0" y="117"/>
                        </a:cubicBezTo>
                        <a:cubicBezTo>
                          <a:pt x="594" y="150"/>
                          <a:pt x="594" y="150"/>
                          <a:pt x="594" y="150"/>
                        </a:cubicBezTo>
                        <a:cubicBezTo>
                          <a:pt x="540" y="94"/>
                          <a:pt x="477" y="44"/>
                          <a:pt x="405" y="7"/>
                        </a:cubicBezTo>
                        <a:cubicBezTo>
                          <a:pt x="374" y="3"/>
                          <a:pt x="344" y="0"/>
                          <a:pt x="315" y="0"/>
                        </a:cubicBezTo>
                      </a:path>
                    </a:pathLst>
                  </a:custGeom>
                  <a:gradFill flip="none" rotWithShape="1">
                    <a:gsLst>
                      <a:gs pos="86350">
                        <a:srgbClr val="A5D7FB"/>
                      </a:gs>
                      <a:gs pos="13000">
                        <a:schemeClr val="accent1">
                          <a:lumMod val="5000"/>
                          <a:lumOff val="95000"/>
                        </a:schemeClr>
                      </a:gs>
                      <a:gs pos="100000">
                        <a:srgbClr val="D2E6F6"/>
                      </a:gs>
                    </a:gsLst>
                    <a:lin ang="2700000" scaled="1"/>
                    <a:tileRect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4" name="Freeform 1930">
                    <a:extLst>
                      <a:ext uri="{FF2B5EF4-FFF2-40B4-BE49-F238E27FC236}">
                        <a16:creationId xmlns:a16="http://schemas.microsoft.com/office/drawing/2014/main" id="{E0A04DC0-3B4E-43B4-9B4D-7AD71C811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14" y="742"/>
                    <a:ext cx="536" cy="33"/>
                  </a:xfrm>
                  <a:custGeom>
                    <a:avLst/>
                    <a:gdLst>
                      <a:gd name="T0" fmla="*/ 16 w 614"/>
                      <a:gd name="T1" fmla="*/ 0 h 38"/>
                      <a:gd name="T2" fmla="*/ 0 w 614"/>
                      <a:gd name="T3" fmla="*/ 11 h 38"/>
                      <a:gd name="T4" fmla="*/ 614 w 614"/>
                      <a:gd name="T5" fmla="*/ 38 h 38"/>
                      <a:gd name="T6" fmla="*/ 610 w 614"/>
                      <a:gd name="T7" fmla="*/ 33 h 38"/>
                      <a:gd name="T8" fmla="*/ 16 w 614"/>
                      <a:gd name="T9" fmla="*/ 0 h 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614" h="38">
                        <a:moveTo>
                          <a:pt x="16" y="0"/>
                        </a:moveTo>
                        <a:cubicBezTo>
                          <a:pt x="10" y="3"/>
                          <a:pt x="5" y="7"/>
                          <a:pt x="0" y="11"/>
                        </a:cubicBezTo>
                        <a:cubicBezTo>
                          <a:pt x="171" y="18"/>
                          <a:pt x="431" y="30"/>
                          <a:pt x="614" y="38"/>
                        </a:cubicBezTo>
                        <a:cubicBezTo>
                          <a:pt x="613" y="36"/>
                          <a:pt x="611" y="34"/>
                          <a:pt x="610" y="33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</a:path>
                    </a:pathLst>
                  </a:custGeom>
                  <a:solidFill>
                    <a:srgbClr val="2D81A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5" name="Freeform 1931">
                    <a:extLst>
                      <a:ext uri="{FF2B5EF4-FFF2-40B4-BE49-F238E27FC236}">
                        <a16:creationId xmlns:a16="http://schemas.microsoft.com/office/drawing/2014/main" id="{EDA398C4-3556-49BB-BC92-24C1F90AF37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60" y="744"/>
                    <a:ext cx="40" cy="3"/>
                  </a:xfrm>
                  <a:custGeom>
                    <a:avLst/>
                    <a:gdLst>
                      <a:gd name="T0" fmla="*/ 1 w 46"/>
                      <a:gd name="T1" fmla="*/ 0 h 3"/>
                      <a:gd name="T2" fmla="*/ 0 w 46"/>
                      <a:gd name="T3" fmla="*/ 1 h 3"/>
                      <a:gd name="T4" fmla="*/ 46 w 46"/>
                      <a:gd name="T5" fmla="*/ 3 h 3"/>
                      <a:gd name="T6" fmla="*/ 1 w 46"/>
                      <a:gd name="T7" fmla="*/ 0 h 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" h="3">
                        <a:moveTo>
                          <a:pt x="1" y="0"/>
                        </a:moveTo>
                        <a:cubicBezTo>
                          <a:pt x="1" y="0"/>
                          <a:pt x="1" y="1"/>
                          <a:pt x="0" y="1"/>
                        </a:cubicBezTo>
                        <a:cubicBezTo>
                          <a:pt x="0" y="1"/>
                          <a:pt x="17" y="2"/>
                          <a:pt x="46" y="3"/>
                        </a:cubicBezTo>
                        <a:cubicBezTo>
                          <a:pt x="1" y="0"/>
                          <a:pt x="1" y="0"/>
                          <a:pt x="1" y="0"/>
                        </a:cubicBezTo>
                      </a:path>
                    </a:pathLst>
                  </a:custGeom>
                  <a:solidFill>
                    <a:srgbClr val="2D81A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6" name="Freeform 1932">
                    <a:extLst>
                      <a:ext uri="{FF2B5EF4-FFF2-40B4-BE49-F238E27FC236}">
                        <a16:creationId xmlns:a16="http://schemas.microsoft.com/office/drawing/2014/main" id="{4D8ACBF4-9DF5-429B-93A1-97B8C8569B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57" y="635"/>
                    <a:ext cx="406" cy="149"/>
                  </a:xfrm>
                  <a:custGeom>
                    <a:avLst/>
                    <a:gdLst>
                      <a:gd name="T0" fmla="*/ 429 w 465"/>
                      <a:gd name="T1" fmla="*/ 170 h 171"/>
                      <a:gd name="T2" fmla="*/ 0 w 465"/>
                      <a:gd name="T3" fmla="*/ 0 h 171"/>
                      <a:gd name="T4" fmla="*/ 221 w 465"/>
                      <a:gd name="T5" fmla="*/ 161 h 171"/>
                      <a:gd name="T6" fmla="*/ 429 w 465"/>
                      <a:gd name="T7" fmla="*/ 170 h 1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465" h="171">
                        <a:moveTo>
                          <a:pt x="429" y="170"/>
                        </a:moveTo>
                        <a:cubicBezTo>
                          <a:pt x="235" y="76"/>
                          <a:pt x="154" y="16"/>
                          <a:pt x="0" y="0"/>
                        </a:cubicBezTo>
                        <a:cubicBezTo>
                          <a:pt x="86" y="38"/>
                          <a:pt x="160" y="96"/>
                          <a:pt x="221" y="161"/>
                        </a:cubicBezTo>
                        <a:cubicBezTo>
                          <a:pt x="367" y="167"/>
                          <a:pt x="465" y="171"/>
                          <a:pt x="429" y="170"/>
                        </a:cubicBezTo>
                        <a:close/>
                      </a:path>
                    </a:pathLst>
                  </a:custGeom>
                  <a:solidFill>
                    <a:srgbClr val="EFF8F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7" name="Freeform 1933">
                    <a:extLst>
                      <a:ext uri="{FF2B5EF4-FFF2-40B4-BE49-F238E27FC236}">
                        <a16:creationId xmlns:a16="http://schemas.microsoft.com/office/drawing/2014/main" id="{A8D0FAF8-5307-4F0C-A18F-E4DC6776A1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25" y="625"/>
                    <a:ext cx="589" cy="128"/>
                  </a:xfrm>
                  <a:custGeom>
                    <a:avLst/>
                    <a:gdLst>
                      <a:gd name="T0" fmla="*/ 374 w 675"/>
                      <a:gd name="T1" fmla="*/ 4 h 146"/>
                      <a:gd name="T2" fmla="*/ 114 w 675"/>
                      <a:gd name="T3" fmla="*/ 46 h 146"/>
                      <a:gd name="T4" fmla="*/ 0 w 675"/>
                      <a:gd name="T5" fmla="*/ 140 h 146"/>
                      <a:gd name="T6" fmla="*/ 99 w 675"/>
                      <a:gd name="T7" fmla="*/ 146 h 146"/>
                      <a:gd name="T8" fmla="*/ 426 w 675"/>
                      <a:gd name="T9" fmla="*/ 17 h 146"/>
                      <a:gd name="T10" fmla="*/ 675 w 675"/>
                      <a:gd name="T11" fmla="*/ 57 h 146"/>
                      <a:gd name="T12" fmla="*/ 374 w 675"/>
                      <a:gd name="T13" fmla="*/ 4 h 1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675" h="146">
                        <a:moveTo>
                          <a:pt x="374" y="4"/>
                        </a:moveTo>
                        <a:cubicBezTo>
                          <a:pt x="261" y="11"/>
                          <a:pt x="186" y="23"/>
                          <a:pt x="114" y="46"/>
                        </a:cubicBezTo>
                        <a:cubicBezTo>
                          <a:pt x="69" y="73"/>
                          <a:pt x="30" y="104"/>
                          <a:pt x="0" y="140"/>
                        </a:cubicBezTo>
                        <a:cubicBezTo>
                          <a:pt x="99" y="146"/>
                          <a:pt x="99" y="146"/>
                          <a:pt x="99" y="146"/>
                        </a:cubicBezTo>
                        <a:cubicBezTo>
                          <a:pt x="233" y="56"/>
                          <a:pt x="307" y="19"/>
                          <a:pt x="426" y="17"/>
                        </a:cubicBezTo>
                        <a:cubicBezTo>
                          <a:pt x="506" y="16"/>
                          <a:pt x="606" y="37"/>
                          <a:pt x="675" y="57"/>
                        </a:cubicBezTo>
                        <a:cubicBezTo>
                          <a:pt x="579" y="16"/>
                          <a:pt x="441" y="0"/>
                          <a:pt x="374" y="4"/>
                        </a:cubicBezTo>
                      </a:path>
                    </a:pathLst>
                  </a:custGeom>
                  <a:solidFill>
                    <a:schemeClr val="tx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8" name="Freeform 1934">
                    <a:extLst>
                      <a:ext uri="{FF2B5EF4-FFF2-40B4-BE49-F238E27FC236}">
                        <a16:creationId xmlns:a16="http://schemas.microsoft.com/office/drawing/2014/main" id="{02054B9A-2F67-4558-A877-6634F2A109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66" y="665"/>
                    <a:ext cx="159" cy="68"/>
                  </a:xfrm>
                  <a:custGeom>
                    <a:avLst/>
                    <a:gdLst>
                      <a:gd name="T0" fmla="*/ 182 w 182"/>
                      <a:gd name="T1" fmla="*/ 0 h 78"/>
                      <a:gd name="T2" fmla="*/ 0 w 182"/>
                      <a:gd name="T3" fmla="*/ 78 h 78"/>
                      <a:gd name="T4" fmla="*/ 10 w 182"/>
                      <a:gd name="T5" fmla="*/ 78 h 78"/>
                      <a:gd name="T6" fmla="*/ 129 w 182"/>
                      <a:gd name="T7" fmla="*/ 36 h 78"/>
                      <a:gd name="T8" fmla="*/ 182 w 182"/>
                      <a:gd name="T9" fmla="*/ 0 h 7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82" h="78">
                        <a:moveTo>
                          <a:pt x="182" y="0"/>
                        </a:moveTo>
                        <a:cubicBezTo>
                          <a:pt x="125" y="19"/>
                          <a:pt x="70" y="43"/>
                          <a:pt x="0" y="78"/>
                        </a:cubicBezTo>
                        <a:cubicBezTo>
                          <a:pt x="10" y="78"/>
                          <a:pt x="10" y="78"/>
                          <a:pt x="10" y="78"/>
                        </a:cubicBezTo>
                        <a:cubicBezTo>
                          <a:pt x="41" y="59"/>
                          <a:pt x="91" y="50"/>
                          <a:pt x="129" y="36"/>
                        </a:cubicBezTo>
                        <a:cubicBezTo>
                          <a:pt x="145" y="23"/>
                          <a:pt x="163" y="12"/>
                          <a:pt x="182" y="0"/>
                        </a:cubicBezTo>
                      </a:path>
                    </a:pathLst>
                  </a:custGeom>
                  <a:solidFill>
                    <a:srgbClr val="ABD2F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9" name="Freeform 1935">
                    <a:extLst>
                      <a:ext uri="{FF2B5EF4-FFF2-40B4-BE49-F238E27FC236}">
                        <a16:creationId xmlns:a16="http://schemas.microsoft.com/office/drawing/2014/main" id="{D691CD26-1338-4D5E-B6F4-9492FC94E53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345" y="733"/>
                    <a:ext cx="80" cy="14"/>
                  </a:xfrm>
                  <a:custGeom>
                    <a:avLst/>
                    <a:gdLst>
                      <a:gd name="T0" fmla="*/ 63 w 92"/>
                      <a:gd name="T1" fmla="*/ 15 h 16"/>
                      <a:gd name="T2" fmla="*/ 92 w 92"/>
                      <a:gd name="T3" fmla="*/ 16 h 16"/>
                      <a:gd name="T4" fmla="*/ 92 w 92"/>
                      <a:gd name="T5" fmla="*/ 16 h 16"/>
                      <a:gd name="T6" fmla="*/ 63 w 92"/>
                      <a:gd name="T7" fmla="*/ 15 h 16"/>
                      <a:gd name="T8" fmla="*/ 24 w 92"/>
                      <a:gd name="T9" fmla="*/ 0 h 16"/>
                      <a:gd name="T10" fmla="*/ 0 w 92"/>
                      <a:gd name="T11" fmla="*/ 11 h 16"/>
                      <a:gd name="T12" fmla="*/ 18 w 92"/>
                      <a:gd name="T13" fmla="*/ 12 h 16"/>
                      <a:gd name="T14" fmla="*/ 34 w 92"/>
                      <a:gd name="T15" fmla="*/ 0 h 16"/>
                      <a:gd name="T16" fmla="*/ 24 w 92"/>
                      <a:gd name="T17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92" h="16">
                        <a:moveTo>
                          <a:pt x="63" y="15"/>
                        </a:moveTo>
                        <a:cubicBezTo>
                          <a:pt x="92" y="16"/>
                          <a:pt x="92" y="16"/>
                          <a:pt x="92" y="16"/>
                        </a:cubicBezTo>
                        <a:cubicBezTo>
                          <a:pt x="92" y="16"/>
                          <a:pt x="92" y="16"/>
                          <a:pt x="92" y="16"/>
                        </a:cubicBezTo>
                        <a:cubicBezTo>
                          <a:pt x="81" y="16"/>
                          <a:pt x="72" y="15"/>
                          <a:pt x="63" y="15"/>
                        </a:cubicBezTo>
                        <a:moveTo>
                          <a:pt x="24" y="0"/>
                        </a:moveTo>
                        <a:cubicBezTo>
                          <a:pt x="16" y="3"/>
                          <a:pt x="8" y="7"/>
                          <a:pt x="0" y="11"/>
                        </a:cubicBezTo>
                        <a:cubicBezTo>
                          <a:pt x="18" y="12"/>
                          <a:pt x="18" y="12"/>
                          <a:pt x="18" y="12"/>
                        </a:cubicBezTo>
                        <a:cubicBezTo>
                          <a:pt x="22" y="8"/>
                          <a:pt x="28" y="4"/>
                          <a:pt x="34" y="0"/>
                        </a:cubicBezTo>
                        <a:cubicBezTo>
                          <a:pt x="24" y="0"/>
                          <a:pt x="24" y="0"/>
                          <a:pt x="24" y="0"/>
                        </a:cubicBezTo>
                      </a:path>
                    </a:pathLst>
                  </a:custGeom>
                  <a:solidFill>
                    <a:srgbClr val="2D81A6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40" name="Freeform 1936">
                    <a:extLst>
                      <a:ext uri="{FF2B5EF4-FFF2-40B4-BE49-F238E27FC236}">
                        <a16:creationId xmlns:a16="http://schemas.microsoft.com/office/drawing/2014/main" id="{9DD5C2EB-8D19-4933-B9DD-EBF3A56D3F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75" y="697"/>
                    <a:ext cx="103" cy="40"/>
                  </a:xfrm>
                  <a:custGeom>
                    <a:avLst/>
                    <a:gdLst>
                      <a:gd name="T0" fmla="*/ 119 w 119"/>
                      <a:gd name="T1" fmla="*/ 0 h 46"/>
                      <a:gd name="T2" fmla="*/ 0 w 119"/>
                      <a:gd name="T3" fmla="*/ 42 h 46"/>
                      <a:gd name="T4" fmla="*/ 69 w 119"/>
                      <a:gd name="T5" fmla="*/ 46 h 46"/>
                      <a:gd name="T6" fmla="*/ 119 w 119"/>
                      <a:gd name="T7" fmla="*/ 0 h 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9" h="46">
                        <a:moveTo>
                          <a:pt x="119" y="0"/>
                        </a:moveTo>
                        <a:cubicBezTo>
                          <a:pt x="81" y="14"/>
                          <a:pt x="31" y="23"/>
                          <a:pt x="0" y="42"/>
                        </a:cubicBezTo>
                        <a:cubicBezTo>
                          <a:pt x="69" y="46"/>
                          <a:pt x="69" y="46"/>
                          <a:pt x="69" y="46"/>
                        </a:cubicBezTo>
                        <a:cubicBezTo>
                          <a:pt x="84" y="29"/>
                          <a:pt x="101" y="14"/>
                          <a:pt x="119" y="0"/>
                        </a:cubicBezTo>
                      </a:path>
                    </a:pathLst>
                  </a:custGeom>
                  <a:solidFill>
                    <a:srgbClr val="78BCE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41" name="Freeform 1937">
                    <a:extLst>
                      <a:ext uri="{FF2B5EF4-FFF2-40B4-BE49-F238E27FC236}">
                        <a16:creationId xmlns:a16="http://schemas.microsoft.com/office/drawing/2014/main" id="{7A81BD22-590E-4238-8A37-1760C28618F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61" y="733"/>
                    <a:ext cx="74" cy="14"/>
                  </a:xfrm>
                  <a:custGeom>
                    <a:avLst/>
                    <a:gdLst>
                      <a:gd name="T0" fmla="*/ 16 w 85"/>
                      <a:gd name="T1" fmla="*/ 0 h 16"/>
                      <a:gd name="T2" fmla="*/ 0 w 85"/>
                      <a:gd name="T3" fmla="*/ 12 h 16"/>
                      <a:gd name="T4" fmla="*/ 45 w 85"/>
                      <a:gd name="T5" fmla="*/ 15 h 16"/>
                      <a:gd name="T6" fmla="*/ 74 w 85"/>
                      <a:gd name="T7" fmla="*/ 16 h 16"/>
                      <a:gd name="T8" fmla="*/ 85 w 85"/>
                      <a:gd name="T9" fmla="*/ 4 h 16"/>
                      <a:gd name="T10" fmla="*/ 16 w 85"/>
                      <a:gd name="T11" fmla="*/ 0 h 1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85" h="16">
                        <a:moveTo>
                          <a:pt x="16" y="0"/>
                        </a:moveTo>
                        <a:cubicBezTo>
                          <a:pt x="10" y="4"/>
                          <a:pt x="4" y="8"/>
                          <a:pt x="0" y="12"/>
                        </a:cubicBezTo>
                        <a:cubicBezTo>
                          <a:pt x="45" y="15"/>
                          <a:pt x="45" y="15"/>
                          <a:pt x="45" y="15"/>
                        </a:cubicBezTo>
                        <a:cubicBezTo>
                          <a:pt x="54" y="15"/>
                          <a:pt x="63" y="16"/>
                          <a:pt x="74" y="16"/>
                        </a:cubicBezTo>
                        <a:cubicBezTo>
                          <a:pt x="77" y="12"/>
                          <a:pt x="81" y="8"/>
                          <a:pt x="85" y="4"/>
                        </a:cubicBezTo>
                        <a:cubicBezTo>
                          <a:pt x="16" y="0"/>
                          <a:pt x="16" y="0"/>
                          <a:pt x="16" y="0"/>
                        </a:cubicBezTo>
                      </a:path>
                    </a:pathLst>
                  </a:custGeom>
                  <a:solidFill>
                    <a:srgbClr val="3196C4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42" name="Oval 1938">
                    <a:extLst>
                      <a:ext uri="{FF2B5EF4-FFF2-40B4-BE49-F238E27FC236}">
                        <a16:creationId xmlns:a16="http://schemas.microsoft.com/office/drawing/2014/main" id="{160E0B06-4359-4522-887C-9C9912ADC47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19" y="878"/>
                    <a:ext cx="204" cy="205"/>
                  </a:xfrm>
                  <a:prstGeom prst="ellipse">
                    <a:avLst/>
                  </a:prstGeom>
                  <a:solidFill>
                    <a:srgbClr val="BCB5B5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43" name="Freeform 1939">
                    <a:extLst>
                      <a:ext uri="{FF2B5EF4-FFF2-40B4-BE49-F238E27FC236}">
                        <a16:creationId xmlns:a16="http://schemas.microsoft.com/office/drawing/2014/main" id="{F1FC7A5F-892A-4DC6-AFBF-066202FF559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6219" y="878"/>
                    <a:ext cx="204" cy="205"/>
                  </a:xfrm>
                  <a:custGeom>
                    <a:avLst/>
                    <a:gdLst>
                      <a:gd name="T0" fmla="*/ 117 w 234"/>
                      <a:gd name="T1" fmla="*/ 69 h 235"/>
                      <a:gd name="T2" fmla="*/ 165 w 234"/>
                      <a:gd name="T3" fmla="*/ 117 h 235"/>
                      <a:gd name="T4" fmla="*/ 117 w 234"/>
                      <a:gd name="T5" fmla="*/ 165 h 235"/>
                      <a:gd name="T6" fmla="*/ 69 w 234"/>
                      <a:gd name="T7" fmla="*/ 117 h 235"/>
                      <a:gd name="T8" fmla="*/ 117 w 234"/>
                      <a:gd name="T9" fmla="*/ 69 h 235"/>
                      <a:gd name="T10" fmla="*/ 117 w 234"/>
                      <a:gd name="T11" fmla="*/ 0 h 235"/>
                      <a:gd name="T12" fmla="*/ 0 w 234"/>
                      <a:gd name="T13" fmla="*/ 117 h 235"/>
                      <a:gd name="T14" fmla="*/ 117 w 234"/>
                      <a:gd name="T15" fmla="*/ 235 h 235"/>
                      <a:gd name="T16" fmla="*/ 234 w 234"/>
                      <a:gd name="T17" fmla="*/ 117 h 235"/>
                      <a:gd name="T18" fmla="*/ 117 w 234"/>
                      <a:gd name="T19" fmla="*/ 0 h 23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34" h="235">
                        <a:moveTo>
                          <a:pt x="117" y="69"/>
                        </a:moveTo>
                        <a:cubicBezTo>
                          <a:pt x="143" y="69"/>
                          <a:pt x="165" y="91"/>
                          <a:pt x="165" y="117"/>
                        </a:cubicBezTo>
                        <a:cubicBezTo>
                          <a:pt x="165" y="144"/>
                          <a:pt x="143" y="165"/>
                          <a:pt x="117" y="165"/>
                        </a:cubicBezTo>
                        <a:cubicBezTo>
                          <a:pt x="91" y="165"/>
                          <a:pt x="69" y="144"/>
                          <a:pt x="69" y="117"/>
                        </a:cubicBezTo>
                        <a:cubicBezTo>
                          <a:pt x="69" y="91"/>
                          <a:pt x="91" y="69"/>
                          <a:pt x="117" y="69"/>
                        </a:cubicBezTo>
                        <a:moveTo>
                          <a:pt x="117" y="0"/>
                        </a:moveTo>
                        <a:cubicBezTo>
                          <a:pt x="52" y="0"/>
                          <a:pt x="0" y="52"/>
                          <a:pt x="0" y="117"/>
                        </a:cubicBezTo>
                        <a:cubicBezTo>
                          <a:pt x="0" y="182"/>
                          <a:pt x="52" y="235"/>
                          <a:pt x="117" y="235"/>
                        </a:cubicBezTo>
                        <a:cubicBezTo>
                          <a:pt x="182" y="235"/>
                          <a:pt x="234" y="182"/>
                          <a:pt x="234" y="117"/>
                        </a:cubicBezTo>
                        <a:cubicBezTo>
                          <a:pt x="234" y="52"/>
                          <a:pt x="182" y="0"/>
                          <a:pt x="117" y="0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44" name="Freeform 1940">
                    <a:extLst>
                      <a:ext uri="{FF2B5EF4-FFF2-40B4-BE49-F238E27FC236}">
                        <a16:creationId xmlns:a16="http://schemas.microsoft.com/office/drawing/2014/main" id="{D29D9DE8-443A-45CD-8B3D-A965697B1F5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7" y="727"/>
                    <a:ext cx="77" cy="286"/>
                  </a:xfrm>
                  <a:custGeom>
                    <a:avLst/>
                    <a:gdLst>
                      <a:gd name="T0" fmla="*/ 88 w 88"/>
                      <a:gd name="T1" fmla="*/ 1 h 328"/>
                      <a:gd name="T2" fmla="*/ 78 w 88"/>
                      <a:gd name="T3" fmla="*/ 0 h 328"/>
                      <a:gd name="T4" fmla="*/ 19 w 88"/>
                      <a:gd name="T5" fmla="*/ 59 h 328"/>
                      <a:gd name="T6" fmla="*/ 19 w 88"/>
                      <a:gd name="T7" fmla="*/ 202 h 328"/>
                      <a:gd name="T8" fmla="*/ 0 w 88"/>
                      <a:gd name="T9" fmla="*/ 246 h 328"/>
                      <a:gd name="T10" fmla="*/ 0 w 88"/>
                      <a:gd name="T11" fmla="*/ 311 h 328"/>
                      <a:gd name="T12" fmla="*/ 2 w 88"/>
                      <a:gd name="T13" fmla="*/ 328 h 328"/>
                      <a:gd name="T14" fmla="*/ 84 w 88"/>
                      <a:gd name="T15" fmla="*/ 328 h 328"/>
                      <a:gd name="T16" fmla="*/ 88 w 88"/>
                      <a:gd name="T17" fmla="*/ 1 h 3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</a:cxnLst>
                    <a:rect l="0" t="0" r="r" b="b"/>
                    <a:pathLst>
                      <a:path w="88" h="328">
                        <a:moveTo>
                          <a:pt x="88" y="1"/>
                        </a:moveTo>
                        <a:cubicBezTo>
                          <a:pt x="78" y="0"/>
                          <a:pt x="78" y="0"/>
                          <a:pt x="78" y="0"/>
                        </a:cubicBezTo>
                        <a:cubicBezTo>
                          <a:pt x="46" y="0"/>
                          <a:pt x="19" y="26"/>
                          <a:pt x="19" y="59"/>
                        </a:cubicBezTo>
                        <a:cubicBezTo>
                          <a:pt x="19" y="202"/>
                          <a:pt x="19" y="202"/>
                          <a:pt x="19" y="202"/>
                        </a:cubicBezTo>
                        <a:cubicBezTo>
                          <a:pt x="7" y="213"/>
                          <a:pt x="0" y="229"/>
                          <a:pt x="0" y="246"/>
                        </a:cubicBezTo>
                        <a:cubicBezTo>
                          <a:pt x="0" y="311"/>
                          <a:pt x="0" y="311"/>
                          <a:pt x="0" y="311"/>
                        </a:cubicBezTo>
                        <a:cubicBezTo>
                          <a:pt x="0" y="317"/>
                          <a:pt x="1" y="323"/>
                          <a:pt x="2" y="328"/>
                        </a:cubicBezTo>
                        <a:cubicBezTo>
                          <a:pt x="84" y="328"/>
                          <a:pt x="84" y="328"/>
                          <a:pt x="84" y="328"/>
                        </a:cubicBezTo>
                        <a:cubicBezTo>
                          <a:pt x="87" y="220"/>
                          <a:pt x="74" y="111"/>
                          <a:pt x="8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45" name="Freeform 1941">
                    <a:extLst>
                      <a:ext uri="{FF2B5EF4-FFF2-40B4-BE49-F238E27FC236}">
                        <a16:creationId xmlns:a16="http://schemas.microsoft.com/office/drawing/2014/main" id="{58029C6C-B191-49EC-BDD1-86C3EBD883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20" y="731"/>
                    <a:ext cx="1205" cy="191"/>
                  </a:xfrm>
                  <a:custGeom>
                    <a:avLst/>
                    <a:gdLst>
                      <a:gd name="T0" fmla="*/ 1196 w 1380"/>
                      <a:gd name="T1" fmla="*/ 130 h 219"/>
                      <a:gd name="T2" fmla="*/ 1356 w 1380"/>
                      <a:gd name="T3" fmla="*/ 219 h 219"/>
                      <a:gd name="T4" fmla="*/ 1370 w 1380"/>
                      <a:gd name="T5" fmla="*/ 219 h 219"/>
                      <a:gd name="T6" fmla="*/ 1370 w 1380"/>
                      <a:gd name="T7" fmla="*/ 175 h 219"/>
                      <a:gd name="T8" fmla="*/ 1101 w 1380"/>
                      <a:gd name="T9" fmla="*/ 61 h 219"/>
                      <a:gd name="T10" fmla="*/ 1079 w 1380"/>
                      <a:gd name="T11" fmla="*/ 59 h 219"/>
                      <a:gd name="T12" fmla="*/ 1079 w 1380"/>
                      <a:gd name="T13" fmla="*/ 59 h 219"/>
                      <a:gd name="T14" fmla="*/ 0 w 1380"/>
                      <a:gd name="T15" fmla="*/ 0 h 219"/>
                      <a:gd name="T16" fmla="*/ 646 w 1380"/>
                      <a:gd name="T17" fmla="*/ 75 h 219"/>
                      <a:gd name="T18" fmla="*/ 1196 w 1380"/>
                      <a:gd name="T19" fmla="*/ 130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1380" h="219">
                        <a:moveTo>
                          <a:pt x="1196" y="130"/>
                        </a:moveTo>
                        <a:cubicBezTo>
                          <a:pt x="1260" y="139"/>
                          <a:pt x="1302" y="189"/>
                          <a:pt x="1356" y="219"/>
                        </a:cubicBezTo>
                        <a:cubicBezTo>
                          <a:pt x="1361" y="219"/>
                          <a:pt x="1365" y="219"/>
                          <a:pt x="1370" y="219"/>
                        </a:cubicBezTo>
                        <a:cubicBezTo>
                          <a:pt x="1370" y="175"/>
                          <a:pt x="1370" y="175"/>
                          <a:pt x="1370" y="175"/>
                        </a:cubicBezTo>
                        <a:cubicBezTo>
                          <a:pt x="1380" y="80"/>
                          <a:pt x="1194" y="70"/>
                          <a:pt x="1101" y="61"/>
                        </a:cubicBezTo>
                        <a:cubicBezTo>
                          <a:pt x="1079" y="59"/>
                          <a:pt x="1079" y="59"/>
                          <a:pt x="1079" y="59"/>
                        </a:cubicBezTo>
                        <a:cubicBezTo>
                          <a:pt x="1079" y="59"/>
                          <a:pt x="1079" y="59"/>
                          <a:pt x="1079" y="59"/>
                        </a:cubicBezTo>
                        <a:cubicBezTo>
                          <a:pt x="0" y="0"/>
                          <a:pt x="0" y="0"/>
                          <a:pt x="0" y="0"/>
                        </a:cubicBezTo>
                        <a:cubicBezTo>
                          <a:pt x="220" y="37"/>
                          <a:pt x="429" y="48"/>
                          <a:pt x="646" y="75"/>
                        </a:cubicBezTo>
                        <a:cubicBezTo>
                          <a:pt x="833" y="96"/>
                          <a:pt x="1009" y="103"/>
                          <a:pt x="1196" y="130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46" name="Freeform 1942">
                    <a:extLst>
                      <a:ext uri="{FF2B5EF4-FFF2-40B4-BE49-F238E27FC236}">
                        <a16:creationId xmlns:a16="http://schemas.microsoft.com/office/drawing/2014/main" id="{CA2C2262-B0C3-4075-87B5-E68979C8E1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262" y="728"/>
                    <a:ext cx="1242" cy="285"/>
                  </a:xfrm>
                  <a:custGeom>
                    <a:avLst/>
                    <a:gdLst>
                      <a:gd name="T0" fmla="*/ 1263 w 1423"/>
                      <a:gd name="T1" fmla="*/ 133 h 327"/>
                      <a:gd name="T2" fmla="*/ 713 w 1423"/>
                      <a:gd name="T3" fmla="*/ 78 h 327"/>
                      <a:gd name="T4" fmla="*/ 67 w 1423"/>
                      <a:gd name="T5" fmla="*/ 3 h 327"/>
                      <a:gd name="T6" fmla="*/ 14 w 1423"/>
                      <a:gd name="T7" fmla="*/ 0 h 327"/>
                      <a:gd name="T8" fmla="*/ 10 w 1423"/>
                      <a:gd name="T9" fmla="*/ 327 h 327"/>
                      <a:gd name="T10" fmla="*/ 50 w 1423"/>
                      <a:gd name="T11" fmla="*/ 327 h 327"/>
                      <a:gd name="T12" fmla="*/ 52 w 1423"/>
                      <a:gd name="T13" fmla="*/ 313 h 327"/>
                      <a:gd name="T14" fmla="*/ 53 w 1423"/>
                      <a:gd name="T15" fmla="*/ 313 h 327"/>
                      <a:gd name="T16" fmla="*/ 52 w 1423"/>
                      <a:gd name="T17" fmla="*/ 308 h 327"/>
                      <a:gd name="T18" fmla="*/ 192 w 1423"/>
                      <a:gd name="T19" fmla="*/ 168 h 327"/>
                      <a:gd name="T20" fmla="*/ 332 w 1423"/>
                      <a:gd name="T21" fmla="*/ 308 h 327"/>
                      <a:gd name="T22" fmla="*/ 332 w 1423"/>
                      <a:gd name="T23" fmla="*/ 313 h 327"/>
                      <a:gd name="T24" fmla="*/ 1073 w 1423"/>
                      <a:gd name="T25" fmla="*/ 313 h 327"/>
                      <a:gd name="T26" fmla="*/ 1073 w 1423"/>
                      <a:gd name="T27" fmla="*/ 308 h 327"/>
                      <a:gd name="T28" fmla="*/ 1213 w 1423"/>
                      <a:gd name="T29" fmla="*/ 168 h 327"/>
                      <a:gd name="T30" fmla="*/ 1300 w 1423"/>
                      <a:gd name="T31" fmla="*/ 199 h 327"/>
                      <a:gd name="T32" fmla="*/ 1423 w 1423"/>
                      <a:gd name="T33" fmla="*/ 222 h 327"/>
                      <a:gd name="T34" fmla="*/ 1263 w 1423"/>
                      <a:gd name="T35" fmla="*/ 133 h 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423" h="327">
                        <a:moveTo>
                          <a:pt x="1263" y="133"/>
                        </a:moveTo>
                        <a:cubicBezTo>
                          <a:pt x="1076" y="106"/>
                          <a:pt x="900" y="99"/>
                          <a:pt x="713" y="78"/>
                        </a:cubicBezTo>
                        <a:cubicBezTo>
                          <a:pt x="496" y="51"/>
                          <a:pt x="287" y="40"/>
                          <a:pt x="67" y="3"/>
                        </a:cubicBezTo>
                        <a:cubicBezTo>
                          <a:pt x="14" y="0"/>
                          <a:pt x="14" y="0"/>
                          <a:pt x="14" y="0"/>
                        </a:cubicBezTo>
                        <a:cubicBezTo>
                          <a:pt x="0" y="110"/>
                          <a:pt x="13" y="219"/>
                          <a:pt x="10" y="327"/>
                        </a:cubicBezTo>
                        <a:cubicBezTo>
                          <a:pt x="50" y="327"/>
                          <a:pt x="50" y="327"/>
                          <a:pt x="50" y="327"/>
                        </a:cubicBezTo>
                        <a:cubicBezTo>
                          <a:pt x="51" y="323"/>
                          <a:pt x="52" y="318"/>
                          <a:pt x="52" y="313"/>
                        </a:cubicBezTo>
                        <a:cubicBezTo>
                          <a:pt x="53" y="313"/>
                          <a:pt x="53" y="313"/>
                          <a:pt x="53" y="313"/>
                        </a:cubicBezTo>
                        <a:cubicBezTo>
                          <a:pt x="53" y="311"/>
                          <a:pt x="52" y="310"/>
                          <a:pt x="52" y="308"/>
                        </a:cubicBezTo>
                        <a:cubicBezTo>
                          <a:pt x="52" y="231"/>
                          <a:pt x="115" y="168"/>
                          <a:pt x="192" y="168"/>
                        </a:cubicBezTo>
                        <a:cubicBezTo>
                          <a:pt x="270" y="168"/>
                          <a:pt x="332" y="231"/>
                          <a:pt x="332" y="308"/>
                        </a:cubicBezTo>
                        <a:cubicBezTo>
                          <a:pt x="332" y="310"/>
                          <a:pt x="332" y="311"/>
                          <a:pt x="332" y="313"/>
                        </a:cubicBezTo>
                        <a:cubicBezTo>
                          <a:pt x="1073" y="313"/>
                          <a:pt x="1073" y="313"/>
                          <a:pt x="1073" y="313"/>
                        </a:cubicBezTo>
                        <a:cubicBezTo>
                          <a:pt x="1073" y="311"/>
                          <a:pt x="1073" y="310"/>
                          <a:pt x="1073" y="308"/>
                        </a:cubicBezTo>
                        <a:cubicBezTo>
                          <a:pt x="1073" y="231"/>
                          <a:pt x="1136" y="168"/>
                          <a:pt x="1213" y="168"/>
                        </a:cubicBezTo>
                        <a:cubicBezTo>
                          <a:pt x="1246" y="168"/>
                          <a:pt x="1276" y="180"/>
                          <a:pt x="1300" y="199"/>
                        </a:cubicBezTo>
                        <a:cubicBezTo>
                          <a:pt x="1340" y="212"/>
                          <a:pt x="1382" y="221"/>
                          <a:pt x="1423" y="222"/>
                        </a:cubicBezTo>
                        <a:cubicBezTo>
                          <a:pt x="1369" y="192"/>
                          <a:pt x="1327" y="142"/>
                          <a:pt x="1263" y="133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60000"/>
                      <a:lumOff val="4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 dirty="0"/>
                  </a:p>
                </p:txBody>
              </p:sp>
              <p:sp>
                <p:nvSpPr>
                  <p:cNvPr id="147" name="Freeform 1943">
                    <a:extLst>
                      <a:ext uri="{FF2B5EF4-FFF2-40B4-BE49-F238E27FC236}">
                        <a16:creationId xmlns:a16="http://schemas.microsoft.com/office/drawing/2014/main" id="{D6364805-9C88-4302-A080-7E77CC5FB0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97" y="902"/>
                    <a:ext cx="149" cy="111"/>
                  </a:xfrm>
                  <a:custGeom>
                    <a:avLst/>
                    <a:gdLst>
                      <a:gd name="T0" fmla="*/ 137 w 171"/>
                      <a:gd name="T1" fmla="*/ 32 h 128"/>
                      <a:gd name="T2" fmla="*/ 137 w 171"/>
                      <a:gd name="T3" fmla="*/ 23 h 128"/>
                      <a:gd name="T4" fmla="*/ 0 w 171"/>
                      <a:gd name="T5" fmla="*/ 0 h 128"/>
                      <a:gd name="T6" fmla="*/ 47 w 171"/>
                      <a:gd name="T7" fmla="*/ 70 h 128"/>
                      <a:gd name="T8" fmla="*/ 47 w 171"/>
                      <a:gd name="T9" fmla="*/ 73 h 128"/>
                      <a:gd name="T10" fmla="*/ 47 w 171"/>
                      <a:gd name="T11" fmla="*/ 124 h 128"/>
                      <a:gd name="T12" fmla="*/ 47 w 171"/>
                      <a:gd name="T13" fmla="*/ 128 h 128"/>
                      <a:gd name="T14" fmla="*/ 171 w 171"/>
                      <a:gd name="T15" fmla="*/ 128 h 128"/>
                      <a:gd name="T16" fmla="*/ 171 w 171"/>
                      <a:gd name="T17" fmla="*/ 124 h 128"/>
                      <a:gd name="T18" fmla="*/ 171 w 171"/>
                      <a:gd name="T19" fmla="*/ 73 h 128"/>
                      <a:gd name="T20" fmla="*/ 137 w 171"/>
                      <a:gd name="T21" fmla="*/ 32 h 12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71" h="128">
                        <a:moveTo>
                          <a:pt x="137" y="32"/>
                        </a:moveTo>
                        <a:cubicBezTo>
                          <a:pt x="137" y="23"/>
                          <a:pt x="137" y="23"/>
                          <a:pt x="137" y="23"/>
                        </a:cubicBezTo>
                        <a:cubicBezTo>
                          <a:pt x="91" y="23"/>
                          <a:pt x="44" y="15"/>
                          <a:pt x="0" y="0"/>
                        </a:cubicBezTo>
                        <a:cubicBezTo>
                          <a:pt x="22" y="17"/>
                          <a:pt x="39" y="42"/>
                          <a:pt x="47" y="70"/>
                        </a:cubicBezTo>
                        <a:cubicBezTo>
                          <a:pt x="47" y="71"/>
                          <a:pt x="47" y="72"/>
                          <a:pt x="47" y="73"/>
                        </a:cubicBezTo>
                        <a:cubicBezTo>
                          <a:pt x="47" y="124"/>
                          <a:pt x="47" y="124"/>
                          <a:pt x="47" y="124"/>
                        </a:cubicBezTo>
                        <a:cubicBezTo>
                          <a:pt x="47" y="125"/>
                          <a:pt x="47" y="127"/>
                          <a:pt x="47" y="128"/>
                        </a:cubicBezTo>
                        <a:cubicBezTo>
                          <a:pt x="171" y="128"/>
                          <a:pt x="171" y="128"/>
                          <a:pt x="171" y="128"/>
                        </a:cubicBezTo>
                        <a:cubicBezTo>
                          <a:pt x="171" y="127"/>
                          <a:pt x="171" y="125"/>
                          <a:pt x="171" y="124"/>
                        </a:cubicBezTo>
                        <a:cubicBezTo>
                          <a:pt x="171" y="73"/>
                          <a:pt x="171" y="73"/>
                          <a:pt x="171" y="73"/>
                        </a:cubicBezTo>
                        <a:cubicBezTo>
                          <a:pt x="171" y="55"/>
                          <a:pt x="157" y="39"/>
                          <a:pt x="137" y="32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48" name="Freeform 1944">
                    <a:extLst>
                      <a:ext uri="{FF2B5EF4-FFF2-40B4-BE49-F238E27FC236}">
                        <a16:creationId xmlns:a16="http://schemas.microsoft.com/office/drawing/2014/main" id="{17F50A96-6F1C-4631-A869-96C72856DC4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6" y="811"/>
                    <a:ext cx="1124" cy="202"/>
                  </a:xfrm>
                  <a:custGeom>
                    <a:avLst/>
                    <a:gdLst>
                      <a:gd name="T0" fmla="*/ 1147 w 1287"/>
                      <a:gd name="T1" fmla="*/ 213 h 232"/>
                      <a:gd name="T2" fmla="*/ 1148 w 1287"/>
                      <a:gd name="T3" fmla="*/ 218 h 232"/>
                      <a:gd name="T4" fmla="*/ 406 w 1287"/>
                      <a:gd name="T5" fmla="*/ 218 h 232"/>
                      <a:gd name="T6" fmla="*/ 406 w 1287"/>
                      <a:gd name="T7" fmla="*/ 213 h 232"/>
                      <a:gd name="T8" fmla="*/ 267 w 1287"/>
                      <a:gd name="T9" fmla="*/ 73 h 232"/>
                      <a:gd name="T10" fmla="*/ 127 w 1287"/>
                      <a:gd name="T11" fmla="*/ 213 h 232"/>
                      <a:gd name="T12" fmla="*/ 127 w 1287"/>
                      <a:gd name="T13" fmla="*/ 218 h 232"/>
                      <a:gd name="T14" fmla="*/ 126 w 1287"/>
                      <a:gd name="T15" fmla="*/ 218 h 232"/>
                      <a:gd name="T16" fmla="*/ 124 w 1287"/>
                      <a:gd name="T17" fmla="*/ 232 h 232"/>
                      <a:gd name="T18" fmla="*/ 2 w 1287"/>
                      <a:gd name="T19" fmla="*/ 232 h 232"/>
                      <a:gd name="T20" fmla="*/ 0 w 1287"/>
                      <a:gd name="T21" fmla="*/ 215 h 232"/>
                      <a:gd name="T22" fmla="*/ 0 w 1287"/>
                      <a:gd name="T23" fmla="*/ 150 h 232"/>
                      <a:gd name="T24" fmla="*/ 19 w 1287"/>
                      <a:gd name="T25" fmla="*/ 106 h 232"/>
                      <a:gd name="T26" fmla="*/ 19 w 1287"/>
                      <a:gd name="T27" fmla="*/ 98 h 232"/>
                      <a:gd name="T28" fmla="*/ 89 w 1287"/>
                      <a:gd name="T29" fmla="*/ 98 h 232"/>
                      <a:gd name="T30" fmla="*/ 267 w 1287"/>
                      <a:gd name="T31" fmla="*/ 0 h 232"/>
                      <a:gd name="T32" fmla="*/ 549 w 1287"/>
                      <a:gd name="T33" fmla="*/ 183 h 232"/>
                      <a:gd name="T34" fmla="*/ 1096 w 1287"/>
                      <a:gd name="T35" fmla="*/ 194 h 232"/>
                      <a:gd name="T36" fmla="*/ 1287 w 1287"/>
                      <a:gd name="T37" fmla="*/ 73 h 232"/>
                      <a:gd name="T38" fmla="*/ 1147 w 1287"/>
                      <a:gd name="T39" fmla="*/ 213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1287" h="232">
                        <a:moveTo>
                          <a:pt x="1147" y="213"/>
                        </a:moveTo>
                        <a:cubicBezTo>
                          <a:pt x="1147" y="215"/>
                          <a:pt x="1147" y="216"/>
                          <a:pt x="1148" y="218"/>
                        </a:cubicBezTo>
                        <a:cubicBezTo>
                          <a:pt x="406" y="218"/>
                          <a:pt x="406" y="218"/>
                          <a:pt x="406" y="218"/>
                        </a:cubicBezTo>
                        <a:cubicBezTo>
                          <a:pt x="406" y="216"/>
                          <a:pt x="406" y="215"/>
                          <a:pt x="406" y="213"/>
                        </a:cubicBezTo>
                        <a:cubicBezTo>
                          <a:pt x="406" y="136"/>
                          <a:pt x="344" y="73"/>
                          <a:pt x="267" y="73"/>
                        </a:cubicBezTo>
                        <a:cubicBezTo>
                          <a:pt x="189" y="73"/>
                          <a:pt x="127" y="136"/>
                          <a:pt x="127" y="213"/>
                        </a:cubicBezTo>
                        <a:cubicBezTo>
                          <a:pt x="127" y="215"/>
                          <a:pt x="127" y="216"/>
                          <a:pt x="127" y="218"/>
                        </a:cubicBezTo>
                        <a:cubicBezTo>
                          <a:pt x="126" y="218"/>
                          <a:pt x="126" y="218"/>
                          <a:pt x="126" y="218"/>
                        </a:cubicBezTo>
                        <a:cubicBezTo>
                          <a:pt x="126" y="223"/>
                          <a:pt x="125" y="228"/>
                          <a:pt x="124" y="232"/>
                        </a:cubicBezTo>
                        <a:cubicBezTo>
                          <a:pt x="2" y="232"/>
                          <a:pt x="2" y="232"/>
                          <a:pt x="2" y="232"/>
                        </a:cubicBezTo>
                        <a:cubicBezTo>
                          <a:pt x="1" y="227"/>
                          <a:pt x="0" y="221"/>
                          <a:pt x="0" y="215"/>
                        </a:cubicBezTo>
                        <a:cubicBezTo>
                          <a:pt x="0" y="150"/>
                          <a:pt x="0" y="150"/>
                          <a:pt x="0" y="150"/>
                        </a:cubicBezTo>
                        <a:cubicBezTo>
                          <a:pt x="0" y="133"/>
                          <a:pt x="7" y="117"/>
                          <a:pt x="19" y="106"/>
                        </a:cubicBezTo>
                        <a:cubicBezTo>
                          <a:pt x="19" y="98"/>
                          <a:pt x="19" y="98"/>
                          <a:pt x="19" y="98"/>
                        </a:cubicBezTo>
                        <a:cubicBezTo>
                          <a:pt x="89" y="98"/>
                          <a:pt x="89" y="98"/>
                          <a:pt x="89" y="98"/>
                        </a:cubicBezTo>
                        <a:cubicBezTo>
                          <a:pt x="89" y="98"/>
                          <a:pt x="130" y="0"/>
                          <a:pt x="267" y="0"/>
                        </a:cubicBezTo>
                        <a:cubicBezTo>
                          <a:pt x="404" y="0"/>
                          <a:pt x="487" y="183"/>
                          <a:pt x="549" y="183"/>
                        </a:cubicBezTo>
                        <a:cubicBezTo>
                          <a:pt x="1096" y="194"/>
                          <a:pt x="1096" y="194"/>
                          <a:pt x="1096" y="194"/>
                        </a:cubicBezTo>
                        <a:cubicBezTo>
                          <a:pt x="1096" y="194"/>
                          <a:pt x="1126" y="68"/>
                          <a:pt x="1287" y="73"/>
                        </a:cubicBezTo>
                        <a:cubicBezTo>
                          <a:pt x="1210" y="73"/>
                          <a:pt x="1147" y="136"/>
                          <a:pt x="1147" y="213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49" name="Freeform 1945">
                    <a:extLst>
                      <a:ext uri="{FF2B5EF4-FFF2-40B4-BE49-F238E27FC236}">
                        <a16:creationId xmlns:a16="http://schemas.microsoft.com/office/drawing/2014/main" id="{34FFA627-77CF-4BF6-99BE-CDF67C44CA7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8" y="871"/>
                    <a:ext cx="697" cy="120"/>
                  </a:xfrm>
                  <a:custGeom>
                    <a:avLst/>
                    <a:gdLst>
                      <a:gd name="T0" fmla="*/ 71 w 798"/>
                      <a:gd name="T1" fmla="*/ 126 h 137"/>
                      <a:gd name="T2" fmla="*/ 619 w 798"/>
                      <a:gd name="T3" fmla="*/ 137 h 137"/>
                      <a:gd name="T4" fmla="*/ 717 w 798"/>
                      <a:gd name="T5" fmla="*/ 31 h 137"/>
                      <a:gd name="T6" fmla="*/ 798 w 798"/>
                      <a:gd name="T7" fmla="*/ 5 h 137"/>
                      <a:gd name="T8" fmla="*/ 607 w 798"/>
                      <a:gd name="T9" fmla="*/ 126 h 137"/>
                      <a:gd name="T10" fmla="*/ 60 w 798"/>
                      <a:gd name="T11" fmla="*/ 115 h 137"/>
                      <a:gd name="T12" fmla="*/ 0 w 798"/>
                      <a:gd name="T13" fmla="*/ 78 h 137"/>
                      <a:gd name="T14" fmla="*/ 71 w 798"/>
                      <a:gd name="T15" fmla="*/ 126 h 1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798" h="137">
                        <a:moveTo>
                          <a:pt x="71" y="126"/>
                        </a:moveTo>
                        <a:cubicBezTo>
                          <a:pt x="619" y="137"/>
                          <a:pt x="619" y="137"/>
                          <a:pt x="619" y="137"/>
                        </a:cubicBezTo>
                        <a:cubicBezTo>
                          <a:pt x="619" y="137"/>
                          <a:pt x="636" y="64"/>
                          <a:pt x="717" y="31"/>
                        </a:cubicBezTo>
                        <a:cubicBezTo>
                          <a:pt x="740" y="15"/>
                          <a:pt x="768" y="5"/>
                          <a:pt x="798" y="5"/>
                        </a:cubicBezTo>
                        <a:cubicBezTo>
                          <a:pt x="637" y="0"/>
                          <a:pt x="607" y="126"/>
                          <a:pt x="607" y="126"/>
                        </a:cubicBezTo>
                        <a:cubicBezTo>
                          <a:pt x="60" y="115"/>
                          <a:pt x="60" y="115"/>
                          <a:pt x="60" y="115"/>
                        </a:cubicBezTo>
                        <a:cubicBezTo>
                          <a:pt x="42" y="115"/>
                          <a:pt x="22" y="99"/>
                          <a:pt x="0" y="78"/>
                        </a:cubicBezTo>
                        <a:cubicBezTo>
                          <a:pt x="27" y="105"/>
                          <a:pt x="51" y="126"/>
                          <a:pt x="71" y="12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0" name="Freeform 1946">
                    <a:extLst>
                      <a:ext uri="{FF2B5EF4-FFF2-40B4-BE49-F238E27FC236}">
                        <a16:creationId xmlns:a16="http://schemas.microsoft.com/office/drawing/2014/main" id="{D55F09A2-987C-438C-A345-84B5E7DA73A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191" y="812"/>
                    <a:ext cx="386" cy="202"/>
                  </a:xfrm>
                  <a:custGeom>
                    <a:avLst/>
                    <a:gdLst>
                      <a:gd name="T0" fmla="*/ 11 w 442"/>
                      <a:gd name="T1" fmla="*/ 226 h 232"/>
                      <a:gd name="T2" fmla="*/ 11 w 442"/>
                      <a:gd name="T3" fmla="*/ 161 h 232"/>
                      <a:gd name="T4" fmla="*/ 31 w 442"/>
                      <a:gd name="T5" fmla="*/ 118 h 232"/>
                      <a:gd name="T6" fmla="*/ 31 w 442"/>
                      <a:gd name="T7" fmla="*/ 109 h 232"/>
                      <a:gd name="T8" fmla="*/ 100 w 442"/>
                      <a:gd name="T9" fmla="*/ 109 h 232"/>
                      <a:gd name="T10" fmla="*/ 278 w 442"/>
                      <a:gd name="T11" fmla="*/ 11 h 232"/>
                      <a:gd name="T12" fmla="*/ 442 w 442"/>
                      <a:gd name="T13" fmla="*/ 98 h 232"/>
                      <a:gd name="T14" fmla="*/ 266 w 442"/>
                      <a:gd name="T15" fmla="*/ 0 h 232"/>
                      <a:gd name="T16" fmla="*/ 88 w 442"/>
                      <a:gd name="T17" fmla="*/ 97 h 232"/>
                      <a:gd name="T18" fmla="*/ 19 w 442"/>
                      <a:gd name="T19" fmla="*/ 97 h 232"/>
                      <a:gd name="T20" fmla="*/ 19 w 442"/>
                      <a:gd name="T21" fmla="*/ 106 h 232"/>
                      <a:gd name="T22" fmla="*/ 0 w 442"/>
                      <a:gd name="T23" fmla="*/ 150 h 232"/>
                      <a:gd name="T24" fmla="*/ 0 w 442"/>
                      <a:gd name="T25" fmla="*/ 214 h 232"/>
                      <a:gd name="T26" fmla="*/ 2 w 442"/>
                      <a:gd name="T27" fmla="*/ 232 h 232"/>
                      <a:gd name="T28" fmla="*/ 12 w 442"/>
                      <a:gd name="T29" fmla="*/ 232 h 232"/>
                      <a:gd name="T30" fmla="*/ 11 w 442"/>
                      <a:gd name="T31" fmla="*/ 226 h 23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442" h="232">
                        <a:moveTo>
                          <a:pt x="11" y="226"/>
                        </a:moveTo>
                        <a:cubicBezTo>
                          <a:pt x="11" y="161"/>
                          <a:pt x="11" y="161"/>
                          <a:pt x="11" y="161"/>
                        </a:cubicBezTo>
                        <a:cubicBezTo>
                          <a:pt x="11" y="144"/>
                          <a:pt x="19" y="128"/>
                          <a:pt x="31" y="118"/>
                        </a:cubicBezTo>
                        <a:cubicBezTo>
                          <a:pt x="31" y="109"/>
                          <a:pt x="31" y="109"/>
                          <a:pt x="31" y="109"/>
                        </a:cubicBezTo>
                        <a:cubicBezTo>
                          <a:pt x="100" y="109"/>
                          <a:pt x="100" y="109"/>
                          <a:pt x="100" y="109"/>
                        </a:cubicBezTo>
                        <a:cubicBezTo>
                          <a:pt x="100" y="109"/>
                          <a:pt x="141" y="11"/>
                          <a:pt x="278" y="11"/>
                        </a:cubicBezTo>
                        <a:cubicBezTo>
                          <a:pt x="344" y="11"/>
                          <a:pt x="398" y="54"/>
                          <a:pt x="442" y="98"/>
                        </a:cubicBezTo>
                        <a:cubicBezTo>
                          <a:pt x="395" y="50"/>
                          <a:pt x="338" y="0"/>
                          <a:pt x="266" y="0"/>
                        </a:cubicBezTo>
                        <a:cubicBezTo>
                          <a:pt x="129" y="0"/>
                          <a:pt x="88" y="97"/>
                          <a:pt x="88" y="97"/>
                        </a:cubicBezTo>
                        <a:cubicBezTo>
                          <a:pt x="19" y="97"/>
                          <a:pt x="19" y="97"/>
                          <a:pt x="19" y="97"/>
                        </a:cubicBezTo>
                        <a:cubicBezTo>
                          <a:pt x="19" y="106"/>
                          <a:pt x="19" y="106"/>
                          <a:pt x="19" y="106"/>
                        </a:cubicBezTo>
                        <a:cubicBezTo>
                          <a:pt x="7" y="117"/>
                          <a:pt x="0" y="133"/>
                          <a:pt x="0" y="150"/>
                        </a:cubicBezTo>
                        <a:cubicBezTo>
                          <a:pt x="0" y="214"/>
                          <a:pt x="0" y="214"/>
                          <a:pt x="0" y="214"/>
                        </a:cubicBezTo>
                        <a:cubicBezTo>
                          <a:pt x="0" y="221"/>
                          <a:pt x="1" y="226"/>
                          <a:pt x="2" y="232"/>
                        </a:cubicBezTo>
                        <a:cubicBezTo>
                          <a:pt x="12" y="232"/>
                          <a:pt x="12" y="232"/>
                          <a:pt x="12" y="232"/>
                        </a:cubicBezTo>
                        <a:cubicBezTo>
                          <a:pt x="11" y="230"/>
                          <a:pt x="11" y="228"/>
                          <a:pt x="11" y="226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1" name="Freeform 1947">
                    <a:extLst>
                      <a:ext uri="{FF2B5EF4-FFF2-40B4-BE49-F238E27FC236}">
                        <a16:creationId xmlns:a16="http://schemas.microsoft.com/office/drawing/2014/main" id="{0300541C-7075-4FAD-A6AD-5D1EE52E4F2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15" y="833"/>
                    <a:ext cx="34" cy="61"/>
                  </a:xfrm>
                  <a:custGeom>
                    <a:avLst/>
                    <a:gdLst>
                      <a:gd name="T0" fmla="*/ 39 w 39"/>
                      <a:gd name="T1" fmla="*/ 1 h 70"/>
                      <a:gd name="T2" fmla="*/ 7 w 39"/>
                      <a:gd name="T3" fmla="*/ 15 h 70"/>
                      <a:gd name="T4" fmla="*/ 38 w 39"/>
                      <a:gd name="T5" fmla="*/ 70 h 70"/>
                      <a:gd name="T6" fmla="*/ 39 w 39"/>
                      <a:gd name="T7" fmla="*/ 1 h 7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39" h="70">
                        <a:moveTo>
                          <a:pt x="39" y="1"/>
                        </a:moveTo>
                        <a:cubicBezTo>
                          <a:pt x="23" y="0"/>
                          <a:pt x="11" y="4"/>
                          <a:pt x="7" y="15"/>
                        </a:cubicBezTo>
                        <a:cubicBezTo>
                          <a:pt x="0" y="39"/>
                          <a:pt x="15" y="53"/>
                          <a:pt x="38" y="70"/>
                        </a:cubicBezTo>
                        <a:cubicBezTo>
                          <a:pt x="29" y="47"/>
                          <a:pt x="28" y="23"/>
                          <a:pt x="39" y="1"/>
                        </a:cubicBezTo>
                        <a:close/>
                      </a:path>
                    </a:pathLst>
                  </a:custGeom>
                  <a:solidFill>
                    <a:srgbClr val="F9F7F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2" name="Freeform 1948">
                    <a:extLst>
                      <a:ext uri="{FF2B5EF4-FFF2-40B4-BE49-F238E27FC236}">
                        <a16:creationId xmlns:a16="http://schemas.microsoft.com/office/drawing/2014/main" id="{DAC189B9-DC14-4A37-A724-962E569D43A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40" y="834"/>
                    <a:ext cx="97" cy="105"/>
                  </a:xfrm>
                  <a:custGeom>
                    <a:avLst/>
                    <a:gdLst>
                      <a:gd name="T0" fmla="*/ 104 w 112"/>
                      <a:gd name="T1" fmla="*/ 121 h 121"/>
                      <a:gd name="T2" fmla="*/ 78 w 112"/>
                      <a:gd name="T3" fmla="*/ 25 h 121"/>
                      <a:gd name="T4" fmla="*/ 11 w 112"/>
                      <a:gd name="T5" fmla="*/ 0 h 121"/>
                      <a:gd name="T6" fmla="*/ 10 w 112"/>
                      <a:gd name="T7" fmla="*/ 69 h 121"/>
                      <a:gd name="T8" fmla="*/ 30 w 112"/>
                      <a:gd name="T9" fmla="*/ 84 h 121"/>
                      <a:gd name="T10" fmla="*/ 104 w 112"/>
                      <a:gd name="T11" fmla="*/ 121 h 12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2" h="121">
                        <a:moveTo>
                          <a:pt x="104" y="121"/>
                        </a:moveTo>
                        <a:cubicBezTo>
                          <a:pt x="104" y="121"/>
                          <a:pt x="112" y="51"/>
                          <a:pt x="78" y="25"/>
                        </a:cubicBezTo>
                        <a:cubicBezTo>
                          <a:pt x="59" y="11"/>
                          <a:pt x="32" y="1"/>
                          <a:pt x="11" y="0"/>
                        </a:cubicBezTo>
                        <a:cubicBezTo>
                          <a:pt x="0" y="22"/>
                          <a:pt x="1" y="46"/>
                          <a:pt x="10" y="69"/>
                        </a:cubicBezTo>
                        <a:cubicBezTo>
                          <a:pt x="16" y="73"/>
                          <a:pt x="23" y="78"/>
                          <a:pt x="30" y="84"/>
                        </a:cubicBezTo>
                        <a:cubicBezTo>
                          <a:pt x="64" y="109"/>
                          <a:pt x="104" y="121"/>
                          <a:pt x="104" y="121"/>
                        </a:cubicBezTo>
                        <a:close/>
                      </a:path>
                    </a:pathLst>
                  </a:custGeom>
                  <a:solidFill>
                    <a:srgbClr val="E7DDDE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3" name="Rectangle 1949">
                    <a:extLst>
                      <a:ext uri="{FF2B5EF4-FFF2-40B4-BE49-F238E27FC236}">
                        <a16:creationId xmlns:a16="http://schemas.microsoft.com/office/drawing/2014/main" id="{FE14A519-7AE2-4F83-831F-5B9BB98F88C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14" y="837"/>
                    <a:ext cx="37" cy="60"/>
                  </a:xfrm>
                  <a:prstGeom prst="rect">
                    <a:avLst/>
                  </a:prstGeom>
                  <a:solidFill>
                    <a:srgbClr val="E8E7E8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4" name="Rectangle 1950">
                    <a:extLst>
                      <a:ext uri="{FF2B5EF4-FFF2-40B4-BE49-F238E27FC236}">
                        <a16:creationId xmlns:a16="http://schemas.microsoft.com/office/drawing/2014/main" id="{94822A19-1B07-47C1-B1D8-0B952505F0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14" y="781"/>
                    <a:ext cx="37" cy="60"/>
                  </a:xfrm>
                  <a:prstGeom prst="rect">
                    <a:avLst/>
                  </a:prstGeom>
                  <a:solidFill>
                    <a:srgbClr val="EB5E4A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5" name="Freeform 1951">
                    <a:extLst>
                      <a:ext uri="{FF2B5EF4-FFF2-40B4-BE49-F238E27FC236}">
                        <a16:creationId xmlns:a16="http://schemas.microsoft.com/office/drawing/2014/main" id="{29D204BE-2284-47E1-8766-CD6CBC27382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56" y="787"/>
                    <a:ext cx="92" cy="193"/>
                  </a:xfrm>
                  <a:custGeom>
                    <a:avLst/>
                    <a:gdLst>
                      <a:gd name="T0" fmla="*/ 88 w 92"/>
                      <a:gd name="T1" fmla="*/ 193 h 193"/>
                      <a:gd name="T2" fmla="*/ 0 w 92"/>
                      <a:gd name="T3" fmla="*/ 0 h 193"/>
                      <a:gd name="T4" fmla="*/ 9 w 92"/>
                      <a:gd name="T5" fmla="*/ 0 h 193"/>
                      <a:gd name="T6" fmla="*/ 92 w 92"/>
                      <a:gd name="T7" fmla="*/ 191 h 193"/>
                      <a:gd name="T8" fmla="*/ 88 w 92"/>
                      <a:gd name="T9" fmla="*/ 193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92" h="193">
                        <a:moveTo>
                          <a:pt x="88" y="193"/>
                        </a:moveTo>
                        <a:lnTo>
                          <a:pt x="0" y="0"/>
                        </a:lnTo>
                        <a:lnTo>
                          <a:pt x="9" y="0"/>
                        </a:lnTo>
                        <a:lnTo>
                          <a:pt x="92" y="191"/>
                        </a:lnTo>
                        <a:lnTo>
                          <a:pt x="88" y="19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6" name="Freeform 1952">
                    <a:extLst>
                      <a:ext uri="{FF2B5EF4-FFF2-40B4-BE49-F238E27FC236}">
                        <a16:creationId xmlns:a16="http://schemas.microsoft.com/office/drawing/2014/main" id="{61E8BD8F-C63A-4335-AB53-94BF25A6D03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26" y="923"/>
                    <a:ext cx="522" cy="58"/>
                  </a:xfrm>
                  <a:custGeom>
                    <a:avLst/>
                    <a:gdLst>
                      <a:gd name="T0" fmla="*/ 0 w 522"/>
                      <a:gd name="T1" fmla="*/ 0 h 58"/>
                      <a:gd name="T2" fmla="*/ 522 w 522"/>
                      <a:gd name="T3" fmla="*/ 58 h 58"/>
                      <a:gd name="T4" fmla="*/ 34 w 522"/>
                      <a:gd name="T5" fmla="*/ 53 h 58"/>
                      <a:gd name="T6" fmla="*/ 0 w 522"/>
                      <a:gd name="T7" fmla="*/ 0 h 5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522" h="58">
                        <a:moveTo>
                          <a:pt x="0" y="0"/>
                        </a:moveTo>
                        <a:lnTo>
                          <a:pt x="522" y="58"/>
                        </a:lnTo>
                        <a:lnTo>
                          <a:pt x="34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7" name="Oval 1953">
                    <a:extLst>
                      <a:ext uri="{FF2B5EF4-FFF2-40B4-BE49-F238E27FC236}">
                        <a16:creationId xmlns:a16="http://schemas.microsoft.com/office/drawing/2014/main" id="{02CF320E-1708-4CA4-803C-50861F7FA70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48" y="904"/>
                    <a:ext cx="162" cy="161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8" name="Oval 1954">
                    <a:extLst>
                      <a:ext uri="{FF2B5EF4-FFF2-40B4-BE49-F238E27FC236}">
                        <a16:creationId xmlns:a16="http://schemas.microsoft.com/office/drawing/2014/main" id="{0FDBA063-E654-4395-9A92-5D1B9F33DD2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0" y="900"/>
                    <a:ext cx="161" cy="160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59" name="Freeform 1955">
                    <a:extLst>
                      <a:ext uri="{FF2B5EF4-FFF2-40B4-BE49-F238E27FC236}">
                        <a16:creationId xmlns:a16="http://schemas.microsoft.com/office/drawing/2014/main" id="{E6AAECD4-4144-42D3-A7A0-E7D0C62598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46" y="900"/>
                    <a:ext cx="168" cy="168"/>
                  </a:xfrm>
                  <a:custGeom>
                    <a:avLst/>
                    <a:gdLst>
                      <a:gd name="T0" fmla="*/ 115 w 193"/>
                      <a:gd name="T1" fmla="*/ 130 h 193"/>
                      <a:gd name="T2" fmla="*/ 162 w 193"/>
                      <a:gd name="T3" fmla="*/ 162 h 193"/>
                      <a:gd name="T4" fmla="*/ 187 w 193"/>
                      <a:gd name="T5" fmla="*/ 78 h 193"/>
                      <a:gd name="T6" fmla="*/ 130 w 193"/>
                      <a:gd name="T7" fmla="*/ 79 h 193"/>
                      <a:gd name="T8" fmla="*/ 162 w 193"/>
                      <a:gd name="T9" fmla="*/ 31 h 193"/>
                      <a:gd name="T10" fmla="*/ 78 w 193"/>
                      <a:gd name="T11" fmla="*/ 6 h 193"/>
                      <a:gd name="T12" fmla="*/ 79 w 193"/>
                      <a:gd name="T13" fmla="*/ 63 h 193"/>
                      <a:gd name="T14" fmla="*/ 31 w 193"/>
                      <a:gd name="T15" fmla="*/ 32 h 193"/>
                      <a:gd name="T16" fmla="*/ 6 w 193"/>
                      <a:gd name="T17" fmla="*/ 115 h 193"/>
                      <a:gd name="T18" fmla="*/ 63 w 193"/>
                      <a:gd name="T19" fmla="*/ 115 h 193"/>
                      <a:gd name="T20" fmla="*/ 31 w 193"/>
                      <a:gd name="T21" fmla="*/ 162 h 193"/>
                      <a:gd name="T22" fmla="*/ 115 w 193"/>
                      <a:gd name="T23" fmla="*/ 187 h 193"/>
                      <a:gd name="T24" fmla="*/ 115 w 193"/>
                      <a:gd name="T25" fmla="*/ 130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93" h="193">
                        <a:moveTo>
                          <a:pt x="115" y="130"/>
                        </a:moveTo>
                        <a:cubicBezTo>
                          <a:pt x="127" y="124"/>
                          <a:pt x="147" y="138"/>
                          <a:pt x="162" y="162"/>
                        </a:cubicBezTo>
                        <a:cubicBezTo>
                          <a:pt x="184" y="140"/>
                          <a:pt x="193" y="108"/>
                          <a:pt x="187" y="78"/>
                        </a:cubicBezTo>
                        <a:cubicBezTo>
                          <a:pt x="161" y="90"/>
                          <a:pt x="136" y="90"/>
                          <a:pt x="130" y="79"/>
                        </a:cubicBezTo>
                        <a:cubicBezTo>
                          <a:pt x="124" y="67"/>
                          <a:pt x="138" y="47"/>
                          <a:pt x="162" y="31"/>
                        </a:cubicBezTo>
                        <a:cubicBezTo>
                          <a:pt x="140" y="10"/>
                          <a:pt x="108" y="0"/>
                          <a:pt x="78" y="6"/>
                        </a:cubicBezTo>
                        <a:cubicBezTo>
                          <a:pt x="90" y="32"/>
                          <a:pt x="90" y="57"/>
                          <a:pt x="79" y="63"/>
                        </a:cubicBezTo>
                        <a:cubicBezTo>
                          <a:pt x="67" y="70"/>
                          <a:pt x="46" y="56"/>
                          <a:pt x="31" y="32"/>
                        </a:cubicBezTo>
                        <a:cubicBezTo>
                          <a:pt x="9" y="53"/>
                          <a:pt x="0" y="85"/>
                          <a:pt x="6" y="115"/>
                        </a:cubicBezTo>
                        <a:cubicBezTo>
                          <a:pt x="32" y="104"/>
                          <a:pt x="57" y="103"/>
                          <a:pt x="63" y="115"/>
                        </a:cubicBezTo>
                        <a:cubicBezTo>
                          <a:pt x="70" y="127"/>
                          <a:pt x="56" y="147"/>
                          <a:pt x="31" y="162"/>
                        </a:cubicBezTo>
                        <a:cubicBezTo>
                          <a:pt x="53" y="184"/>
                          <a:pt x="85" y="193"/>
                          <a:pt x="115" y="187"/>
                        </a:cubicBezTo>
                        <a:cubicBezTo>
                          <a:pt x="103" y="161"/>
                          <a:pt x="103" y="137"/>
                          <a:pt x="115" y="130"/>
                        </a:cubicBezTo>
                        <a:close/>
                      </a:path>
                    </a:pathLst>
                  </a:custGeom>
                  <a:solidFill>
                    <a:srgbClr val="E8E7E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0" name="Freeform 1956">
                    <a:extLst>
                      <a:ext uri="{FF2B5EF4-FFF2-40B4-BE49-F238E27FC236}">
                        <a16:creationId xmlns:a16="http://schemas.microsoft.com/office/drawing/2014/main" id="{524620DD-C88D-4355-BD4C-0087EC0457E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42" y="902"/>
                    <a:ext cx="159" cy="158"/>
                  </a:xfrm>
                  <a:custGeom>
                    <a:avLst/>
                    <a:gdLst>
                      <a:gd name="T0" fmla="*/ 129 w 182"/>
                      <a:gd name="T1" fmla="*/ 95 h 181"/>
                      <a:gd name="T2" fmla="*/ 182 w 182"/>
                      <a:gd name="T3" fmla="*/ 74 h 181"/>
                      <a:gd name="T4" fmla="*/ 128 w 182"/>
                      <a:gd name="T5" fmla="*/ 6 h 181"/>
                      <a:gd name="T6" fmla="*/ 96 w 182"/>
                      <a:gd name="T7" fmla="*/ 53 h 181"/>
                      <a:gd name="T8" fmla="*/ 75 w 182"/>
                      <a:gd name="T9" fmla="*/ 0 h 181"/>
                      <a:gd name="T10" fmla="*/ 7 w 182"/>
                      <a:gd name="T11" fmla="*/ 54 h 181"/>
                      <a:gd name="T12" fmla="*/ 54 w 182"/>
                      <a:gd name="T13" fmla="*/ 86 h 181"/>
                      <a:gd name="T14" fmla="*/ 0 w 182"/>
                      <a:gd name="T15" fmla="*/ 107 h 181"/>
                      <a:gd name="T16" fmla="*/ 55 w 182"/>
                      <a:gd name="T17" fmla="*/ 175 h 181"/>
                      <a:gd name="T18" fmla="*/ 87 w 182"/>
                      <a:gd name="T19" fmla="*/ 128 h 181"/>
                      <a:gd name="T20" fmla="*/ 108 w 182"/>
                      <a:gd name="T21" fmla="*/ 181 h 181"/>
                      <a:gd name="T22" fmla="*/ 176 w 182"/>
                      <a:gd name="T23" fmla="*/ 127 h 181"/>
                      <a:gd name="T24" fmla="*/ 129 w 182"/>
                      <a:gd name="T25" fmla="*/ 95 h 1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182" h="181">
                        <a:moveTo>
                          <a:pt x="129" y="95"/>
                        </a:moveTo>
                        <a:cubicBezTo>
                          <a:pt x="131" y="81"/>
                          <a:pt x="154" y="73"/>
                          <a:pt x="182" y="74"/>
                        </a:cubicBezTo>
                        <a:cubicBezTo>
                          <a:pt x="177" y="44"/>
                          <a:pt x="156" y="18"/>
                          <a:pt x="128" y="6"/>
                        </a:cubicBezTo>
                        <a:cubicBezTo>
                          <a:pt x="123" y="34"/>
                          <a:pt x="109" y="54"/>
                          <a:pt x="96" y="53"/>
                        </a:cubicBezTo>
                        <a:cubicBezTo>
                          <a:pt x="82" y="51"/>
                          <a:pt x="74" y="28"/>
                          <a:pt x="75" y="0"/>
                        </a:cubicBezTo>
                        <a:cubicBezTo>
                          <a:pt x="45" y="5"/>
                          <a:pt x="19" y="26"/>
                          <a:pt x="7" y="54"/>
                        </a:cubicBezTo>
                        <a:cubicBezTo>
                          <a:pt x="35" y="59"/>
                          <a:pt x="55" y="73"/>
                          <a:pt x="54" y="86"/>
                        </a:cubicBezTo>
                        <a:cubicBezTo>
                          <a:pt x="52" y="99"/>
                          <a:pt x="29" y="108"/>
                          <a:pt x="0" y="107"/>
                        </a:cubicBezTo>
                        <a:cubicBezTo>
                          <a:pt x="6" y="137"/>
                          <a:pt x="26" y="163"/>
                          <a:pt x="55" y="175"/>
                        </a:cubicBezTo>
                        <a:cubicBezTo>
                          <a:pt x="60" y="147"/>
                          <a:pt x="74" y="127"/>
                          <a:pt x="87" y="128"/>
                        </a:cubicBezTo>
                        <a:cubicBezTo>
                          <a:pt x="100" y="130"/>
                          <a:pt x="109" y="153"/>
                          <a:pt x="108" y="181"/>
                        </a:cubicBezTo>
                        <a:cubicBezTo>
                          <a:pt x="138" y="176"/>
                          <a:pt x="164" y="155"/>
                          <a:pt x="176" y="127"/>
                        </a:cubicBezTo>
                        <a:cubicBezTo>
                          <a:pt x="148" y="122"/>
                          <a:pt x="128" y="108"/>
                          <a:pt x="129" y="95"/>
                        </a:cubicBezTo>
                        <a:close/>
                      </a:path>
                    </a:pathLst>
                  </a:custGeom>
                  <a:solidFill>
                    <a:srgbClr val="E8E7E8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1" name="Oval 1957">
                    <a:extLst>
                      <a:ext uri="{FF2B5EF4-FFF2-40B4-BE49-F238E27FC236}">
                        <a16:creationId xmlns:a16="http://schemas.microsoft.com/office/drawing/2014/main" id="{C5B585AC-01E2-4633-86C4-9ED00E04ABE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09" y="961"/>
                    <a:ext cx="44" cy="45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2" name="Oval 1958">
                    <a:extLst>
                      <a:ext uri="{FF2B5EF4-FFF2-40B4-BE49-F238E27FC236}">
                        <a16:creationId xmlns:a16="http://schemas.microsoft.com/office/drawing/2014/main" id="{8C9448FD-61FA-448E-98E3-2950C2EA440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03" y="959"/>
                    <a:ext cx="45" cy="45"/>
                  </a:xfrm>
                  <a:prstGeom prst="ellipse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3" name="Oval 1959">
                    <a:extLst>
                      <a:ext uri="{FF2B5EF4-FFF2-40B4-BE49-F238E27FC236}">
                        <a16:creationId xmlns:a16="http://schemas.microsoft.com/office/drawing/2014/main" id="{38A9C12D-FA7B-4D5F-AE98-6732E11FD3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35" y="945"/>
                    <a:ext cx="13" cy="13"/>
                  </a:xfrm>
                  <a:prstGeom prst="ellipse">
                    <a:avLst/>
                  </a:prstGeom>
                  <a:solidFill>
                    <a:srgbClr val="D5D2D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4" name="Oval 1960">
                    <a:extLst>
                      <a:ext uri="{FF2B5EF4-FFF2-40B4-BE49-F238E27FC236}">
                        <a16:creationId xmlns:a16="http://schemas.microsoft.com/office/drawing/2014/main" id="{BE60C017-0E5B-48DD-95A1-1BBC2578AC0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90" y="943"/>
                    <a:ext cx="13" cy="13"/>
                  </a:xfrm>
                  <a:prstGeom prst="ellipse">
                    <a:avLst/>
                  </a:prstGeom>
                  <a:solidFill>
                    <a:srgbClr val="D5D2D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5" name="Oval 1961">
                    <a:extLst>
                      <a:ext uri="{FF2B5EF4-FFF2-40B4-BE49-F238E27FC236}">
                        <a16:creationId xmlns:a16="http://schemas.microsoft.com/office/drawing/2014/main" id="{E00580F8-2740-4535-B4FB-72FF44C6127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41" y="1011"/>
                    <a:ext cx="13" cy="13"/>
                  </a:xfrm>
                  <a:prstGeom prst="ellipse">
                    <a:avLst/>
                  </a:prstGeom>
                  <a:solidFill>
                    <a:srgbClr val="D5D2D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6" name="Oval 1962">
                    <a:extLst>
                      <a:ext uri="{FF2B5EF4-FFF2-40B4-BE49-F238E27FC236}">
                        <a16:creationId xmlns:a16="http://schemas.microsoft.com/office/drawing/2014/main" id="{3FA1F415-1A43-46A6-B426-8507AF1F908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347" y="949"/>
                    <a:ext cx="12" cy="13"/>
                  </a:xfrm>
                  <a:prstGeom prst="ellipse">
                    <a:avLst/>
                  </a:prstGeom>
                  <a:solidFill>
                    <a:srgbClr val="D5D2D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7" name="Oval 1963">
                    <a:extLst>
                      <a:ext uri="{FF2B5EF4-FFF2-40B4-BE49-F238E27FC236}">
                        <a16:creationId xmlns:a16="http://schemas.microsoft.com/office/drawing/2014/main" id="{27DA51EA-88FF-4B17-BFEF-ABC16AB8818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87" y="998"/>
                    <a:ext cx="13" cy="13"/>
                  </a:xfrm>
                  <a:prstGeom prst="ellipse">
                    <a:avLst/>
                  </a:prstGeom>
                  <a:solidFill>
                    <a:srgbClr val="D5D2D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8" name="Oval 1964">
                    <a:extLst>
                      <a:ext uri="{FF2B5EF4-FFF2-40B4-BE49-F238E27FC236}">
                        <a16:creationId xmlns:a16="http://schemas.microsoft.com/office/drawing/2014/main" id="{6C15CA9A-2D56-4609-A23B-DB20A1BA547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57" y="989"/>
                    <a:ext cx="13" cy="13"/>
                  </a:xfrm>
                  <a:prstGeom prst="ellipse">
                    <a:avLst/>
                  </a:prstGeom>
                  <a:solidFill>
                    <a:srgbClr val="D5D2D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69" name="Oval 1965">
                    <a:extLst>
                      <a:ext uri="{FF2B5EF4-FFF2-40B4-BE49-F238E27FC236}">
                        <a16:creationId xmlns:a16="http://schemas.microsoft.com/office/drawing/2014/main" id="{DADD1049-B767-4C51-8ED7-82A9778D719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414" y="1010"/>
                    <a:ext cx="13" cy="13"/>
                  </a:xfrm>
                  <a:prstGeom prst="ellipse">
                    <a:avLst/>
                  </a:prstGeom>
                  <a:solidFill>
                    <a:srgbClr val="D5D2D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0" name="Oval 1966">
                    <a:extLst>
                      <a:ext uri="{FF2B5EF4-FFF2-40B4-BE49-F238E27FC236}">
                        <a16:creationId xmlns:a16="http://schemas.microsoft.com/office/drawing/2014/main" id="{93B7774D-DEC1-447A-8DDF-67F08A25853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89" y="968"/>
                    <a:ext cx="13" cy="13"/>
                  </a:xfrm>
                  <a:prstGeom prst="ellipse">
                    <a:avLst/>
                  </a:prstGeom>
                  <a:solidFill>
                    <a:srgbClr val="D5D2D3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1" name="Freeform 1967">
                    <a:extLst>
                      <a:ext uri="{FF2B5EF4-FFF2-40B4-BE49-F238E27FC236}">
                        <a16:creationId xmlns:a16="http://schemas.microsoft.com/office/drawing/2014/main" id="{BF2D234C-4936-429A-B2F9-5E3E5BC39E9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488" y="740"/>
                    <a:ext cx="179" cy="238"/>
                  </a:xfrm>
                  <a:custGeom>
                    <a:avLst/>
                    <a:gdLst>
                      <a:gd name="T0" fmla="*/ 197 w 205"/>
                      <a:gd name="T1" fmla="*/ 265 h 272"/>
                      <a:gd name="T2" fmla="*/ 60 w 205"/>
                      <a:gd name="T3" fmla="*/ 109 h 272"/>
                      <a:gd name="T4" fmla="*/ 23 w 205"/>
                      <a:gd name="T5" fmla="*/ 0 h 272"/>
                      <a:gd name="T6" fmla="*/ 32 w 205"/>
                      <a:gd name="T7" fmla="*/ 1 h 272"/>
                      <a:gd name="T8" fmla="*/ 68 w 205"/>
                      <a:gd name="T9" fmla="*/ 102 h 272"/>
                      <a:gd name="T10" fmla="*/ 205 w 205"/>
                      <a:gd name="T11" fmla="*/ 272 h 272"/>
                      <a:gd name="T12" fmla="*/ 197 w 205"/>
                      <a:gd name="T13" fmla="*/ 265 h 2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05" h="272">
                        <a:moveTo>
                          <a:pt x="197" y="265"/>
                        </a:moveTo>
                        <a:cubicBezTo>
                          <a:pt x="60" y="109"/>
                          <a:pt x="60" y="109"/>
                          <a:pt x="60" y="109"/>
                        </a:cubicBezTo>
                        <a:cubicBezTo>
                          <a:pt x="0" y="40"/>
                          <a:pt x="22" y="2"/>
                          <a:pt x="23" y="0"/>
                        </a:cubicBezTo>
                        <a:cubicBezTo>
                          <a:pt x="32" y="1"/>
                          <a:pt x="32" y="1"/>
                          <a:pt x="32" y="1"/>
                        </a:cubicBezTo>
                        <a:cubicBezTo>
                          <a:pt x="32" y="1"/>
                          <a:pt x="13" y="40"/>
                          <a:pt x="68" y="102"/>
                        </a:cubicBezTo>
                        <a:cubicBezTo>
                          <a:pt x="205" y="272"/>
                          <a:pt x="205" y="272"/>
                          <a:pt x="205" y="272"/>
                        </a:cubicBezTo>
                        <a:lnTo>
                          <a:pt x="197" y="265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2" name="Freeform 1968">
                    <a:extLst>
                      <a:ext uri="{FF2B5EF4-FFF2-40B4-BE49-F238E27FC236}">
                        <a16:creationId xmlns:a16="http://schemas.microsoft.com/office/drawing/2014/main" id="{EF1BAF8B-D370-405C-A00D-6D48BA47C82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07" y="736"/>
                    <a:ext cx="70" cy="71"/>
                  </a:xfrm>
                  <a:custGeom>
                    <a:avLst/>
                    <a:gdLst>
                      <a:gd name="T0" fmla="*/ 50 w 81"/>
                      <a:gd name="T1" fmla="*/ 24 h 81"/>
                      <a:gd name="T2" fmla="*/ 59 w 81"/>
                      <a:gd name="T3" fmla="*/ 5 h 81"/>
                      <a:gd name="T4" fmla="*/ 6 w 81"/>
                      <a:gd name="T5" fmla="*/ 21 h 81"/>
                      <a:gd name="T6" fmla="*/ 41 w 81"/>
                      <a:gd name="T7" fmla="*/ 72 h 81"/>
                      <a:gd name="T8" fmla="*/ 49 w 81"/>
                      <a:gd name="T9" fmla="*/ 75 h 81"/>
                      <a:gd name="T10" fmla="*/ 81 w 81"/>
                      <a:gd name="T11" fmla="*/ 81 h 81"/>
                      <a:gd name="T12" fmla="*/ 50 w 81"/>
                      <a:gd name="T13" fmla="*/ 24 h 8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81" h="81">
                        <a:moveTo>
                          <a:pt x="50" y="24"/>
                        </a:moveTo>
                        <a:cubicBezTo>
                          <a:pt x="51" y="17"/>
                          <a:pt x="55" y="10"/>
                          <a:pt x="59" y="5"/>
                        </a:cubicBezTo>
                        <a:cubicBezTo>
                          <a:pt x="34" y="0"/>
                          <a:pt x="12" y="6"/>
                          <a:pt x="6" y="21"/>
                        </a:cubicBezTo>
                        <a:cubicBezTo>
                          <a:pt x="0" y="38"/>
                          <a:pt x="15" y="59"/>
                          <a:pt x="41" y="72"/>
                        </a:cubicBezTo>
                        <a:cubicBezTo>
                          <a:pt x="43" y="73"/>
                          <a:pt x="46" y="74"/>
                          <a:pt x="49" y="75"/>
                        </a:cubicBezTo>
                        <a:cubicBezTo>
                          <a:pt x="60" y="79"/>
                          <a:pt x="71" y="81"/>
                          <a:pt x="81" y="81"/>
                        </a:cubicBezTo>
                        <a:cubicBezTo>
                          <a:pt x="60" y="69"/>
                          <a:pt x="45" y="46"/>
                          <a:pt x="50" y="24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40000"/>
                      <a:lumOff val="60000"/>
                    </a:schemeClr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3" name="Freeform 1969">
                    <a:extLst>
                      <a:ext uri="{FF2B5EF4-FFF2-40B4-BE49-F238E27FC236}">
                        <a16:creationId xmlns:a16="http://schemas.microsoft.com/office/drawing/2014/main" id="{1E1E126B-5A56-496C-BF5A-4728B861BCF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46" y="740"/>
                    <a:ext cx="90" cy="67"/>
                  </a:xfrm>
                  <a:custGeom>
                    <a:avLst/>
                    <a:gdLst>
                      <a:gd name="T0" fmla="*/ 90 w 103"/>
                      <a:gd name="T1" fmla="*/ 39 h 76"/>
                      <a:gd name="T2" fmla="*/ 69 w 103"/>
                      <a:gd name="T3" fmla="*/ 37 h 76"/>
                      <a:gd name="T4" fmla="*/ 28 w 103"/>
                      <a:gd name="T5" fmla="*/ 4 h 76"/>
                      <a:gd name="T6" fmla="*/ 20 w 103"/>
                      <a:gd name="T7" fmla="*/ 1 h 76"/>
                      <a:gd name="T8" fmla="*/ 14 w 103"/>
                      <a:gd name="T9" fmla="*/ 0 h 76"/>
                      <a:gd name="T10" fmla="*/ 5 w 103"/>
                      <a:gd name="T11" fmla="*/ 19 h 76"/>
                      <a:gd name="T12" fmla="*/ 36 w 103"/>
                      <a:gd name="T13" fmla="*/ 76 h 76"/>
                      <a:gd name="T14" fmla="*/ 65 w 103"/>
                      <a:gd name="T15" fmla="*/ 66 h 76"/>
                      <a:gd name="T16" fmla="*/ 86 w 103"/>
                      <a:gd name="T17" fmla="*/ 69 h 76"/>
                      <a:gd name="T18" fmla="*/ 103 w 103"/>
                      <a:gd name="T19" fmla="*/ 56 h 76"/>
                      <a:gd name="T20" fmla="*/ 90 w 103"/>
                      <a:gd name="T21" fmla="*/ 39 h 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103" h="76">
                        <a:moveTo>
                          <a:pt x="90" y="39"/>
                        </a:moveTo>
                        <a:cubicBezTo>
                          <a:pt x="69" y="37"/>
                          <a:pt x="69" y="37"/>
                          <a:pt x="69" y="37"/>
                        </a:cubicBezTo>
                        <a:cubicBezTo>
                          <a:pt x="63" y="24"/>
                          <a:pt x="48" y="11"/>
                          <a:pt x="28" y="4"/>
                        </a:cubicBezTo>
                        <a:cubicBezTo>
                          <a:pt x="26" y="3"/>
                          <a:pt x="23" y="2"/>
                          <a:pt x="20" y="1"/>
                        </a:cubicBezTo>
                        <a:cubicBezTo>
                          <a:pt x="18" y="1"/>
                          <a:pt x="16" y="1"/>
                          <a:pt x="14" y="0"/>
                        </a:cubicBezTo>
                        <a:cubicBezTo>
                          <a:pt x="10" y="5"/>
                          <a:pt x="6" y="12"/>
                          <a:pt x="5" y="19"/>
                        </a:cubicBezTo>
                        <a:cubicBezTo>
                          <a:pt x="0" y="41"/>
                          <a:pt x="15" y="64"/>
                          <a:pt x="36" y="76"/>
                        </a:cubicBezTo>
                        <a:cubicBezTo>
                          <a:pt x="48" y="76"/>
                          <a:pt x="59" y="72"/>
                          <a:pt x="65" y="66"/>
                        </a:cubicBezTo>
                        <a:cubicBezTo>
                          <a:pt x="86" y="69"/>
                          <a:pt x="86" y="69"/>
                          <a:pt x="86" y="69"/>
                        </a:cubicBezTo>
                        <a:cubicBezTo>
                          <a:pt x="94" y="69"/>
                          <a:pt x="102" y="64"/>
                          <a:pt x="103" y="56"/>
                        </a:cubicBezTo>
                        <a:cubicBezTo>
                          <a:pt x="103" y="47"/>
                          <a:pt x="98" y="40"/>
                          <a:pt x="90" y="39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4" name="Freeform 1970">
                    <a:extLst>
                      <a:ext uri="{FF2B5EF4-FFF2-40B4-BE49-F238E27FC236}">
                        <a16:creationId xmlns:a16="http://schemas.microsoft.com/office/drawing/2014/main" id="{7D08DDC4-3765-4D1E-B75E-ED87E22E584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1" y="849"/>
                    <a:ext cx="34" cy="50"/>
                  </a:xfrm>
                  <a:custGeom>
                    <a:avLst/>
                    <a:gdLst>
                      <a:gd name="T0" fmla="*/ 34 w 39"/>
                      <a:gd name="T1" fmla="*/ 24 h 57"/>
                      <a:gd name="T2" fmla="*/ 28 w 39"/>
                      <a:gd name="T3" fmla="*/ 54 h 57"/>
                      <a:gd name="T4" fmla="*/ 5 w 39"/>
                      <a:gd name="T5" fmla="*/ 33 h 57"/>
                      <a:gd name="T6" fmla="*/ 11 w 39"/>
                      <a:gd name="T7" fmla="*/ 3 h 57"/>
                      <a:gd name="T8" fmla="*/ 34 w 39"/>
                      <a:gd name="T9" fmla="*/ 24 h 5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39" h="57">
                        <a:moveTo>
                          <a:pt x="34" y="24"/>
                        </a:moveTo>
                        <a:cubicBezTo>
                          <a:pt x="39" y="38"/>
                          <a:pt x="36" y="51"/>
                          <a:pt x="28" y="54"/>
                        </a:cubicBezTo>
                        <a:cubicBezTo>
                          <a:pt x="20" y="57"/>
                          <a:pt x="9" y="47"/>
                          <a:pt x="5" y="33"/>
                        </a:cubicBezTo>
                        <a:cubicBezTo>
                          <a:pt x="0" y="19"/>
                          <a:pt x="3" y="6"/>
                          <a:pt x="11" y="3"/>
                        </a:cubicBezTo>
                        <a:cubicBezTo>
                          <a:pt x="20" y="0"/>
                          <a:pt x="30" y="10"/>
                          <a:pt x="34" y="24"/>
                        </a:cubicBezTo>
                        <a:close/>
                      </a:path>
                    </a:pathLst>
                  </a:custGeom>
                  <a:solidFill>
                    <a:srgbClr val="F3F8F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5" name="Freeform 1971">
                    <a:extLst>
                      <a:ext uri="{FF2B5EF4-FFF2-40B4-BE49-F238E27FC236}">
                        <a16:creationId xmlns:a16="http://schemas.microsoft.com/office/drawing/2014/main" id="{C5AAE96D-AF5D-446B-8D1D-FF63DBD2E1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89" y="885"/>
                    <a:ext cx="26" cy="35"/>
                  </a:xfrm>
                  <a:custGeom>
                    <a:avLst/>
                    <a:gdLst>
                      <a:gd name="T0" fmla="*/ 25 w 29"/>
                      <a:gd name="T1" fmla="*/ 16 h 40"/>
                      <a:gd name="T2" fmla="*/ 21 w 29"/>
                      <a:gd name="T3" fmla="*/ 38 h 40"/>
                      <a:gd name="T4" fmla="*/ 4 w 29"/>
                      <a:gd name="T5" fmla="*/ 24 h 40"/>
                      <a:gd name="T6" fmla="*/ 8 w 29"/>
                      <a:gd name="T7" fmla="*/ 2 h 40"/>
                      <a:gd name="T8" fmla="*/ 25 w 29"/>
                      <a:gd name="T9" fmla="*/ 16 h 4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9" h="40">
                        <a:moveTo>
                          <a:pt x="25" y="16"/>
                        </a:moveTo>
                        <a:cubicBezTo>
                          <a:pt x="29" y="26"/>
                          <a:pt x="27" y="36"/>
                          <a:pt x="21" y="38"/>
                        </a:cubicBezTo>
                        <a:cubicBezTo>
                          <a:pt x="15" y="40"/>
                          <a:pt x="7" y="34"/>
                          <a:pt x="4" y="24"/>
                        </a:cubicBezTo>
                        <a:cubicBezTo>
                          <a:pt x="0" y="14"/>
                          <a:pt x="2" y="4"/>
                          <a:pt x="8" y="2"/>
                        </a:cubicBezTo>
                        <a:cubicBezTo>
                          <a:pt x="14" y="0"/>
                          <a:pt x="21" y="6"/>
                          <a:pt x="25" y="16"/>
                        </a:cubicBezTo>
                        <a:close/>
                      </a:path>
                    </a:pathLst>
                  </a:custGeom>
                  <a:solidFill>
                    <a:srgbClr val="F3F8F9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6" name="Freeform 1972">
                    <a:extLst>
                      <a:ext uri="{FF2B5EF4-FFF2-40B4-BE49-F238E27FC236}">
                        <a16:creationId xmlns:a16="http://schemas.microsoft.com/office/drawing/2014/main" id="{90992CBF-D98D-4D51-AAA3-76B9A06169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25" y="713"/>
                    <a:ext cx="37" cy="36"/>
                  </a:xfrm>
                  <a:custGeom>
                    <a:avLst/>
                    <a:gdLst>
                      <a:gd name="T0" fmla="*/ 9 w 42"/>
                      <a:gd name="T1" fmla="*/ 41 h 41"/>
                      <a:gd name="T2" fmla="*/ 42 w 42"/>
                      <a:gd name="T3" fmla="*/ 41 h 41"/>
                      <a:gd name="T4" fmla="*/ 32 w 42"/>
                      <a:gd name="T5" fmla="*/ 9 h 41"/>
                      <a:gd name="T6" fmla="*/ 13 w 42"/>
                      <a:gd name="T7" fmla="*/ 2 h 41"/>
                      <a:gd name="T8" fmla="*/ 2 w 42"/>
                      <a:gd name="T9" fmla="*/ 18 h 41"/>
                      <a:gd name="T10" fmla="*/ 9 w 42"/>
                      <a:gd name="T11" fmla="*/ 41 h 4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2" h="41">
                        <a:moveTo>
                          <a:pt x="9" y="41"/>
                        </a:moveTo>
                        <a:cubicBezTo>
                          <a:pt x="42" y="41"/>
                          <a:pt x="42" y="41"/>
                          <a:pt x="42" y="41"/>
                        </a:cubicBezTo>
                        <a:cubicBezTo>
                          <a:pt x="32" y="9"/>
                          <a:pt x="32" y="9"/>
                          <a:pt x="32" y="9"/>
                        </a:cubicBezTo>
                        <a:cubicBezTo>
                          <a:pt x="30" y="3"/>
                          <a:pt x="22" y="0"/>
                          <a:pt x="13" y="2"/>
                        </a:cubicBezTo>
                        <a:cubicBezTo>
                          <a:pt x="5" y="5"/>
                          <a:pt x="0" y="12"/>
                          <a:pt x="2" y="18"/>
                        </a:cubicBezTo>
                        <a:lnTo>
                          <a:pt x="9" y="41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7" name="Freeform 1973">
                    <a:extLst>
                      <a:ext uri="{FF2B5EF4-FFF2-40B4-BE49-F238E27FC236}">
                        <a16:creationId xmlns:a16="http://schemas.microsoft.com/office/drawing/2014/main" id="{5C8A1867-D946-4EB7-879A-20892A756A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378" y="743"/>
                    <a:ext cx="122" cy="20"/>
                  </a:xfrm>
                  <a:custGeom>
                    <a:avLst/>
                    <a:gdLst>
                      <a:gd name="T0" fmla="*/ 0 w 140"/>
                      <a:gd name="T1" fmla="*/ 0 h 23"/>
                      <a:gd name="T2" fmla="*/ 140 w 140"/>
                      <a:gd name="T3" fmla="*/ 23 h 23"/>
                      <a:gd name="T4" fmla="*/ 0 w 140"/>
                      <a:gd name="T5" fmla="*/ 0 h 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40" h="23">
                        <a:moveTo>
                          <a:pt x="0" y="0"/>
                        </a:moveTo>
                        <a:cubicBezTo>
                          <a:pt x="0" y="0"/>
                          <a:pt x="130" y="3"/>
                          <a:pt x="140" y="23"/>
                        </a:cubicBezTo>
                        <a:cubicBezTo>
                          <a:pt x="85" y="1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8" name="Freeform 1974">
                    <a:extLst>
                      <a:ext uri="{FF2B5EF4-FFF2-40B4-BE49-F238E27FC236}">
                        <a16:creationId xmlns:a16="http://schemas.microsoft.com/office/drawing/2014/main" id="{288EB6F2-2289-417C-8B91-4B63E4E007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35" y="814"/>
                    <a:ext cx="272" cy="34"/>
                  </a:xfrm>
                  <a:custGeom>
                    <a:avLst/>
                    <a:gdLst>
                      <a:gd name="T0" fmla="*/ 0 w 312"/>
                      <a:gd name="T1" fmla="*/ 0 h 39"/>
                      <a:gd name="T2" fmla="*/ 312 w 312"/>
                      <a:gd name="T3" fmla="*/ 39 h 39"/>
                      <a:gd name="T4" fmla="*/ 0 w 312"/>
                      <a:gd name="T5" fmla="*/ 0 h 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2" h="39">
                        <a:moveTo>
                          <a:pt x="0" y="0"/>
                        </a:moveTo>
                        <a:cubicBezTo>
                          <a:pt x="0" y="0"/>
                          <a:pt x="282" y="20"/>
                          <a:pt x="312" y="39"/>
                        </a:cubicBezTo>
                        <a:cubicBezTo>
                          <a:pt x="189" y="24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79" name="Freeform 1975">
                    <a:extLst>
                      <a:ext uri="{FF2B5EF4-FFF2-40B4-BE49-F238E27FC236}">
                        <a16:creationId xmlns:a16="http://schemas.microsoft.com/office/drawing/2014/main" id="{F653BCDB-8C36-4879-A172-BA2320AB6E2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71" y="778"/>
                    <a:ext cx="271" cy="37"/>
                  </a:xfrm>
                  <a:custGeom>
                    <a:avLst/>
                    <a:gdLst>
                      <a:gd name="T0" fmla="*/ 0 w 311"/>
                      <a:gd name="T1" fmla="*/ 0 h 42"/>
                      <a:gd name="T2" fmla="*/ 311 w 311"/>
                      <a:gd name="T3" fmla="*/ 42 h 42"/>
                      <a:gd name="T4" fmla="*/ 0 w 311"/>
                      <a:gd name="T5" fmla="*/ 0 h 4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1" h="42">
                        <a:moveTo>
                          <a:pt x="0" y="0"/>
                        </a:moveTo>
                        <a:cubicBezTo>
                          <a:pt x="0" y="0"/>
                          <a:pt x="282" y="22"/>
                          <a:pt x="311" y="42"/>
                        </a:cubicBezTo>
                        <a:cubicBezTo>
                          <a:pt x="189" y="26"/>
                          <a:pt x="0" y="0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80" name="Freeform 1976">
                    <a:extLst>
                      <a:ext uri="{FF2B5EF4-FFF2-40B4-BE49-F238E27FC236}">
                        <a16:creationId xmlns:a16="http://schemas.microsoft.com/office/drawing/2014/main" id="{9256CC94-6BA5-42CE-9615-EB105C2EA8A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95" y="787"/>
                    <a:ext cx="57" cy="14"/>
                  </a:xfrm>
                  <a:custGeom>
                    <a:avLst/>
                    <a:gdLst>
                      <a:gd name="T0" fmla="*/ 56 w 65"/>
                      <a:gd name="T1" fmla="*/ 4 h 17"/>
                      <a:gd name="T2" fmla="*/ 16 w 65"/>
                      <a:gd name="T3" fmla="*/ 4 h 17"/>
                      <a:gd name="T4" fmla="*/ 9 w 65"/>
                      <a:gd name="T5" fmla="*/ 0 h 17"/>
                      <a:gd name="T6" fmla="*/ 0 w 65"/>
                      <a:gd name="T7" fmla="*/ 9 h 17"/>
                      <a:gd name="T8" fmla="*/ 9 w 65"/>
                      <a:gd name="T9" fmla="*/ 17 h 17"/>
                      <a:gd name="T10" fmla="*/ 18 w 65"/>
                      <a:gd name="T11" fmla="*/ 9 h 17"/>
                      <a:gd name="T12" fmla="*/ 18 w 65"/>
                      <a:gd name="T13" fmla="*/ 8 h 17"/>
                      <a:gd name="T14" fmla="*/ 50 w 65"/>
                      <a:gd name="T15" fmla="*/ 9 h 17"/>
                      <a:gd name="T16" fmla="*/ 57 w 65"/>
                      <a:gd name="T17" fmla="*/ 14 h 17"/>
                      <a:gd name="T18" fmla="*/ 64 w 65"/>
                      <a:gd name="T19" fmla="*/ 12 h 17"/>
                      <a:gd name="T20" fmla="*/ 56 w 65"/>
                      <a:gd name="T21" fmla="*/ 4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</a:cxnLst>
                    <a:rect l="0" t="0" r="r" b="b"/>
                    <a:pathLst>
                      <a:path w="65" h="17">
                        <a:moveTo>
                          <a:pt x="56" y="4"/>
                        </a:moveTo>
                        <a:cubicBezTo>
                          <a:pt x="53" y="4"/>
                          <a:pt x="27" y="4"/>
                          <a:pt x="16" y="4"/>
                        </a:cubicBezTo>
                        <a:cubicBezTo>
                          <a:pt x="14" y="1"/>
                          <a:pt x="12" y="0"/>
                          <a:pt x="9" y="0"/>
                        </a:cubicBezTo>
                        <a:cubicBezTo>
                          <a:pt x="4" y="0"/>
                          <a:pt x="0" y="4"/>
                          <a:pt x="0" y="9"/>
                        </a:cubicBezTo>
                        <a:cubicBezTo>
                          <a:pt x="0" y="13"/>
                          <a:pt x="4" y="17"/>
                          <a:pt x="9" y="17"/>
                        </a:cubicBezTo>
                        <a:cubicBezTo>
                          <a:pt x="14" y="17"/>
                          <a:pt x="18" y="13"/>
                          <a:pt x="18" y="9"/>
                        </a:cubicBezTo>
                        <a:cubicBezTo>
                          <a:pt x="18" y="8"/>
                          <a:pt x="18" y="8"/>
                          <a:pt x="18" y="8"/>
                        </a:cubicBezTo>
                        <a:cubicBezTo>
                          <a:pt x="27" y="8"/>
                          <a:pt x="46" y="9"/>
                          <a:pt x="50" y="9"/>
                        </a:cubicBezTo>
                        <a:cubicBezTo>
                          <a:pt x="55" y="10"/>
                          <a:pt x="54" y="13"/>
                          <a:pt x="57" y="14"/>
                        </a:cubicBezTo>
                        <a:cubicBezTo>
                          <a:pt x="62" y="15"/>
                          <a:pt x="62" y="14"/>
                          <a:pt x="64" y="12"/>
                        </a:cubicBezTo>
                        <a:cubicBezTo>
                          <a:pt x="65" y="10"/>
                          <a:pt x="63" y="6"/>
                          <a:pt x="56" y="4"/>
                        </a:cubicBezTo>
                        <a:close/>
                      </a:path>
                    </a:pathLst>
                  </a:custGeom>
                  <a:solidFill>
                    <a:srgbClr val="1F333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</p:grpSp>
          </p:grpSp>
        </p:grp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6F2AF703-52FB-4AF5-A18A-7E512FB6A5CA}"/>
                </a:ext>
              </a:extLst>
            </p:cNvPr>
            <p:cNvSpPr/>
            <p:nvPr/>
          </p:nvSpPr>
          <p:spPr>
            <a:xfrm>
              <a:off x="8623281" y="3856836"/>
              <a:ext cx="296535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100000">
                  <a:srgbClr val="2C9A40">
                    <a:alpha val="0"/>
                  </a:srgbClr>
                </a:gs>
                <a:gs pos="79000">
                  <a:srgbClr val="2C9A40">
                    <a:alpha val="40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D3EDB0DB-106C-44C1-AEF2-6E767F4E5806}"/>
                </a:ext>
              </a:extLst>
            </p:cNvPr>
            <p:cNvSpPr/>
            <p:nvPr/>
          </p:nvSpPr>
          <p:spPr>
            <a:xfrm>
              <a:off x="6307508" y="3856836"/>
              <a:ext cx="226764" cy="2268771"/>
            </a:xfrm>
            <a:prstGeom prst="rect">
              <a:avLst/>
            </a:prstGeom>
            <a:gradFill>
              <a:gsLst>
                <a:gs pos="0">
                  <a:srgbClr val="59BB95">
                    <a:lumMod val="5000"/>
                    <a:lumOff val="95000"/>
                    <a:alpha val="0"/>
                  </a:srgbClr>
                </a:gs>
                <a:gs pos="99000">
                  <a:srgbClr val="529FDB">
                    <a:alpha val="0"/>
                  </a:srgbClr>
                </a:gs>
                <a:gs pos="79000">
                  <a:srgbClr val="529FDB">
                    <a:alpha val="26000"/>
                  </a:srgbClr>
                </a:gs>
              </a:gsLst>
              <a:lin ang="5400000" scaled="1"/>
            </a:gradFill>
            <a:ln w="6350" cap="rnd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32962">
                <a:defRPr/>
              </a:pPr>
              <a:endParaRPr lang="ru-RU" sz="1632" b="1" kern="0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  <p:grpSp>
          <p:nvGrpSpPr>
            <p:cNvPr id="50" name="Группа 49">
              <a:extLst>
                <a:ext uri="{FF2B5EF4-FFF2-40B4-BE49-F238E27FC236}">
                  <a16:creationId xmlns:a16="http://schemas.microsoft.com/office/drawing/2014/main" id="{0F70A884-D41B-45B0-96A8-03948217044F}"/>
                </a:ext>
              </a:extLst>
            </p:cNvPr>
            <p:cNvGrpSpPr/>
            <p:nvPr/>
          </p:nvGrpSpPr>
          <p:grpSpPr>
            <a:xfrm>
              <a:off x="8592606" y="5362639"/>
              <a:ext cx="290360" cy="555321"/>
              <a:chOff x="4681969" y="3129072"/>
              <a:chExt cx="239967" cy="439875"/>
            </a:xfrm>
          </p:grpSpPr>
          <p:sp>
            <p:nvSpPr>
              <p:cNvPr id="107" name="Freeform 608">
                <a:extLst>
                  <a:ext uri="{FF2B5EF4-FFF2-40B4-BE49-F238E27FC236}">
                    <a16:creationId xmlns:a16="http://schemas.microsoft.com/office/drawing/2014/main" id="{4A377873-6B63-45BD-A6A6-51B52738CA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8276" y="3248986"/>
                <a:ext cx="47692" cy="41487"/>
              </a:xfrm>
              <a:custGeom>
                <a:avLst/>
                <a:gdLst>
                  <a:gd name="T0" fmla="*/ 98 w 109"/>
                  <a:gd name="T1" fmla="*/ 84 h 84"/>
                  <a:gd name="T2" fmla="*/ 10 w 109"/>
                  <a:gd name="T3" fmla="*/ 84 h 84"/>
                  <a:gd name="T4" fmla="*/ 0 w 109"/>
                  <a:gd name="T5" fmla="*/ 74 h 84"/>
                  <a:gd name="T6" fmla="*/ 0 w 109"/>
                  <a:gd name="T7" fmla="*/ 11 h 84"/>
                  <a:gd name="T8" fmla="*/ 10 w 109"/>
                  <a:gd name="T9" fmla="*/ 0 h 84"/>
                  <a:gd name="T10" fmla="*/ 98 w 109"/>
                  <a:gd name="T11" fmla="*/ 0 h 84"/>
                  <a:gd name="T12" fmla="*/ 109 w 109"/>
                  <a:gd name="T13" fmla="*/ 11 h 84"/>
                  <a:gd name="T14" fmla="*/ 109 w 109"/>
                  <a:gd name="T15" fmla="*/ 74 h 84"/>
                  <a:gd name="T16" fmla="*/ 98 w 109"/>
                  <a:gd name="T1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84">
                    <a:moveTo>
                      <a:pt x="98" y="84"/>
                    </a:moveTo>
                    <a:cubicBezTo>
                      <a:pt x="10" y="84"/>
                      <a:pt x="10" y="84"/>
                      <a:pt x="10" y="84"/>
                    </a:cubicBezTo>
                    <a:cubicBezTo>
                      <a:pt x="4" y="84"/>
                      <a:pt x="0" y="80"/>
                      <a:pt x="0" y="7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98" y="0"/>
                      <a:pt x="98" y="0"/>
                      <a:pt x="98" y="0"/>
                    </a:cubicBezTo>
                    <a:cubicBezTo>
                      <a:pt x="104" y="0"/>
                      <a:pt x="109" y="5"/>
                      <a:pt x="109" y="11"/>
                    </a:cubicBezTo>
                    <a:cubicBezTo>
                      <a:pt x="109" y="74"/>
                      <a:pt x="109" y="74"/>
                      <a:pt x="109" y="74"/>
                    </a:cubicBezTo>
                    <a:cubicBezTo>
                      <a:pt x="109" y="80"/>
                      <a:pt x="104" y="84"/>
                      <a:pt x="98" y="84"/>
                    </a:cubicBezTo>
                    <a:close/>
                  </a:path>
                </a:pathLst>
              </a:custGeom>
              <a:solidFill>
                <a:srgbClr val="4D94A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08" name="Freeform 609">
                <a:extLst>
                  <a:ext uri="{FF2B5EF4-FFF2-40B4-BE49-F238E27FC236}">
                    <a16:creationId xmlns:a16="http://schemas.microsoft.com/office/drawing/2014/main" id="{EBAFF6BD-38D6-40EC-95F1-E8CEBFEFCB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511" y="3248986"/>
                <a:ext cx="47692" cy="41487"/>
              </a:xfrm>
              <a:custGeom>
                <a:avLst/>
                <a:gdLst>
                  <a:gd name="T0" fmla="*/ 99 w 109"/>
                  <a:gd name="T1" fmla="*/ 84 h 84"/>
                  <a:gd name="T2" fmla="*/ 10 w 109"/>
                  <a:gd name="T3" fmla="*/ 84 h 84"/>
                  <a:gd name="T4" fmla="*/ 0 w 109"/>
                  <a:gd name="T5" fmla="*/ 74 h 84"/>
                  <a:gd name="T6" fmla="*/ 0 w 109"/>
                  <a:gd name="T7" fmla="*/ 11 h 84"/>
                  <a:gd name="T8" fmla="*/ 10 w 109"/>
                  <a:gd name="T9" fmla="*/ 0 h 84"/>
                  <a:gd name="T10" fmla="*/ 99 w 109"/>
                  <a:gd name="T11" fmla="*/ 0 h 84"/>
                  <a:gd name="T12" fmla="*/ 109 w 109"/>
                  <a:gd name="T13" fmla="*/ 11 h 84"/>
                  <a:gd name="T14" fmla="*/ 109 w 109"/>
                  <a:gd name="T15" fmla="*/ 74 h 84"/>
                  <a:gd name="T16" fmla="*/ 99 w 109"/>
                  <a:gd name="T1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09" h="84">
                    <a:moveTo>
                      <a:pt x="99" y="84"/>
                    </a:moveTo>
                    <a:cubicBezTo>
                      <a:pt x="10" y="84"/>
                      <a:pt x="10" y="84"/>
                      <a:pt x="10" y="84"/>
                    </a:cubicBezTo>
                    <a:cubicBezTo>
                      <a:pt x="4" y="84"/>
                      <a:pt x="0" y="80"/>
                      <a:pt x="0" y="7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99" y="0"/>
                      <a:pt x="99" y="0"/>
                      <a:pt x="99" y="0"/>
                    </a:cubicBezTo>
                    <a:cubicBezTo>
                      <a:pt x="104" y="0"/>
                      <a:pt x="109" y="5"/>
                      <a:pt x="109" y="11"/>
                    </a:cubicBezTo>
                    <a:cubicBezTo>
                      <a:pt x="109" y="74"/>
                      <a:pt x="109" y="74"/>
                      <a:pt x="109" y="74"/>
                    </a:cubicBezTo>
                    <a:cubicBezTo>
                      <a:pt x="109" y="80"/>
                      <a:pt x="104" y="84"/>
                      <a:pt x="99" y="84"/>
                    </a:cubicBezTo>
                    <a:close/>
                  </a:path>
                </a:pathLst>
              </a:custGeom>
              <a:solidFill>
                <a:srgbClr val="4D94A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09" name="Freeform 610">
                <a:extLst>
                  <a:ext uri="{FF2B5EF4-FFF2-40B4-BE49-F238E27FC236}">
                    <a16:creationId xmlns:a16="http://schemas.microsoft.com/office/drawing/2014/main" id="{BAE31E15-3E00-4F46-AD68-DC741DDF66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75248" y="3248986"/>
                <a:ext cx="32632" cy="62515"/>
              </a:xfrm>
              <a:custGeom>
                <a:avLst/>
                <a:gdLst>
                  <a:gd name="T0" fmla="*/ 10 w 75"/>
                  <a:gd name="T1" fmla="*/ 22 h 127"/>
                  <a:gd name="T2" fmla="*/ 20 w 75"/>
                  <a:gd name="T3" fmla="*/ 12 h 127"/>
                  <a:gd name="T4" fmla="*/ 75 w 75"/>
                  <a:gd name="T5" fmla="*/ 12 h 127"/>
                  <a:gd name="T6" fmla="*/ 75 w 75"/>
                  <a:gd name="T7" fmla="*/ 11 h 127"/>
                  <a:gd name="T8" fmla="*/ 65 w 75"/>
                  <a:gd name="T9" fmla="*/ 0 h 127"/>
                  <a:gd name="T10" fmla="*/ 10 w 75"/>
                  <a:gd name="T11" fmla="*/ 0 h 127"/>
                  <a:gd name="T12" fmla="*/ 0 w 75"/>
                  <a:gd name="T13" fmla="*/ 11 h 127"/>
                  <a:gd name="T14" fmla="*/ 0 w 75"/>
                  <a:gd name="T15" fmla="*/ 117 h 127"/>
                  <a:gd name="T16" fmla="*/ 10 w 75"/>
                  <a:gd name="T17" fmla="*/ 127 h 127"/>
                  <a:gd name="T18" fmla="*/ 10 w 75"/>
                  <a:gd name="T19" fmla="*/ 2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5" h="127">
                    <a:moveTo>
                      <a:pt x="10" y="22"/>
                    </a:moveTo>
                    <a:cubicBezTo>
                      <a:pt x="10" y="17"/>
                      <a:pt x="15" y="12"/>
                      <a:pt x="20" y="12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5"/>
                      <a:pt x="70" y="0"/>
                      <a:pt x="65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7"/>
                      <a:pt x="0" y="117"/>
                      <a:pt x="0" y="117"/>
                    </a:cubicBezTo>
                    <a:cubicBezTo>
                      <a:pt x="0" y="122"/>
                      <a:pt x="5" y="127"/>
                      <a:pt x="10" y="127"/>
                    </a:cubicBezTo>
                    <a:lnTo>
                      <a:pt x="10" y="22"/>
                    </a:lnTo>
                    <a:close/>
                  </a:path>
                </a:pathLst>
              </a:custGeom>
              <a:solidFill>
                <a:srgbClr val="3A88A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10" name="Freeform 613">
                <a:extLst>
                  <a:ext uri="{FF2B5EF4-FFF2-40B4-BE49-F238E27FC236}">
                    <a16:creationId xmlns:a16="http://schemas.microsoft.com/office/drawing/2014/main" id="{8BFFD8CE-22F7-4C69-83A2-E50111177E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0041" y="3248986"/>
                <a:ext cx="47692" cy="41487"/>
              </a:xfrm>
              <a:custGeom>
                <a:avLst/>
                <a:gdLst>
                  <a:gd name="T0" fmla="*/ 13 w 109"/>
                  <a:gd name="T1" fmla="*/ 23 h 84"/>
                  <a:gd name="T2" fmla="*/ 23 w 109"/>
                  <a:gd name="T3" fmla="*/ 13 h 84"/>
                  <a:gd name="T4" fmla="*/ 109 w 109"/>
                  <a:gd name="T5" fmla="*/ 13 h 84"/>
                  <a:gd name="T6" fmla="*/ 109 w 109"/>
                  <a:gd name="T7" fmla="*/ 11 h 84"/>
                  <a:gd name="T8" fmla="*/ 98 w 109"/>
                  <a:gd name="T9" fmla="*/ 0 h 84"/>
                  <a:gd name="T10" fmla="*/ 10 w 109"/>
                  <a:gd name="T11" fmla="*/ 0 h 84"/>
                  <a:gd name="T12" fmla="*/ 0 w 109"/>
                  <a:gd name="T13" fmla="*/ 11 h 84"/>
                  <a:gd name="T14" fmla="*/ 0 w 109"/>
                  <a:gd name="T15" fmla="*/ 74 h 84"/>
                  <a:gd name="T16" fmla="*/ 10 w 109"/>
                  <a:gd name="T17" fmla="*/ 84 h 84"/>
                  <a:gd name="T18" fmla="*/ 13 w 109"/>
                  <a:gd name="T19" fmla="*/ 84 h 84"/>
                  <a:gd name="T20" fmla="*/ 13 w 109"/>
                  <a:gd name="T21" fmla="*/ 2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84">
                    <a:moveTo>
                      <a:pt x="13" y="23"/>
                    </a:moveTo>
                    <a:cubicBezTo>
                      <a:pt x="13" y="17"/>
                      <a:pt x="17" y="13"/>
                      <a:pt x="23" y="13"/>
                    </a:cubicBezTo>
                    <a:cubicBezTo>
                      <a:pt x="109" y="13"/>
                      <a:pt x="109" y="13"/>
                      <a:pt x="109" y="13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5"/>
                      <a:pt x="104" y="0"/>
                      <a:pt x="9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80"/>
                      <a:pt x="4" y="84"/>
                      <a:pt x="10" y="84"/>
                    </a:cubicBezTo>
                    <a:cubicBezTo>
                      <a:pt x="13" y="84"/>
                      <a:pt x="13" y="84"/>
                      <a:pt x="13" y="84"/>
                    </a:cubicBezTo>
                    <a:lnTo>
                      <a:pt x="13" y="23"/>
                    </a:lnTo>
                    <a:close/>
                  </a:path>
                </a:pathLst>
              </a:custGeom>
              <a:solidFill>
                <a:srgbClr val="3A88A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11" name="Freeform 614">
                <a:extLst>
                  <a:ext uri="{FF2B5EF4-FFF2-40B4-BE49-F238E27FC236}">
                    <a16:creationId xmlns:a16="http://schemas.microsoft.com/office/drawing/2014/main" id="{1D375005-0D81-4395-B074-D4880EEAD8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8276" y="3248986"/>
                <a:ext cx="47692" cy="41487"/>
              </a:xfrm>
              <a:custGeom>
                <a:avLst/>
                <a:gdLst>
                  <a:gd name="T0" fmla="*/ 13 w 109"/>
                  <a:gd name="T1" fmla="*/ 23 h 84"/>
                  <a:gd name="T2" fmla="*/ 23 w 109"/>
                  <a:gd name="T3" fmla="*/ 13 h 84"/>
                  <a:gd name="T4" fmla="*/ 109 w 109"/>
                  <a:gd name="T5" fmla="*/ 13 h 84"/>
                  <a:gd name="T6" fmla="*/ 109 w 109"/>
                  <a:gd name="T7" fmla="*/ 11 h 84"/>
                  <a:gd name="T8" fmla="*/ 98 w 109"/>
                  <a:gd name="T9" fmla="*/ 0 h 84"/>
                  <a:gd name="T10" fmla="*/ 10 w 109"/>
                  <a:gd name="T11" fmla="*/ 0 h 84"/>
                  <a:gd name="T12" fmla="*/ 0 w 109"/>
                  <a:gd name="T13" fmla="*/ 11 h 84"/>
                  <a:gd name="T14" fmla="*/ 0 w 109"/>
                  <a:gd name="T15" fmla="*/ 74 h 84"/>
                  <a:gd name="T16" fmla="*/ 10 w 109"/>
                  <a:gd name="T17" fmla="*/ 84 h 84"/>
                  <a:gd name="T18" fmla="*/ 13 w 109"/>
                  <a:gd name="T19" fmla="*/ 84 h 84"/>
                  <a:gd name="T20" fmla="*/ 13 w 109"/>
                  <a:gd name="T21" fmla="*/ 2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84">
                    <a:moveTo>
                      <a:pt x="13" y="23"/>
                    </a:moveTo>
                    <a:cubicBezTo>
                      <a:pt x="13" y="17"/>
                      <a:pt x="17" y="13"/>
                      <a:pt x="23" y="13"/>
                    </a:cubicBezTo>
                    <a:cubicBezTo>
                      <a:pt x="109" y="13"/>
                      <a:pt x="109" y="13"/>
                      <a:pt x="109" y="13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5"/>
                      <a:pt x="104" y="0"/>
                      <a:pt x="9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80"/>
                      <a:pt x="4" y="84"/>
                      <a:pt x="10" y="84"/>
                    </a:cubicBezTo>
                    <a:cubicBezTo>
                      <a:pt x="13" y="84"/>
                      <a:pt x="13" y="84"/>
                      <a:pt x="13" y="84"/>
                    </a:cubicBezTo>
                    <a:lnTo>
                      <a:pt x="13" y="23"/>
                    </a:lnTo>
                    <a:close/>
                  </a:path>
                </a:pathLst>
              </a:custGeom>
              <a:solidFill>
                <a:srgbClr val="3A88A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12" name="Freeform 615">
                <a:extLst>
                  <a:ext uri="{FF2B5EF4-FFF2-40B4-BE49-F238E27FC236}">
                    <a16:creationId xmlns:a16="http://schemas.microsoft.com/office/drawing/2014/main" id="{E77A1395-E9BB-4D97-9FA7-97EC350416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511" y="3248986"/>
                <a:ext cx="47692" cy="41487"/>
              </a:xfrm>
              <a:custGeom>
                <a:avLst/>
                <a:gdLst>
                  <a:gd name="T0" fmla="*/ 13 w 109"/>
                  <a:gd name="T1" fmla="*/ 23 h 84"/>
                  <a:gd name="T2" fmla="*/ 23 w 109"/>
                  <a:gd name="T3" fmla="*/ 13 h 84"/>
                  <a:gd name="T4" fmla="*/ 109 w 109"/>
                  <a:gd name="T5" fmla="*/ 13 h 84"/>
                  <a:gd name="T6" fmla="*/ 109 w 109"/>
                  <a:gd name="T7" fmla="*/ 11 h 84"/>
                  <a:gd name="T8" fmla="*/ 99 w 109"/>
                  <a:gd name="T9" fmla="*/ 0 h 84"/>
                  <a:gd name="T10" fmla="*/ 10 w 109"/>
                  <a:gd name="T11" fmla="*/ 0 h 84"/>
                  <a:gd name="T12" fmla="*/ 0 w 109"/>
                  <a:gd name="T13" fmla="*/ 11 h 84"/>
                  <a:gd name="T14" fmla="*/ 0 w 109"/>
                  <a:gd name="T15" fmla="*/ 74 h 84"/>
                  <a:gd name="T16" fmla="*/ 10 w 109"/>
                  <a:gd name="T17" fmla="*/ 84 h 84"/>
                  <a:gd name="T18" fmla="*/ 13 w 109"/>
                  <a:gd name="T19" fmla="*/ 84 h 84"/>
                  <a:gd name="T20" fmla="*/ 13 w 109"/>
                  <a:gd name="T21" fmla="*/ 2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09" h="84">
                    <a:moveTo>
                      <a:pt x="13" y="23"/>
                    </a:moveTo>
                    <a:cubicBezTo>
                      <a:pt x="13" y="17"/>
                      <a:pt x="17" y="13"/>
                      <a:pt x="23" y="13"/>
                    </a:cubicBezTo>
                    <a:cubicBezTo>
                      <a:pt x="109" y="13"/>
                      <a:pt x="109" y="13"/>
                      <a:pt x="109" y="13"/>
                    </a:cubicBezTo>
                    <a:cubicBezTo>
                      <a:pt x="109" y="11"/>
                      <a:pt x="109" y="11"/>
                      <a:pt x="109" y="11"/>
                    </a:cubicBezTo>
                    <a:cubicBezTo>
                      <a:pt x="109" y="5"/>
                      <a:pt x="104" y="0"/>
                      <a:pt x="9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4" y="0"/>
                      <a:pt x="0" y="5"/>
                      <a:pt x="0" y="11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80"/>
                      <a:pt x="4" y="84"/>
                      <a:pt x="10" y="84"/>
                    </a:cubicBezTo>
                    <a:cubicBezTo>
                      <a:pt x="13" y="84"/>
                      <a:pt x="13" y="84"/>
                      <a:pt x="13" y="84"/>
                    </a:cubicBezTo>
                    <a:lnTo>
                      <a:pt x="13" y="23"/>
                    </a:lnTo>
                    <a:close/>
                  </a:path>
                </a:pathLst>
              </a:custGeom>
              <a:solidFill>
                <a:srgbClr val="3A88A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13" name="Freeform 734">
                <a:extLst>
                  <a:ext uri="{FF2B5EF4-FFF2-40B4-BE49-F238E27FC236}">
                    <a16:creationId xmlns:a16="http://schemas.microsoft.com/office/drawing/2014/main" id="{F78C6AC0-969D-4C2A-B9FE-9FD4D51D7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26147" y="3484268"/>
                <a:ext cx="178218" cy="84679"/>
              </a:xfrm>
              <a:custGeom>
                <a:avLst/>
                <a:gdLst>
                  <a:gd name="T0" fmla="*/ 238 w 407"/>
                  <a:gd name="T1" fmla="*/ 125 h 172"/>
                  <a:gd name="T2" fmla="*/ 0 w 407"/>
                  <a:gd name="T3" fmla="*/ 172 h 172"/>
                  <a:gd name="T4" fmla="*/ 407 w 407"/>
                  <a:gd name="T5" fmla="*/ 172 h 172"/>
                  <a:gd name="T6" fmla="*/ 238 w 407"/>
                  <a:gd name="T7" fmla="*/ 125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07" h="172">
                    <a:moveTo>
                      <a:pt x="238" y="125"/>
                    </a:moveTo>
                    <a:cubicBezTo>
                      <a:pt x="187" y="0"/>
                      <a:pt x="0" y="37"/>
                      <a:pt x="0" y="172"/>
                    </a:cubicBezTo>
                    <a:cubicBezTo>
                      <a:pt x="407" y="172"/>
                      <a:pt x="407" y="172"/>
                      <a:pt x="407" y="172"/>
                    </a:cubicBezTo>
                    <a:cubicBezTo>
                      <a:pt x="389" y="95"/>
                      <a:pt x="293" y="68"/>
                      <a:pt x="238" y="125"/>
                    </a:cubicBezTo>
                    <a:close/>
                  </a:path>
                </a:pathLst>
              </a:custGeom>
              <a:solidFill>
                <a:srgbClr val="9FBF3A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14" name="Freeform 775">
                <a:extLst>
                  <a:ext uri="{FF2B5EF4-FFF2-40B4-BE49-F238E27FC236}">
                    <a16:creationId xmlns:a16="http://schemas.microsoft.com/office/drawing/2014/main" id="{EE54D6D9-AD7E-4E22-A466-773E65329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2009" y="3141006"/>
                <a:ext cx="229927" cy="235851"/>
              </a:xfrm>
              <a:custGeom>
                <a:avLst/>
                <a:gdLst>
                  <a:gd name="T0" fmla="*/ 404 w 525"/>
                  <a:gd name="T1" fmla="*/ 136 h 479"/>
                  <a:gd name="T2" fmla="*/ 226 w 525"/>
                  <a:gd name="T3" fmla="*/ 0 h 479"/>
                  <a:gd name="T4" fmla="*/ 45 w 525"/>
                  <a:gd name="T5" fmla="*/ 169 h 479"/>
                  <a:gd name="T6" fmla="*/ 0 w 525"/>
                  <a:gd name="T7" fmla="*/ 288 h 479"/>
                  <a:gd name="T8" fmla="*/ 204 w 525"/>
                  <a:gd name="T9" fmla="*/ 479 h 479"/>
                  <a:gd name="T10" fmla="*/ 372 w 525"/>
                  <a:gd name="T11" fmla="*/ 413 h 479"/>
                  <a:gd name="T12" fmla="*/ 385 w 525"/>
                  <a:gd name="T13" fmla="*/ 413 h 479"/>
                  <a:gd name="T14" fmla="*/ 525 w 525"/>
                  <a:gd name="T15" fmla="*/ 265 h 479"/>
                  <a:gd name="T16" fmla="*/ 404 w 525"/>
                  <a:gd name="T17" fmla="*/ 136 h 4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5" h="479">
                    <a:moveTo>
                      <a:pt x="404" y="136"/>
                    </a:moveTo>
                    <a:cubicBezTo>
                      <a:pt x="387" y="58"/>
                      <a:pt x="314" y="0"/>
                      <a:pt x="226" y="0"/>
                    </a:cubicBezTo>
                    <a:cubicBezTo>
                      <a:pt x="126" y="0"/>
                      <a:pt x="45" y="76"/>
                      <a:pt x="45" y="169"/>
                    </a:cubicBezTo>
                    <a:cubicBezTo>
                      <a:pt x="17" y="202"/>
                      <a:pt x="0" y="243"/>
                      <a:pt x="0" y="288"/>
                    </a:cubicBezTo>
                    <a:cubicBezTo>
                      <a:pt x="0" y="393"/>
                      <a:pt x="91" y="479"/>
                      <a:pt x="204" y="479"/>
                    </a:cubicBezTo>
                    <a:cubicBezTo>
                      <a:pt x="274" y="479"/>
                      <a:pt x="335" y="463"/>
                      <a:pt x="372" y="413"/>
                    </a:cubicBezTo>
                    <a:cubicBezTo>
                      <a:pt x="376" y="413"/>
                      <a:pt x="381" y="413"/>
                      <a:pt x="385" y="413"/>
                    </a:cubicBezTo>
                    <a:cubicBezTo>
                      <a:pt x="463" y="413"/>
                      <a:pt x="525" y="338"/>
                      <a:pt x="525" y="265"/>
                    </a:cubicBezTo>
                    <a:cubicBezTo>
                      <a:pt x="525" y="199"/>
                      <a:pt x="473" y="144"/>
                      <a:pt x="404" y="136"/>
                    </a:cubicBezTo>
                    <a:close/>
                  </a:path>
                </a:pathLst>
              </a:custGeom>
              <a:solidFill>
                <a:srgbClr val="BAD67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15" name="Freeform 776">
                <a:extLst>
                  <a:ext uri="{FF2B5EF4-FFF2-40B4-BE49-F238E27FC236}">
                    <a16:creationId xmlns:a16="http://schemas.microsoft.com/office/drawing/2014/main" id="{F0D3C038-6CC3-41CD-B3CC-E971EC677D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81969" y="3129072"/>
                <a:ext cx="227417" cy="231872"/>
              </a:xfrm>
              <a:custGeom>
                <a:avLst/>
                <a:gdLst>
                  <a:gd name="T0" fmla="*/ 189 w 519"/>
                  <a:gd name="T1" fmla="*/ 470 h 470"/>
                  <a:gd name="T2" fmla="*/ 0 w 519"/>
                  <a:gd name="T3" fmla="*/ 294 h 470"/>
                  <a:gd name="T4" fmla="*/ 42 w 519"/>
                  <a:gd name="T5" fmla="*/ 184 h 470"/>
                  <a:gd name="T6" fmla="*/ 54 w 519"/>
                  <a:gd name="T7" fmla="*/ 169 h 470"/>
                  <a:gd name="T8" fmla="*/ 54 w 519"/>
                  <a:gd name="T9" fmla="*/ 151 h 470"/>
                  <a:gd name="T10" fmla="*/ 216 w 519"/>
                  <a:gd name="T11" fmla="*/ 0 h 470"/>
                  <a:gd name="T12" fmla="*/ 374 w 519"/>
                  <a:gd name="T13" fmla="*/ 120 h 470"/>
                  <a:gd name="T14" fmla="*/ 383 w 519"/>
                  <a:gd name="T15" fmla="*/ 158 h 470"/>
                  <a:gd name="T16" fmla="*/ 423 w 519"/>
                  <a:gd name="T17" fmla="*/ 163 h 470"/>
                  <a:gd name="T18" fmla="*/ 519 w 519"/>
                  <a:gd name="T19" fmla="*/ 266 h 470"/>
                  <a:gd name="T20" fmla="*/ 408 w 519"/>
                  <a:gd name="T21" fmla="*/ 371 h 470"/>
                  <a:gd name="T22" fmla="*/ 397 w 519"/>
                  <a:gd name="T23" fmla="*/ 370 h 470"/>
                  <a:gd name="T24" fmla="*/ 363 w 519"/>
                  <a:gd name="T25" fmla="*/ 367 h 470"/>
                  <a:gd name="T26" fmla="*/ 344 w 519"/>
                  <a:gd name="T27" fmla="*/ 393 h 470"/>
                  <a:gd name="T28" fmla="*/ 189 w 519"/>
                  <a:gd name="T29" fmla="*/ 470 h 4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19" h="470">
                    <a:moveTo>
                      <a:pt x="189" y="470"/>
                    </a:moveTo>
                    <a:cubicBezTo>
                      <a:pt x="85" y="470"/>
                      <a:pt x="0" y="391"/>
                      <a:pt x="0" y="294"/>
                    </a:cubicBezTo>
                    <a:cubicBezTo>
                      <a:pt x="0" y="254"/>
                      <a:pt x="15" y="216"/>
                      <a:pt x="42" y="184"/>
                    </a:cubicBezTo>
                    <a:cubicBezTo>
                      <a:pt x="54" y="169"/>
                      <a:pt x="54" y="169"/>
                      <a:pt x="54" y="169"/>
                    </a:cubicBezTo>
                    <a:cubicBezTo>
                      <a:pt x="54" y="151"/>
                      <a:pt x="54" y="151"/>
                      <a:pt x="54" y="151"/>
                    </a:cubicBezTo>
                    <a:cubicBezTo>
                      <a:pt x="55" y="68"/>
                      <a:pt x="127" y="0"/>
                      <a:pt x="216" y="0"/>
                    </a:cubicBezTo>
                    <a:cubicBezTo>
                      <a:pt x="292" y="0"/>
                      <a:pt x="359" y="51"/>
                      <a:pt x="374" y="120"/>
                    </a:cubicBezTo>
                    <a:cubicBezTo>
                      <a:pt x="383" y="158"/>
                      <a:pt x="383" y="158"/>
                      <a:pt x="383" y="158"/>
                    </a:cubicBezTo>
                    <a:cubicBezTo>
                      <a:pt x="423" y="163"/>
                      <a:pt x="423" y="163"/>
                      <a:pt x="423" y="163"/>
                    </a:cubicBezTo>
                    <a:cubicBezTo>
                      <a:pt x="478" y="170"/>
                      <a:pt x="519" y="214"/>
                      <a:pt x="519" y="266"/>
                    </a:cubicBezTo>
                    <a:cubicBezTo>
                      <a:pt x="519" y="324"/>
                      <a:pt x="469" y="371"/>
                      <a:pt x="408" y="371"/>
                    </a:cubicBezTo>
                    <a:cubicBezTo>
                      <a:pt x="405" y="371"/>
                      <a:pt x="401" y="370"/>
                      <a:pt x="397" y="370"/>
                    </a:cubicBezTo>
                    <a:cubicBezTo>
                      <a:pt x="363" y="367"/>
                      <a:pt x="363" y="367"/>
                      <a:pt x="363" y="367"/>
                    </a:cubicBezTo>
                    <a:cubicBezTo>
                      <a:pt x="344" y="393"/>
                      <a:pt x="344" y="393"/>
                      <a:pt x="344" y="393"/>
                    </a:cubicBezTo>
                    <a:cubicBezTo>
                      <a:pt x="309" y="441"/>
                      <a:pt x="251" y="470"/>
                      <a:pt x="189" y="470"/>
                    </a:cubicBezTo>
                    <a:close/>
                  </a:path>
                </a:pathLst>
              </a:custGeom>
              <a:solidFill>
                <a:srgbClr val="BAD67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 dirty="0"/>
              </a:p>
            </p:txBody>
          </p:sp>
          <p:sp>
            <p:nvSpPr>
              <p:cNvPr id="116" name="Freeform 777">
                <a:extLst>
                  <a:ext uri="{FF2B5EF4-FFF2-40B4-BE49-F238E27FC236}">
                    <a16:creationId xmlns:a16="http://schemas.microsoft.com/office/drawing/2014/main" id="{BF313F0C-9EC1-4BDC-A3BA-1CB7C9BF07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77855" y="3169422"/>
                <a:ext cx="10040" cy="30121"/>
              </a:xfrm>
              <a:custGeom>
                <a:avLst/>
                <a:gdLst>
                  <a:gd name="T0" fmla="*/ 5 w 23"/>
                  <a:gd name="T1" fmla="*/ 0 h 61"/>
                  <a:gd name="T2" fmla="*/ 17 w 23"/>
                  <a:gd name="T3" fmla="*/ 13 h 61"/>
                  <a:gd name="T4" fmla="*/ 22 w 23"/>
                  <a:gd name="T5" fmla="*/ 29 h 61"/>
                  <a:gd name="T6" fmla="*/ 21 w 23"/>
                  <a:gd name="T7" fmla="*/ 45 h 61"/>
                  <a:gd name="T8" fmla="*/ 13 w 23"/>
                  <a:gd name="T9" fmla="*/ 61 h 61"/>
                  <a:gd name="T10" fmla="*/ 4 w 23"/>
                  <a:gd name="T11" fmla="*/ 46 h 61"/>
                  <a:gd name="T12" fmla="*/ 1 w 23"/>
                  <a:gd name="T13" fmla="*/ 31 h 61"/>
                  <a:gd name="T14" fmla="*/ 1 w 23"/>
                  <a:gd name="T15" fmla="*/ 17 h 61"/>
                  <a:gd name="T16" fmla="*/ 5 w 23"/>
                  <a:gd name="T17" fmla="*/ 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61">
                    <a:moveTo>
                      <a:pt x="5" y="0"/>
                    </a:moveTo>
                    <a:cubicBezTo>
                      <a:pt x="10" y="4"/>
                      <a:pt x="14" y="8"/>
                      <a:pt x="17" y="13"/>
                    </a:cubicBezTo>
                    <a:cubicBezTo>
                      <a:pt x="20" y="18"/>
                      <a:pt x="21" y="23"/>
                      <a:pt x="22" y="29"/>
                    </a:cubicBezTo>
                    <a:cubicBezTo>
                      <a:pt x="23" y="34"/>
                      <a:pt x="22" y="40"/>
                      <a:pt x="21" y="45"/>
                    </a:cubicBezTo>
                    <a:cubicBezTo>
                      <a:pt x="20" y="50"/>
                      <a:pt x="17" y="56"/>
                      <a:pt x="13" y="61"/>
                    </a:cubicBezTo>
                    <a:cubicBezTo>
                      <a:pt x="8" y="55"/>
                      <a:pt x="6" y="50"/>
                      <a:pt x="4" y="46"/>
                    </a:cubicBezTo>
                    <a:cubicBezTo>
                      <a:pt x="3" y="41"/>
                      <a:pt x="1" y="36"/>
                      <a:pt x="1" y="31"/>
                    </a:cubicBezTo>
                    <a:cubicBezTo>
                      <a:pt x="0" y="27"/>
                      <a:pt x="0" y="22"/>
                      <a:pt x="1" y="17"/>
                    </a:cubicBezTo>
                    <a:cubicBezTo>
                      <a:pt x="1" y="12"/>
                      <a:pt x="2" y="6"/>
                      <a:pt x="5" y="0"/>
                    </a:cubicBezTo>
                    <a:close/>
                  </a:path>
                </a:pathLst>
              </a:custGeom>
              <a:solidFill>
                <a:srgbClr val="D3EA8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17" name="Freeform 778">
                <a:extLst>
                  <a:ext uri="{FF2B5EF4-FFF2-40B4-BE49-F238E27FC236}">
                    <a16:creationId xmlns:a16="http://schemas.microsoft.com/office/drawing/2014/main" id="{7CF9D5E6-D84F-4BAD-A0DD-AAB446068D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58276" y="3192155"/>
                <a:ext cx="22591" cy="16481"/>
              </a:xfrm>
              <a:custGeom>
                <a:avLst/>
                <a:gdLst>
                  <a:gd name="T0" fmla="*/ 0 w 52"/>
                  <a:gd name="T1" fmla="*/ 3 h 34"/>
                  <a:gd name="T2" fmla="*/ 18 w 52"/>
                  <a:gd name="T3" fmla="*/ 1 h 34"/>
                  <a:gd name="T4" fmla="*/ 33 w 52"/>
                  <a:gd name="T5" fmla="*/ 7 h 34"/>
                  <a:gd name="T6" fmla="*/ 45 w 52"/>
                  <a:gd name="T7" fmla="*/ 18 h 34"/>
                  <a:gd name="T8" fmla="*/ 52 w 52"/>
                  <a:gd name="T9" fmla="*/ 34 h 34"/>
                  <a:gd name="T10" fmla="*/ 35 w 52"/>
                  <a:gd name="T11" fmla="*/ 31 h 34"/>
                  <a:gd name="T12" fmla="*/ 22 w 52"/>
                  <a:gd name="T13" fmla="*/ 25 h 34"/>
                  <a:gd name="T14" fmla="*/ 10 w 52"/>
                  <a:gd name="T15" fmla="*/ 16 h 34"/>
                  <a:gd name="T16" fmla="*/ 0 w 52"/>
                  <a:gd name="T17" fmla="*/ 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2" h="34">
                    <a:moveTo>
                      <a:pt x="0" y="3"/>
                    </a:moveTo>
                    <a:cubicBezTo>
                      <a:pt x="6" y="0"/>
                      <a:pt x="12" y="0"/>
                      <a:pt x="18" y="1"/>
                    </a:cubicBezTo>
                    <a:cubicBezTo>
                      <a:pt x="23" y="2"/>
                      <a:pt x="28" y="4"/>
                      <a:pt x="33" y="7"/>
                    </a:cubicBezTo>
                    <a:cubicBezTo>
                      <a:pt x="38" y="10"/>
                      <a:pt x="42" y="13"/>
                      <a:pt x="45" y="18"/>
                    </a:cubicBezTo>
                    <a:cubicBezTo>
                      <a:pt x="48" y="22"/>
                      <a:pt x="51" y="28"/>
                      <a:pt x="52" y="34"/>
                    </a:cubicBezTo>
                    <a:cubicBezTo>
                      <a:pt x="45" y="34"/>
                      <a:pt x="40" y="33"/>
                      <a:pt x="35" y="31"/>
                    </a:cubicBezTo>
                    <a:cubicBezTo>
                      <a:pt x="30" y="30"/>
                      <a:pt x="26" y="28"/>
                      <a:pt x="22" y="25"/>
                    </a:cubicBezTo>
                    <a:cubicBezTo>
                      <a:pt x="18" y="23"/>
                      <a:pt x="14" y="20"/>
                      <a:pt x="10" y="16"/>
                    </a:cubicBezTo>
                    <a:cubicBezTo>
                      <a:pt x="7" y="12"/>
                      <a:pt x="3" y="8"/>
                      <a:pt x="0" y="3"/>
                    </a:cubicBezTo>
                    <a:close/>
                  </a:path>
                </a:pathLst>
              </a:custGeom>
              <a:solidFill>
                <a:srgbClr val="D3EA8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18" name="Freeform 779">
                <a:extLst>
                  <a:ext uri="{FF2B5EF4-FFF2-40B4-BE49-F238E27FC236}">
                    <a16:creationId xmlns:a16="http://schemas.microsoft.com/office/drawing/2014/main" id="{7FB45AD6-6A32-44ED-95DA-FF1897C97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09580" y="3130777"/>
                <a:ext cx="212356" cy="246080"/>
              </a:xfrm>
              <a:custGeom>
                <a:avLst/>
                <a:gdLst>
                  <a:gd name="T0" fmla="*/ 364 w 485"/>
                  <a:gd name="T1" fmla="*/ 157 h 500"/>
                  <a:gd name="T2" fmla="*/ 184 w 485"/>
                  <a:gd name="T3" fmla="*/ 0 h 500"/>
                  <a:gd name="T4" fmla="*/ 311 w 485"/>
                  <a:gd name="T5" fmla="*/ 117 h 500"/>
                  <a:gd name="T6" fmla="*/ 320 w 485"/>
                  <a:gd name="T7" fmla="*/ 155 h 500"/>
                  <a:gd name="T8" fmla="*/ 360 w 485"/>
                  <a:gd name="T9" fmla="*/ 160 h 500"/>
                  <a:gd name="T10" fmla="*/ 450 w 485"/>
                  <a:gd name="T11" fmla="*/ 263 h 500"/>
                  <a:gd name="T12" fmla="*/ 345 w 485"/>
                  <a:gd name="T13" fmla="*/ 356 h 500"/>
                  <a:gd name="T14" fmla="*/ 334 w 485"/>
                  <a:gd name="T15" fmla="*/ 355 h 500"/>
                  <a:gd name="T16" fmla="*/ 300 w 485"/>
                  <a:gd name="T17" fmla="*/ 352 h 500"/>
                  <a:gd name="T18" fmla="*/ 281 w 485"/>
                  <a:gd name="T19" fmla="*/ 378 h 500"/>
                  <a:gd name="T20" fmla="*/ 126 w 485"/>
                  <a:gd name="T21" fmla="*/ 457 h 500"/>
                  <a:gd name="T22" fmla="*/ 0 w 485"/>
                  <a:gd name="T23" fmla="*/ 421 h 500"/>
                  <a:gd name="T24" fmla="*/ 164 w 485"/>
                  <a:gd name="T25" fmla="*/ 500 h 500"/>
                  <a:gd name="T26" fmla="*/ 332 w 485"/>
                  <a:gd name="T27" fmla="*/ 434 h 500"/>
                  <a:gd name="T28" fmla="*/ 345 w 485"/>
                  <a:gd name="T29" fmla="*/ 434 h 500"/>
                  <a:gd name="T30" fmla="*/ 485 w 485"/>
                  <a:gd name="T31" fmla="*/ 286 h 500"/>
                  <a:gd name="T32" fmla="*/ 364 w 485"/>
                  <a:gd name="T33" fmla="*/ 157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85" h="500">
                    <a:moveTo>
                      <a:pt x="364" y="157"/>
                    </a:moveTo>
                    <a:cubicBezTo>
                      <a:pt x="353" y="103"/>
                      <a:pt x="293" y="21"/>
                      <a:pt x="184" y="0"/>
                    </a:cubicBezTo>
                    <a:cubicBezTo>
                      <a:pt x="261" y="29"/>
                      <a:pt x="304" y="86"/>
                      <a:pt x="311" y="117"/>
                    </a:cubicBezTo>
                    <a:cubicBezTo>
                      <a:pt x="320" y="155"/>
                      <a:pt x="320" y="155"/>
                      <a:pt x="320" y="155"/>
                    </a:cubicBezTo>
                    <a:cubicBezTo>
                      <a:pt x="360" y="160"/>
                      <a:pt x="360" y="160"/>
                      <a:pt x="360" y="160"/>
                    </a:cubicBezTo>
                    <a:cubicBezTo>
                      <a:pt x="415" y="167"/>
                      <a:pt x="450" y="211"/>
                      <a:pt x="450" y="263"/>
                    </a:cubicBezTo>
                    <a:cubicBezTo>
                      <a:pt x="450" y="321"/>
                      <a:pt x="406" y="356"/>
                      <a:pt x="345" y="356"/>
                    </a:cubicBezTo>
                    <a:cubicBezTo>
                      <a:pt x="342" y="356"/>
                      <a:pt x="338" y="355"/>
                      <a:pt x="334" y="355"/>
                    </a:cubicBezTo>
                    <a:cubicBezTo>
                      <a:pt x="300" y="352"/>
                      <a:pt x="300" y="352"/>
                      <a:pt x="300" y="352"/>
                    </a:cubicBezTo>
                    <a:cubicBezTo>
                      <a:pt x="281" y="378"/>
                      <a:pt x="281" y="378"/>
                      <a:pt x="281" y="378"/>
                    </a:cubicBezTo>
                    <a:cubicBezTo>
                      <a:pt x="246" y="426"/>
                      <a:pt x="188" y="457"/>
                      <a:pt x="126" y="457"/>
                    </a:cubicBezTo>
                    <a:cubicBezTo>
                      <a:pt x="77" y="457"/>
                      <a:pt x="33" y="450"/>
                      <a:pt x="0" y="421"/>
                    </a:cubicBezTo>
                    <a:cubicBezTo>
                      <a:pt x="37" y="469"/>
                      <a:pt x="96" y="500"/>
                      <a:pt x="164" y="500"/>
                    </a:cubicBezTo>
                    <a:cubicBezTo>
                      <a:pt x="234" y="500"/>
                      <a:pt x="295" y="484"/>
                      <a:pt x="332" y="434"/>
                    </a:cubicBezTo>
                    <a:cubicBezTo>
                      <a:pt x="336" y="434"/>
                      <a:pt x="341" y="434"/>
                      <a:pt x="345" y="434"/>
                    </a:cubicBezTo>
                    <a:cubicBezTo>
                      <a:pt x="423" y="434"/>
                      <a:pt x="485" y="359"/>
                      <a:pt x="485" y="286"/>
                    </a:cubicBezTo>
                    <a:cubicBezTo>
                      <a:pt x="485" y="220"/>
                      <a:pt x="433" y="165"/>
                      <a:pt x="364" y="157"/>
                    </a:cubicBezTo>
                    <a:close/>
                  </a:path>
                </a:pathLst>
              </a:custGeom>
              <a:solidFill>
                <a:srgbClr val="9CB55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19" name="Freeform 780">
                <a:extLst>
                  <a:ext uri="{FF2B5EF4-FFF2-40B4-BE49-F238E27FC236}">
                    <a16:creationId xmlns:a16="http://schemas.microsoft.com/office/drawing/2014/main" id="{8C1064F6-E185-4A91-85F2-265276050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45726" y="3209204"/>
                <a:ext cx="80826" cy="42055"/>
              </a:xfrm>
              <a:custGeom>
                <a:avLst/>
                <a:gdLst>
                  <a:gd name="T0" fmla="*/ 185 w 185"/>
                  <a:gd name="T1" fmla="*/ 85 h 85"/>
                  <a:gd name="T2" fmla="*/ 143 w 185"/>
                  <a:gd name="T3" fmla="*/ 53 h 85"/>
                  <a:gd name="T4" fmla="*/ 99 w 185"/>
                  <a:gd name="T5" fmla="*/ 36 h 85"/>
                  <a:gd name="T6" fmla="*/ 51 w 185"/>
                  <a:gd name="T7" fmla="*/ 34 h 85"/>
                  <a:gd name="T8" fmla="*/ 0 w 185"/>
                  <a:gd name="T9" fmla="*/ 47 h 85"/>
                  <a:gd name="T10" fmla="*/ 45 w 185"/>
                  <a:gd name="T11" fmla="*/ 10 h 85"/>
                  <a:gd name="T12" fmla="*/ 105 w 185"/>
                  <a:gd name="T13" fmla="*/ 5 h 85"/>
                  <a:gd name="T14" fmla="*/ 158 w 185"/>
                  <a:gd name="T15" fmla="*/ 33 h 85"/>
                  <a:gd name="T16" fmla="*/ 185 w 185"/>
                  <a:gd name="T17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85">
                    <a:moveTo>
                      <a:pt x="185" y="85"/>
                    </a:moveTo>
                    <a:cubicBezTo>
                      <a:pt x="171" y="71"/>
                      <a:pt x="157" y="61"/>
                      <a:pt x="143" y="53"/>
                    </a:cubicBezTo>
                    <a:cubicBezTo>
                      <a:pt x="129" y="45"/>
                      <a:pt x="114" y="39"/>
                      <a:pt x="99" y="36"/>
                    </a:cubicBezTo>
                    <a:cubicBezTo>
                      <a:pt x="84" y="33"/>
                      <a:pt x="68" y="32"/>
                      <a:pt x="51" y="34"/>
                    </a:cubicBezTo>
                    <a:cubicBezTo>
                      <a:pt x="35" y="36"/>
                      <a:pt x="18" y="40"/>
                      <a:pt x="0" y="47"/>
                    </a:cubicBezTo>
                    <a:cubicBezTo>
                      <a:pt x="10" y="30"/>
                      <a:pt x="26" y="17"/>
                      <a:pt x="45" y="10"/>
                    </a:cubicBezTo>
                    <a:cubicBezTo>
                      <a:pt x="64" y="3"/>
                      <a:pt x="85" y="0"/>
                      <a:pt x="105" y="5"/>
                    </a:cubicBezTo>
                    <a:cubicBezTo>
                      <a:pt x="125" y="9"/>
                      <a:pt x="144" y="19"/>
                      <a:pt x="158" y="33"/>
                    </a:cubicBezTo>
                    <a:cubicBezTo>
                      <a:pt x="173" y="47"/>
                      <a:pt x="183" y="65"/>
                      <a:pt x="185" y="85"/>
                    </a:cubicBezTo>
                    <a:close/>
                  </a:path>
                </a:pathLst>
              </a:custGeom>
              <a:solidFill>
                <a:srgbClr val="D3EA8C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20" name="Freeform 783">
                <a:extLst>
                  <a:ext uri="{FF2B5EF4-FFF2-40B4-BE49-F238E27FC236}">
                    <a16:creationId xmlns:a16="http://schemas.microsoft.com/office/drawing/2014/main" id="{D8E4B494-AE90-4A78-8036-C6EB7B8AC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8317" y="3314342"/>
                <a:ext cx="11045" cy="18754"/>
              </a:xfrm>
              <a:custGeom>
                <a:avLst/>
                <a:gdLst>
                  <a:gd name="T0" fmla="*/ 0 w 25"/>
                  <a:gd name="T1" fmla="*/ 0 h 38"/>
                  <a:gd name="T2" fmla="*/ 12 w 25"/>
                  <a:gd name="T3" fmla="*/ 5 h 38"/>
                  <a:gd name="T4" fmla="*/ 20 w 25"/>
                  <a:gd name="T5" fmla="*/ 14 h 38"/>
                  <a:gd name="T6" fmla="*/ 24 w 25"/>
                  <a:gd name="T7" fmla="*/ 25 h 38"/>
                  <a:gd name="T8" fmla="*/ 23 w 25"/>
                  <a:gd name="T9" fmla="*/ 38 h 38"/>
                  <a:gd name="T10" fmla="*/ 13 w 25"/>
                  <a:gd name="T11" fmla="*/ 31 h 38"/>
                  <a:gd name="T12" fmla="*/ 7 w 25"/>
                  <a:gd name="T13" fmla="*/ 22 h 38"/>
                  <a:gd name="T14" fmla="*/ 2 w 25"/>
                  <a:gd name="T15" fmla="*/ 13 h 38"/>
                  <a:gd name="T16" fmla="*/ 0 w 25"/>
                  <a:gd name="T17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38">
                    <a:moveTo>
                      <a:pt x="0" y="0"/>
                    </a:moveTo>
                    <a:cubicBezTo>
                      <a:pt x="5" y="1"/>
                      <a:pt x="9" y="3"/>
                      <a:pt x="12" y="5"/>
                    </a:cubicBezTo>
                    <a:cubicBezTo>
                      <a:pt x="16" y="8"/>
                      <a:pt x="18" y="11"/>
                      <a:pt x="20" y="14"/>
                    </a:cubicBezTo>
                    <a:cubicBezTo>
                      <a:pt x="22" y="18"/>
                      <a:pt x="24" y="21"/>
                      <a:pt x="24" y="25"/>
                    </a:cubicBezTo>
                    <a:cubicBezTo>
                      <a:pt x="25" y="29"/>
                      <a:pt x="25" y="34"/>
                      <a:pt x="23" y="38"/>
                    </a:cubicBezTo>
                    <a:cubicBezTo>
                      <a:pt x="18" y="36"/>
                      <a:pt x="15" y="33"/>
                      <a:pt x="13" y="31"/>
                    </a:cubicBezTo>
                    <a:cubicBezTo>
                      <a:pt x="10" y="28"/>
                      <a:pt x="8" y="25"/>
                      <a:pt x="7" y="22"/>
                    </a:cubicBezTo>
                    <a:cubicBezTo>
                      <a:pt x="5" y="19"/>
                      <a:pt x="3" y="16"/>
                      <a:pt x="2" y="13"/>
                    </a:cubicBezTo>
                    <a:cubicBezTo>
                      <a:pt x="1" y="9"/>
                      <a:pt x="0" y="5"/>
                      <a:pt x="0" y="0"/>
                    </a:cubicBezTo>
                    <a:close/>
                  </a:path>
                </a:pathLst>
              </a:custGeom>
              <a:solidFill>
                <a:srgbClr val="9CB55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21" name="Freeform 784">
                <a:extLst>
                  <a:ext uri="{FF2B5EF4-FFF2-40B4-BE49-F238E27FC236}">
                    <a16:creationId xmlns:a16="http://schemas.microsoft.com/office/drawing/2014/main" id="{FD659B0E-71E8-41C5-B127-A25319E8C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80867" y="3300134"/>
                <a:ext cx="10040" cy="31826"/>
              </a:xfrm>
              <a:custGeom>
                <a:avLst/>
                <a:gdLst>
                  <a:gd name="T0" fmla="*/ 13 w 23"/>
                  <a:gd name="T1" fmla="*/ 0 h 65"/>
                  <a:gd name="T2" fmla="*/ 21 w 23"/>
                  <a:gd name="T3" fmla="*/ 17 h 65"/>
                  <a:gd name="T4" fmla="*/ 22 w 23"/>
                  <a:gd name="T5" fmla="*/ 34 h 65"/>
                  <a:gd name="T6" fmla="*/ 17 w 23"/>
                  <a:gd name="T7" fmla="*/ 51 h 65"/>
                  <a:gd name="T8" fmla="*/ 6 w 23"/>
                  <a:gd name="T9" fmla="*/ 65 h 65"/>
                  <a:gd name="T10" fmla="*/ 1 w 23"/>
                  <a:gd name="T11" fmla="*/ 48 h 65"/>
                  <a:gd name="T12" fmla="*/ 1 w 23"/>
                  <a:gd name="T13" fmla="*/ 32 h 65"/>
                  <a:gd name="T14" fmla="*/ 5 w 23"/>
                  <a:gd name="T15" fmla="*/ 16 h 65"/>
                  <a:gd name="T16" fmla="*/ 13 w 23"/>
                  <a:gd name="T1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" h="65">
                    <a:moveTo>
                      <a:pt x="13" y="0"/>
                    </a:moveTo>
                    <a:cubicBezTo>
                      <a:pt x="18" y="6"/>
                      <a:pt x="20" y="11"/>
                      <a:pt x="21" y="17"/>
                    </a:cubicBezTo>
                    <a:cubicBezTo>
                      <a:pt x="22" y="23"/>
                      <a:pt x="23" y="29"/>
                      <a:pt x="22" y="34"/>
                    </a:cubicBezTo>
                    <a:cubicBezTo>
                      <a:pt x="21" y="40"/>
                      <a:pt x="20" y="46"/>
                      <a:pt x="17" y="51"/>
                    </a:cubicBezTo>
                    <a:cubicBezTo>
                      <a:pt x="15" y="56"/>
                      <a:pt x="12" y="61"/>
                      <a:pt x="6" y="65"/>
                    </a:cubicBezTo>
                    <a:cubicBezTo>
                      <a:pt x="3" y="59"/>
                      <a:pt x="2" y="54"/>
                      <a:pt x="1" y="48"/>
                    </a:cubicBezTo>
                    <a:cubicBezTo>
                      <a:pt x="0" y="42"/>
                      <a:pt x="0" y="37"/>
                      <a:pt x="1" y="32"/>
                    </a:cubicBezTo>
                    <a:cubicBezTo>
                      <a:pt x="2" y="27"/>
                      <a:pt x="3" y="22"/>
                      <a:pt x="5" y="16"/>
                    </a:cubicBezTo>
                    <a:cubicBezTo>
                      <a:pt x="6" y="11"/>
                      <a:pt x="9" y="6"/>
                      <a:pt x="13" y="0"/>
                    </a:cubicBezTo>
                    <a:close/>
                  </a:path>
                </a:pathLst>
              </a:custGeom>
              <a:solidFill>
                <a:srgbClr val="9CB557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22" name="Freeform 785">
                <a:extLst>
                  <a:ext uri="{FF2B5EF4-FFF2-40B4-BE49-F238E27FC236}">
                    <a16:creationId xmlns:a16="http://schemas.microsoft.com/office/drawing/2014/main" id="{5260F75C-4877-4D6D-8829-4E624002C6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66308" y="3342190"/>
                <a:ext cx="73797" cy="164243"/>
              </a:xfrm>
              <a:custGeom>
                <a:avLst/>
                <a:gdLst>
                  <a:gd name="T0" fmla="*/ 159 w 168"/>
                  <a:gd name="T1" fmla="*/ 5 h 334"/>
                  <a:gd name="T2" fmla="*/ 130 w 168"/>
                  <a:gd name="T3" fmla="*/ 72 h 334"/>
                  <a:gd name="T4" fmla="*/ 104 w 168"/>
                  <a:gd name="T5" fmla="*/ 131 h 334"/>
                  <a:gd name="T6" fmla="*/ 103 w 168"/>
                  <a:gd name="T7" fmla="*/ 0 h 334"/>
                  <a:gd name="T8" fmla="*/ 88 w 168"/>
                  <a:gd name="T9" fmla="*/ 0 h 334"/>
                  <a:gd name="T10" fmla="*/ 75 w 168"/>
                  <a:gd name="T11" fmla="*/ 135 h 334"/>
                  <a:gd name="T12" fmla="*/ 72 w 168"/>
                  <a:gd name="T13" fmla="*/ 135 h 334"/>
                  <a:gd name="T14" fmla="*/ 44 w 168"/>
                  <a:gd name="T15" fmla="*/ 87 h 334"/>
                  <a:gd name="T16" fmla="*/ 11 w 168"/>
                  <a:gd name="T17" fmla="*/ 30 h 334"/>
                  <a:gd name="T18" fmla="*/ 0 w 168"/>
                  <a:gd name="T19" fmla="*/ 30 h 334"/>
                  <a:gd name="T20" fmla="*/ 30 w 168"/>
                  <a:gd name="T21" fmla="*/ 99 h 334"/>
                  <a:gd name="T22" fmla="*/ 57 w 168"/>
                  <a:gd name="T23" fmla="*/ 159 h 334"/>
                  <a:gd name="T24" fmla="*/ 57 w 168"/>
                  <a:gd name="T25" fmla="*/ 160 h 334"/>
                  <a:gd name="T26" fmla="*/ 69 w 168"/>
                  <a:gd name="T27" fmla="*/ 231 h 334"/>
                  <a:gd name="T28" fmla="*/ 67 w 168"/>
                  <a:gd name="T29" fmla="*/ 334 h 334"/>
                  <a:gd name="T30" fmla="*/ 115 w 168"/>
                  <a:gd name="T31" fmla="*/ 333 h 334"/>
                  <a:gd name="T32" fmla="*/ 110 w 168"/>
                  <a:gd name="T33" fmla="*/ 236 h 334"/>
                  <a:gd name="T34" fmla="*/ 126 w 168"/>
                  <a:gd name="T35" fmla="*/ 122 h 334"/>
                  <a:gd name="T36" fmla="*/ 130 w 168"/>
                  <a:gd name="T37" fmla="*/ 110 h 334"/>
                  <a:gd name="T38" fmla="*/ 130 w 168"/>
                  <a:gd name="T39" fmla="*/ 110 h 334"/>
                  <a:gd name="T40" fmla="*/ 138 w 168"/>
                  <a:gd name="T41" fmla="*/ 74 h 334"/>
                  <a:gd name="T42" fmla="*/ 156 w 168"/>
                  <a:gd name="T43" fmla="*/ 36 h 334"/>
                  <a:gd name="T44" fmla="*/ 168 w 168"/>
                  <a:gd name="T45" fmla="*/ 1 h 334"/>
                  <a:gd name="T46" fmla="*/ 159 w 168"/>
                  <a:gd name="T47" fmla="*/ 5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68" h="334">
                    <a:moveTo>
                      <a:pt x="159" y="5"/>
                    </a:moveTo>
                    <a:cubicBezTo>
                      <a:pt x="135" y="56"/>
                      <a:pt x="142" y="47"/>
                      <a:pt x="130" y="72"/>
                    </a:cubicBezTo>
                    <a:cubicBezTo>
                      <a:pt x="124" y="83"/>
                      <a:pt x="107" y="126"/>
                      <a:pt x="104" y="131"/>
                    </a:cubicBezTo>
                    <a:cubicBezTo>
                      <a:pt x="102" y="94"/>
                      <a:pt x="102" y="44"/>
                      <a:pt x="103" y="0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5" y="52"/>
                      <a:pt x="80" y="79"/>
                      <a:pt x="75" y="135"/>
                    </a:cubicBezTo>
                    <a:cubicBezTo>
                      <a:pt x="75" y="136"/>
                      <a:pt x="73" y="136"/>
                      <a:pt x="72" y="135"/>
                    </a:cubicBezTo>
                    <a:cubicBezTo>
                      <a:pt x="63" y="118"/>
                      <a:pt x="53" y="103"/>
                      <a:pt x="44" y="87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9" y="51"/>
                      <a:pt x="21" y="79"/>
                      <a:pt x="30" y="99"/>
                    </a:cubicBezTo>
                    <a:cubicBezTo>
                      <a:pt x="39" y="120"/>
                      <a:pt x="48" y="138"/>
                      <a:pt x="57" y="159"/>
                    </a:cubicBezTo>
                    <a:cubicBezTo>
                      <a:pt x="57" y="159"/>
                      <a:pt x="57" y="160"/>
                      <a:pt x="57" y="160"/>
                    </a:cubicBezTo>
                    <a:cubicBezTo>
                      <a:pt x="66" y="183"/>
                      <a:pt x="70" y="207"/>
                      <a:pt x="69" y="231"/>
                    </a:cubicBezTo>
                    <a:cubicBezTo>
                      <a:pt x="67" y="334"/>
                      <a:pt x="67" y="334"/>
                      <a:pt x="67" y="334"/>
                    </a:cubicBezTo>
                    <a:cubicBezTo>
                      <a:pt x="115" y="333"/>
                      <a:pt x="115" y="333"/>
                      <a:pt x="115" y="333"/>
                    </a:cubicBezTo>
                    <a:cubicBezTo>
                      <a:pt x="111" y="291"/>
                      <a:pt x="113" y="288"/>
                      <a:pt x="110" y="236"/>
                    </a:cubicBezTo>
                    <a:cubicBezTo>
                      <a:pt x="107" y="192"/>
                      <a:pt x="115" y="164"/>
                      <a:pt x="126" y="122"/>
                    </a:cubicBezTo>
                    <a:cubicBezTo>
                      <a:pt x="128" y="117"/>
                      <a:pt x="129" y="113"/>
                      <a:pt x="130" y="110"/>
                    </a:cubicBezTo>
                    <a:cubicBezTo>
                      <a:pt x="130" y="110"/>
                      <a:pt x="130" y="110"/>
                      <a:pt x="130" y="110"/>
                    </a:cubicBezTo>
                    <a:cubicBezTo>
                      <a:pt x="133" y="98"/>
                      <a:pt x="133" y="86"/>
                      <a:pt x="138" y="74"/>
                    </a:cubicBezTo>
                    <a:cubicBezTo>
                      <a:pt x="156" y="36"/>
                      <a:pt x="156" y="36"/>
                      <a:pt x="156" y="36"/>
                    </a:cubicBezTo>
                    <a:cubicBezTo>
                      <a:pt x="168" y="1"/>
                      <a:pt x="168" y="1"/>
                      <a:pt x="168" y="1"/>
                    </a:cubicBezTo>
                    <a:lnTo>
                      <a:pt x="159" y="5"/>
                    </a:lnTo>
                    <a:close/>
                  </a:path>
                </a:pathLst>
              </a:custGeom>
              <a:solidFill>
                <a:srgbClr val="A0837F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  <p:sp>
            <p:nvSpPr>
              <p:cNvPr id="123" name="Freeform 786">
                <a:extLst>
                  <a:ext uri="{FF2B5EF4-FFF2-40B4-BE49-F238E27FC236}">
                    <a16:creationId xmlns:a16="http://schemas.microsoft.com/office/drawing/2014/main" id="{AAFD2B41-0360-482C-A078-0F8C748366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00446" y="3338780"/>
                <a:ext cx="41166" cy="167653"/>
              </a:xfrm>
              <a:custGeom>
                <a:avLst/>
                <a:gdLst>
                  <a:gd name="T0" fmla="*/ 49 w 95"/>
                  <a:gd name="T1" fmla="*/ 130 h 341"/>
                  <a:gd name="T2" fmla="*/ 53 w 95"/>
                  <a:gd name="T3" fmla="*/ 117 h 341"/>
                  <a:gd name="T4" fmla="*/ 53 w 95"/>
                  <a:gd name="T5" fmla="*/ 117 h 341"/>
                  <a:gd name="T6" fmla="*/ 65 w 95"/>
                  <a:gd name="T7" fmla="*/ 81 h 341"/>
                  <a:gd name="T8" fmla="*/ 95 w 95"/>
                  <a:gd name="T9" fmla="*/ 2 h 341"/>
                  <a:gd name="T10" fmla="*/ 83 w 95"/>
                  <a:gd name="T11" fmla="*/ 5 h 341"/>
                  <a:gd name="T12" fmla="*/ 55 w 95"/>
                  <a:gd name="T13" fmla="*/ 65 h 341"/>
                  <a:gd name="T14" fmla="*/ 32 w 95"/>
                  <a:gd name="T15" fmla="*/ 110 h 341"/>
                  <a:gd name="T16" fmla="*/ 28 w 95"/>
                  <a:gd name="T17" fmla="*/ 109 h 341"/>
                  <a:gd name="T18" fmla="*/ 28 w 95"/>
                  <a:gd name="T19" fmla="*/ 0 h 341"/>
                  <a:gd name="T20" fmla="*/ 11 w 95"/>
                  <a:gd name="T21" fmla="*/ 9 h 341"/>
                  <a:gd name="T22" fmla="*/ 6 w 95"/>
                  <a:gd name="T23" fmla="*/ 62 h 341"/>
                  <a:gd name="T24" fmla="*/ 18 w 95"/>
                  <a:gd name="T25" fmla="*/ 127 h 341"/>
                  <a:gd name="T26" fmla="*/ 15 w 95"/>
                  <a:gd name="T27" fmla="*/ 341 h 341"/>
                  <a:gd name="T28" fmla="*/ 20 w 95"/>
                  <a:gd name="T29" fmla="*/ 341 h 341"/>
                  <a:gd name="T30" fmla="*/ 22 w 95"/>
                  <a:gd name="T31" fmla="*/ 341 h 341"/>
                  <a:gd name="T32" fmla="*/ 25 w 95"/>
                  <a:gd name="T33" fmla="*/ 340 h 341"/>
                  <a:gd name="T34" fmla="*/ 28 w 95"/>
                  <a:gd name="T35" fmla="*/ 340 h 341"/>
                  <a:gd name="T36" fmla="*/ 29 w 95"/>
                  <a:gd name="T37" fmla="*/ 340 h 341"/>
                  <a:gd name="T38" fmla="*/ 38 w 95"/>
                  <a:gd name="T39" fmla="*/ 340 h 341"/>
                  <a:gd name="T40" fmla="*/ 36 w 95"/>
                  <a:gd name="T41" fmla="*/ 230 h 341"/>
                  <a:gd name="T42" fmla="*/ 49 w 95"/>
                  <a:gd name="T43" fmla="*/ 130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5" h="341">
                    <a:moveTo>
                      <a:pt x="49" y="130"/>
                    </a:moveTo>
                    <a:cubicBezTo>
                      <a:pt x="50" y="125"/>
                      <a:pt x="52" y="121"/>
                      <a:pt x="53" y="117"/>
                    </a:cubicBezTo>
                    <a:cubicBezTo>
                      <a:pt x="53" y="117"/>
                      <a:pt x="53" y="117"/>
                      <a:pt x="53" y="117"/>
                    </a:cubicBezTo>
                    <a:cubicBezTo>
                      <a:pt x="56" y="105"/>
                      <a:pt x="60" y="93"/>
                      <a:pt x="65" y="81"/>
                    </a:cubicBezTo>
                    <a:cubicBezTo>
                      <a:pt x="95" y="2"/>
                      <a:pt x="95" y="2"/>
                      <a:pt x="95" y="2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55" y="65"/>
                      <a:pt x="55" y="65"/>
                      <a:pt x="55" y="65"/>
                    </a:cubicBezTo>
                    <a:cubicBezTo>
                      <a:pt x="55" y="65"/>
                      <a:pt x="39" y="96"/>
                      <a:pt x="32" y="110"/>
                    </a:cubicBezTo>
                    <a:cubicBezTo>
                      <a:pt x="31" y="113"/>
                      <a:pt x="28" y="112"/>
                      <a:pt x="28" y="109"/>
                    </a:cubicBezTo>
                    <a:cubicBezTo>
                      <a:pt x="26" y="56"/>
                      <a:pt x="27" y="36"/>
                      <a:pt x="28" y="0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6" y="62"/>
                      <a:pt x="6" y="62"/>
                      <a:pt x="6" y="62"/>
                    </a:cubicBezTo>
                    <a:cubicBezTo>
                      <a:pt x="6" y="62"/>
                      <a:pt x="18" y="99"/>
                      <a:pt x="18" y="127"/>
                    </a:cubicBezTo>
                    <a:cubicBezTo>
                      <a:pt x="18" y="154"/>
                      <a:pt x="0" y="341"/>
                      <a:pt x="15" y="341"/>
                    </a:cubicBezTo>
                    <a:cubicBezTo>
                      <a:pt x="17" y="341"/>
                      <a:pt x="18" y="341"/>
                      <a:pt x="20" y="341"/>
                    </a:cubicBezTo>
                    <a:cubicBezTo>
                      <a:pt x="22" y="341"/>
                      <a:pt x="22" y="341"/>
                      <a:pt x="22" y="341"/>
                    </a:cubicBezTo>
                    <a:cubicBezTo>
                      <a:pt x="23" y="341"/>
                      <a:pt x="24" y="341"/>
                      <a:pt x="25" y="340"/>
                    </a:cubicBezTo>
                    <a:cubicBezTo>
                      <a:pt x="28" y="340"/>
                      <a:pt x="28" y="340"/>
                      <a:pt x="28" y="340"/>
                    </a:cubicBezTo>
                    <a:cubicBezTo>
                      <a:pt x="28" y="340"/>
                      <a:pt x="29" y="340"/>
                      <a:pt x="29" y="340"/>
                    </a:cubicBezTo>
                    <a:cubicBezTo>
                      <a:pt x="38" y="340"/>
                      <a:pt x="38" y="340"/>
                      <a:pt x="38" y="340"/>
                    </a:cubicBezTo>
                    <a:cubicBezTo>
                      <a:pt x="34" y="297"/>
                      <a:pt x="37" y="323"/>
                      <a:pt x="36" y="230"/>
                    </a:cubicBezTo>
                    <a:cubicBezTo>
                      <a:pt x="36" y="196"/>
                      <a:pt x="41" y="163"/>
                      <a:pt x="49" y="130"/>
                    </a:cubicBezTo>
                    <a:close/>
                  </a:path>
                </a:pathLst>
              </a:custGeom>
              <a:solidFill>
                <a:srgbClr val="967A74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/>
              </a:p>
            </p:txBody>
          </p:sp>
        </p:grp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EF095FD7-3EE4-4E09-8BB7-28D49D0BBA29}"/>
                </a:ext>
              </a:extLst>
            </p:cNvPr>
            <p:cNvGrpSpPr/>
            <p:nvPr/>
          </p:nvGrpSpPr>
          <p:grpSpPr>
            <a:xfrm flipH="1">
              <a:off x="8954531" y="5662838"/>
              <a:ext cx="150990" cy="407916"/>
              <a:chOff x="5279535" y="3575009"/>
              <a:chExt cx="476834" cy="1137953"/>
            </a:xfrm>
            <a:effectLst>
              <a:reflection blurRad="6350" stA="53000" endPos="15000" dir="5400000" sy="-100000" algn="bl" rotWithShape="0"/>
            </a:effectLst>
          </p:grpSpPr>
          <p:grpSp>
            <p:nvGrpSpPr>
              <p:cNvPr id="80" name="Группа 79">
                <a:extLst>
                  <a:ext uri="{FF2B5EF4-FFF2-40B4-BE49-F238E27FC236}">
                    <a16:creationId xmlns:a16="http://schemas.microsoft.com/office/drawing/2014/main" id="{2CA18203-A95A-42ED-8214-0372C596FA15}"/>
                  </a:ext>
                </a:extLst>
              </p:cNvPr>
              <p:cNvGrpSpPr/>
              <p:nvPr/>
            </p:nvGrpSpPr>
            <p:grpSpPr>
              <a:xfrm>
                <a:off x="5396990" y="3575009"/>
                <a:ext cx="359379" cy="261060"/>
                <a:chOff x="5404423" y="3575009"/>
                <a:chExt cx="359379" cy="261060"/>
              </a:xfrm>
            </p:grpSpPr>
            <p:sp>
              <p:nvSpPr>
                <p:cNvPr id="89" name="Полилиния: фигура 376">
                  <a:extLst>
                    <a:ext uri="{FF2B5EF4-FFF2-40B4-BE49-F238E27FC236}">
                      <a16:creationId xmlns:a16="http://schemas.microsoft.com/office/drawing/2014/main" id="{19B24B27-5821-4EF2-ABDB-CAB9C2AD0F37}"/>
                    </a:ext>
                  </a:extLst>
                </p:cNvPr>
                <p:cNvSpPr/>
                <p:nvPr/>
              </p:nvSpPr>
              <p:spPr>
                <a:xfrm>
                  <a:off x="5457354" y="3586924"/>
                  <a:ext cx="306448" cy="249145"/>
                </a:xfrm>
                <a:custGeom>
                  <a:avLst/>
                  <a:gdLst>
                    <a:gd name="connsiteX0" fmla="*/ 127000 w 781050"/>
                    <a:gd name="connsiteY0" fmla="*/ 88900 h 635000"/>
                    <a:gd name="connsiteX1" fmla="*/ 558800 w 781050"/>
                    <a:gd name="connsiteY1" fmla="*/ 0 h 635000"/>
                    <a:gd name="connsiteX2" fmla="*/ 781050 w 781050"/>
                    <a:gd name="connsiteY2" fmla="*/ 438150 h 635000"/>
                    <a:gd name="connsiteX3" fmla="*/ 0 w 781050"/>
                    <a:gd name="connsiteY3" fmla="*/ 635000 h 635000"/>
                    <a:gd name="connsiteX4" fmla="*/ 127000 w 781050"/>
                    <a:gd name="connsiteY4" fmla="*/ 88900 h 63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50" h="635000">
                      <a:moveTo>
                        <a:pt x="127000" y="88900"/>
                      </a:moveTo>
                      <a:lnTo>
                        <a:pt x="558800" y="0"/>
                      </a:lnTo>
                      <a:lnTo>
                        <a:pt x="781050" y="438150"/>
                      </a:lnTo>
                      <a:lnTo>
                        <a:pt x="0" y="635000"/>
                      </a:lnTo>
                      <a:lnTo>
                        <a:pt x="127000" y="88900"/>
                      </a:lnTo>
                      <a:close/>
                    </a:path>
                  </a:pathLst>
                </a:custGeom>
                <a:gradFill flip="none" rotWithShape="1">
                  <a:gsLst>
                    <a:gs pos="47000">
                      <a:srgbClr val="FEFCCD">
                        <a:alpha val="35000"/>
                      </a:srgbClr>
                    </a:gs>
                    <a:gs pos="0">
                      <a:srgbClr val="FEFA9E"/>
                    </a:gs>
                    <a:gs pos="6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90" name="Группа 89">
                  <a:extLst>
                    <a:ext uri="{FF2B5EF4-FFF2-40B4-BE49-F238E27FC236}">
                      <a16:creationId xmlns:a16="http://schemas.microsoft.com/office/drawing/2014/main" id="{3EFF0278-E022-47AF-96F4-EE6BC4FD5BFE}"/>
                    </a:ext>
                  </a:extLst>
                </p:cNvPr>
                <p:cNvGrpSpPr/>
                <p:nvPr/>
              </p:nvGrpSpPr>
              <p:grpSpPr>
                <a:xfrm>
                  <a:off x="5404423" y="3575009"/>
                  <a:ext cx="307745" cy="215201"/>
                  <a:chOff x="5404423" y="3575009"/>
                  <a:chExt cx="307745" cy="215201"/>
                </a:xfrm>
              </p:grpSpPr>
              <p:grpSp>
                <p:nvGrpSpPr>
                  <p:cNvPr id="91" name="Группа 90">
                    <a:extLst>
                      <a:ext uri="{FF2B5EF4-FFF2-40B4-BE49-F238E27FC236}">
                        <a16:creationId xmlns:a16="http://schemas.microsoft.com/office/drawing/2014/main" id="{CB50FBE3-6949-4476-BFF0-03332ED8529D}"/>
                      </a:ext>
                    </a:extLst>
                  </p:cNvPr>
                  <p:cNvGrpSpPr/>
                  <p:nvPr/>
                </p:nvGrpSpPr>
                <p:grpSpPr>
                  <a:xfrm>
                    <a:off x="5404423" y="3622433"/>
                    <a:ext cx="96919" cy="167777"/>
                    <a:chOff x="8821238" y="1677882"/>
                    <a:chExt cx="387052" cy="670031"/>
                  </a:xfrm>
                </p:grpSpPr>
                <p:sp>
                  <p:nvSpPr>
                    <p:cNvPr id="105" name="Полилиния: фигура 394">
                      <a:extLst>
                        <a:ext uri="{FF2B5EF4-FFF2-40B4-BE49-F238E27FC236}">
                          <a16:creationId xmlns:a16="http://schemas.microsoft.com/office/drawing/2014/main" id="{A6E1F7FF-1E9A-4F0E-AB84-48A94802CA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4690" y="1694966"/>
                      <a:ext cx="383600" cy="652947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08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106" name="Полилиния: фигура 395">
                      <a:extLst>
                        <a:ext uri="{FF2B5EF4-FFF2-40B4-BE49-F238E27FC236}">
                          <a16:creationId xmlns:a16="http://schemas.microsoft.com/office/drawing/2014/main" id="{3BD640E5-F374-4CDE-B6E9-464B1C119A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1238" y="1677882"/>
                      <a:ext cx="362411" cy="670031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62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92" name="Группа 91">
                    <a:extLst>
                      <a:ext uri="{FF2B5EF4-FFF2-40B4-BE49-F238E27FC236}">
                        <a16:creationId xmlns:a16="http://schemas.microsoft.com/office/drawing/2014/main" id="{190FEDA3-8F2B-4FF5-A692-1A8A342A0105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83598" y="3575009"/>
                    <a:ext cx="228570" cy="69788"/>
                    <a:chOff x="7562526" y="1488489"/>
                    <a:chExt cx="912814" cy="278704"/>
                  </a:xfrm>
                </p:grpSpPr>
                <p:grpSp>
                  <p:nvGrpSpPr>
                    <p:cNvPr id="93" name="Группа 92">
                      <a:extLst>
                        <a:ext uri="{FF2B5EF4-FFF2-40B4-BE49-F238E27FC236}">
                          <a16:creationId xmlns:a16="http://schemas.microsoft.com/office/drawing/2014/main" id="{8F1E3367-A44D-40A2-8052-D86CCEFA843D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62526" y="1488489"/>
                      <a:ext cx="912814" cy="278704"/>
                      <a:chOff x="4910086" y="1513794"/>
                      <a:chExt cx="912814" cy="278704"/>
                    </a:xfrm>
                  </p:grpSpPr>
                  <p:sp>
                    <p:nvSpPr>
                      <p:cNvPr id="103" name="Полилиния: фигура 392">
                        <a:extLst>
                          <a:ext uri="{FF2B5EF4-FFF2-40B4-BE49-F238E27FC236}">
                            <a16:creationId xmlns:a16="http://schemas.microsoft.com/office/drawing/2014/main" id="{262A2749-D94D-4734-8910-DB055F5AED5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910086" y="1513794"/>
                        <a:ext cx="912814" cy="278704"/>
                      </a:xfrm>
                      <a:custGeom>
                        <a:avLst/>
                        <a:gdLst>
                          <a:gd name="connsiteX0" fmla="*/ 847725 w 904875"/>
                          <a:gd name="connsiteY0" fmla="*/ 161925 h 280988"/>
                          <a:gd name="connsiteX1" fmla="*/ 804863 w 904875"/>
                          <a:gd name="connsiteY1" fmla="*/ 109538 h 280988"/>
                          <a:gd name="connsiteX2" fmla="*/ 123825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119063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0 w 904875"/>
                          <a:gd name="connsiteY3" fmla="*/ 119063 h 280988"/>
                          <a:gd name="connsiteX4" fmla="*/ 347663 w 904875"/>
                          <a:gd name="connsiteY4" fmla="*/ 190500 h 280988"/>
                          <a:gd name="connsiteX5" fmla="*/ 357188 w 904875"/>
                          <a:gd name="connsiteY5" fmla="*/ 219075 h 280988"/>
                          <a:gd name="connsiteX6" fmla="*/ 785813 w 904875"/>
                          <a:gd name="connsiteY6" fmla="*/ 280988 h 280988"/>
                          <a:gd name="connsiteX7" fmla="*/ 852488 w 904875"/>
                          <a:gd name="connsiteY7" fmla="*/ 238125 h 280988"/>
                          <a:gd name="connsiteX8" fmla="*/ 904875 w 904875"/>
                          <a:gd name="connsiteY8" fmla="*/ 223838 h 280988"/>
                          <a:gd name="connsiteX9" fmla="*/ 847725 w 904875"/>
                          <a:gd name="connsiteY9" fmla="*/ 161925 h 280988"/>
                          <a:gd name="connsiteX0" fmla="*/ 847725 w 904875"/>
                          <a:gd name="connsiteY0" fmla="*/ 170304 h 289367"/>
                          <a:gd name="connsiteX1" fmla="*/ 757238 w 904875"/>
                          <a:gd name="connsiteY1" fmla="*/ 108392 h 289367"/>
                          <a:gd name="connsiteX2" fmla="*/ 76200 w 904875"/>
                          <a:gd name="connsiteY2" fmla="*/ 8379 h 289367"/>
                          <a:gd name="connsiteX3" fmla="*/ 0 w 904875"/>
                          <a:gd name="connsiteY3" fmla="*/ 127442 h 289367"/>
                          <a:gd name="connsiteX4" fmla="*/ 347663 w 904875"/>
                          <a:gd name="connsiteY4" fmla="*/ 198879 h 289367"/>
                          <a:gd name="connsiteX5" fmla="*/ 357188 w 904875"/>
                          <a:gd name="connsiteY5" fmla="*/ 227454 h 289367"/>
                          <a:gd name="connsiteX6" fmla="*/ 785813 w 904875"/>
                          <a:gd name="connsiteY6" fmla="*/ 289367 h 289367"/>
                          <a:gd name="connsiteX7" fmla="*/ 852488 w 904875"/>
                          <a:gd name="connsiteY7" fmla="*/ 246504 h 289367"/>
                          <a:gd name="connsiteX8" fmla="*/ 904875 w 904875"/>
                          <a:gd name="connsiteY8" fmla="*/ 232217 h 289367"/>
                          <a:gd name="connsiteX9" fmla="*/ 847725 w 904875"/>
                          <a:gd name="connsiteY9" fmla="*/ 170304 h 289367"/>
                          <a:gd name="connsiteX0" fmla="*/ 847725 w 904875"/>
                          <a:gd name="connsiteY0" fmla="*/ 168811 h 287874"/>
                          <a:gd name="connsiteX1" fmla="*/ 757238 w 904875"/>
                          <a:gd name="connsiteY1" fmla="*/ 106899 h 287874"/>
                          <a:gd name="connsiteX2" fmla="*/ 76200 w 904875"/>
                          <a:gd name="connsiteY2" fmla="*/ 6886 h 287874"/>
                          <a:gd name="connsiteX3" fmla="*/ 0 w 904875"/>
                          <a:gd name="connsiteY3" fmla="*/ 125949 h 287874"/>
                          <a:gd name="connsiteX4" fmla="*/ 347663 w 904875"/>
                          <a:gd name="connsiteY4" fmla="*/ 197386 h 287874"/>
                          <a:gd name="connsiteX5" fmla="*/ 357188 w 904875"/>
                          <a:gd name="connsiteY5" fmla="*/ 225961 h 287874"/>
                          <a:gd name="connsiteX6" fmla="*/ 785813 w 904875"/>
                          <a:gd name="connsiteY6" fmla="*/ 287874 h 287874"/>
                          <a:gd name="connsiteX7" fmla="*/ 852488 w 904875"/>
                          <a:gd name="connsiteY7" fmla="*/ 245011 h 287874"/>
                          <a:gd name="connsiteX8" fmla="*/ 904875 w 904875"/>
                          <a:gd name="connsiteY8" fmla="*/ 230724 h 287874"/>
                          <a:gd name="connsiteX9" fmla="*/ 847725 w 904875"/>
                          <a:gd name="connsiteY9" fmla="*/ 168811 h 287874"/>
                          <a:gd name="connsiteX0" fmla="*/ 876300 w 933450"/>
                          <a:gd name="connsiteY0" fmla="*/ 162073 h 281136"/>
                          <a:gd name="connsiteX1" fmla="*/ 785813 w 933450"/>
                          <a:gd name="connsiteY1" fmla="*/ 100161 h 281136"/>
                          <a:gd name="connsiteX2" fmla="*/ 104775 w 933450"/>
                          <a:gd name="connsiteY2" fmla="*/ 148 h 281136"/>
                          <a:gd name="connsiteX3" fmla="*/ 0 w 933450"/>
                          <a:gd name="connsiteY3" fmla="*/ 123973 h 281136"/>
                          <a:gd name="connsiteX4" fmla="*/ 376238 w 933450"/>
                          <a:gd name="connsiteY4" fmla="*/ 190648 h 281136"/>
                          <a:gd name="connsiteX5" fmla="*/ 385763 w 933450"/>
                          <a:gd name="connsiteY5" fmla="*/ 219223 h 281136"/>
                          <a:gd name="connsiteX6" fmla="*/ 814388 w 933450"/>
                          <a:gd name="connsiteY6" fmla="*/ 281136 h 281136"/>
                          <a:gd name="connsiteX7" fmla="*/ 881063 w 933450"/>
                          <a:gd name="connsiteY7" fmla="*/ 238273 h 281136"/>
                          <a:gd name="connsiteX8" fmla="*/ 933450 w 933450"/>
                          <a:gd name="connsiteY8" fmla="*/ 223986 h 281136"/>
                          <a:gd name="connsiteX9" fmla="*/ 876300 w 933450"/>
                          <a:gd name="connsiteY9" fmla="*/ 162073 h 281136"/>
                          <a:gd name="connsiteX0" fmla="*/ 876300 w 933450"/>
                          <a:gd name="connsiteY0" fmla="*/ 163343 h 282406"/>
                          <a:gd name="connsiteX1" fmla="*/ 785813 w 933450"/>
                          <a:gd name="connsiteY1" fmla="*/ 101431 h 282406"/>
                          <a:gd name="connsiteX2" fmla="*/ 104775 w 933450"/>
                          <a:gd name="connsiteY2" fmla="*/ 1418 h 282406"/>
                          <a:gd name="connsiteX3" fmla="*/ 0 w 933450"/>
                          <a:gd name="connsiteY3" fmla="*/ 125243 h 282406"/>
                          <a:gd name="connsiteX4" fmla="*/ 376238 w 933450"/>
                          <a:gd name="connsiteY4" fmla="*/ 191918 h 282406"/>
                          <a:gd name="connsiteX5" fmla="*/ 385763 w 933450"/>
                          <a:gd name="connsiteY5" fmla="*/ 220493 h 282406"/>
                          <a:gd name="connsiteX6" fmla="*/ 814388 w 933450"/>
                          <a:gd name="connsiteY6" fmla="*/ 282406 h 282406"/>
                          <a:gd name="connsiteX7" fmla="*/ 881063 w 933450"/>
                          <a:gd name="connsiteY7" fmla="*/ 239543 h 282406"/>
                          <a:gd name="connsiteX8" fmla="*/ 933450 w 933450"/>
                          <a:gd name="connsiteY8" fmla="*/ 225256 h 282406"/>
                          <a:gd name="connsiteX9" fmla="*/ 876300 w 933450"/>
                          <a:gd name="connsiteY9" fmla="*/ 163343 h 282406"/>
                          <a:gd name="connsiteX0" fmla="*/ 921951 w 979101"/>
                          <a:gd name="connsiteY0" fmla="*/ 163343 h 282406"/>
                          <a:gd name="connsiteX1" fmla="*/ 831464 w 979101"/>
                          <a:gd name="connsiteY1" fmla="*/ 101431 h 282406"/>
                          <a:gd name="connsiteX2" fmla="*/ 150426 w 979101"/>
                          <a:gd name="connsiteY2" fmla="*/ 1418 h 282406"/>
                          <a:gd name="connsiteX3" fmla="*/ 45651 w 979101"/>
                          <a:gd name="connsiteY3" fmla="*/ 125243 h 282406"/>
                          <a:gd name="connsiteX4" fmla="*/ 421889 w 979101"/>
                          <a:gd name="connsiteY4" fmla="*/ 191918 h 282406"/>
                          <a:gd name="connsiteX5" fmla="*/ 431414 w 979101"/>
                          <a:gd name="connsiteY5" fmla="*/ 220493 h 282406"/>
                          <a:gd name="connsiteX6" fmla="*/ 860039 w 979101"/>
                          <a:gd name="connsiteY6" fmla="*/ 282406 h 282406"/>
                          <a:gd name="connsiteX7" fmla="*/ 926714 w 979101"/>
                          <a:gd name="connsiteY7" fmla="*/ 239543 h 282406"/>
                          <a:gd name="connsiteX8" fmla="*/ 979101 w 979101"/>
                          <a:gd name="connsiteY8" fmla="*/ 225256 h 282406"/>
                          <a:gd name="connsiteX9" fmla="*/ 921951 w 979101"/>
                          <a:gd name="connsiteY9" fmla="*/ 163343 h 282406"/>
                          <a:gd name="connsiteX0" fmla="*/ 891546 w 948696"/>
                          <a:gd name="connsiteY0" fmla="*/ 162073 h 281136"/>
                          <a:gd name="connsiteX1" fmla="*/ 801059 w 948696"/>
                          <a:gd name="connsiteY1" fmla="*/ 100161 h 281136"/>
                          <a:gd name="connsiteX2" fmla="*/ 120021 w 948696"/>
                          <a:gd name="connsiteY2" fmla="*/ 148 h 281136"/>
                          <a:gd name="connsiteX3" fmla="*/ 72396 w 948696"/>
                          <a:gd name="connsiteY3" fmla="*/ 123973 h 281136"/>
                          <a:gd name="connsiteX4" fmla="*/ 391484 w 948696"/>
                          <a:gd name="connsiteY4" fmla="*/ 190648 h 281136"/>
                          <a:gd name="connsiteX5" fmla="*/ 401009 w 948696"/>
                          <a:gd name="connsiteY5" fmla="*/ 219223 h 281136"/>
                          <a:gd name="connsiteX6" fmla="*/ 829634 w 948696"/>
                          <a:gd name="connsiteY6" fmla="*/ 281136 h 281136"/>
                          <a:gd name="connsiteX7" fmla="*/ 896309 w 948696"/>
                          <a:gd name="connsiteY7" fmla="*/ 238273 h 281136"/>
                          <a:gd name="connsiteX8" fmla="*/ 948696 w 948696"/>
                          <a:gd name="connsiteY8" fmla="*/ 223986 h 281136"/>
                          <a:gd name="connsiteX9" fmla="*/ 891546 w 948696"/>
                          <a:gd name="connsiteY9" fmla="*/ 162073 h 281136"/>
                          <a:gd name="connsiteX0" fmla="*/ 871312 w 928462"/>
                          <a:gd name="connsiteY0" fmla="*/ 162073 h 281136"/>
                          <a:gd name="connsiteX1" fmla="*/ 780825 w 928462"/>
                          <a:gd name="connsiteY1" fmla="*/ 100161 h 281136"/>
                          <a:gd name="connsiteX2" fmla="*/ 99787 w 928462"/>
                          <a:gd name="connsiteY2" fmla="*/ 148 h 281136"/>
                          <a:gd name="connsiteX3" fmla="*/ 52162 w 928462"/>
                          <a:gd name="connsiteY3" fmla="*/ 123973 h 281136"/>
                          <a:gd name="connsiteX4" fmla="*/ 371250 w 928462"/>
                          <a:gd name="connsiteY4" fmla="*/ 190648 h 281136"/>
                          <a:gd name="connsiteX5" fmla="*/ 380775 w 928462"/>
                          <a:gd name="connsiteY5" fmla="*/ 219223 h 281136"/>
                          <a:gd name="connsiteX6" fmla="*/ 809400 w 928462"/>
                          <a:gd name="connsiteY6" fmla="*/ 281136 h 281136"/>
                          <a:gd name="connsiteX7" fmla="*/ 876075 w 928462"/>
                          <a:gd name="connsiteY7" fmla="*/ 238273 h 281136"/>
                          <a:gd name="connsiteX8" fmla="*/ 928462 w 928462"/>
                          <a:gd name="connsiteY8" fmla="*/ 223986 h 281136"/>
                          <a:gd name="connsiteX9" fmla="*/ 871312 w 928462"/>
                          <a:gd name="connsiteY9" fmla="*/ 162073 h 281136"/>
                          <a:gd name="connsiteX0" fmla="*/ 855664 w 912814"/>
                          <a:gd name="connsiteY0" fmla="*/ 162574 h 281637"/>
                          <a:gd name="connsiteX1" fmla="*/ 765177 w 912814"/>
                          <a:gd name="connsiteY1" fmla="*/ 100662 h 281637"/>
                          <a:gd name="connsiteX2" fmla="*/ 84139 w 912814"/>
                          <a:gd name="connsiteY2" fmla="*/ 649 h 281637"/>
                          <a:gd name="connsiteX3" fmla="*/ 36514 w 912814"/>
                          <a:gd name="connsiteY3" fmla="*/ 124474 h 281637"/>
                          <a:gd name="connsiteX4" fmla="*/ 355602 w 912814"/>
                          <a:gd name="connsiteY4" fmla="*/ 191149 h 281637"/>
                          <a:gd name="connsiteX5" fmla="*/ 365127 w 912814"/>
                          <a:gd name="connsiteY5" fmla="*/ 219724 h 281637"/>
                          <a:gd name="connsiteX6" fmla="*/ 793752 w 912814"/>
                          <a:gd name="connsiteY6" fmla="*/ 281637 h 281637"/>
                          <a:gd name="connsiteX7" fmla="*/ 860427 w 912814"/>
                          <a:gd name="connsiteY7" fmla="*/ 238774 h 281637"/>
                          <a:gd name="connsiteX8" fmla="*/ 912814 w 912814"/>
                          <a:gd name="connsiteY8" fmla="*/ 224487 h 281637"/>
                          <a:gd name="connsiteX9" fmla="*/ 855664 w 912814"/>
                          <a:gd name="connsiteY9" fmla="*/ 162574 h 281637"/>
                          <a:gd name="connsiteX0" fmla="*/ 869952 w 912814"/>
                          <a:gd name="connsiteY0" fmla="*/ 176878 h 281654"/>
                          <a:gd name="connsiteX1" fmla="*/ 765177 w 912814"/>
                          <a:gd name="connsiteY1" fmla="*/ 100679 h 281654"/>
                          <a:gd name="connsiteX2" fmla="*/ 84139 w 912814"/>
                          <a:gd name="connsiteY2" fmla="*/ 666 h 281654"/>
                          <a:gd name="connsiteX3" fmla="*/ 36514 w 912814"/>
                          <a:gd name="connsiteY3" fmla="*/ 124491 h 281654"/>
                          <a:gd name="connsiteX4" fmla="*/ 355602 w 912814"/>
                          <a:gd name="connsiteY4" fmla="*/ 191166 h 281654"/>
                          <a:gd name="connsiteX5" fmla="*/ 365127 w 912814"/>
                          <a:gd name="connsiteY5" fmla="*/ 219741 h 281654"/>
                          <a:gd name="connsiteX6" fmla="*/ 793752 w 912814"/>
                          <a:gd name="connsiteY6" fmla="*/ 281654 h 281654"/>
                          <a:gd name="connsiteX7" fmla="*/ 860427 w 912814"/>
                          <a:gd name="connsiteY7" fmla="*/ 238791 h 281654"/>
                          <a:gd name="connsiteX8" fmla="*/ 912814 w 912814"/>
                          <a:gd name="connsiteY8" fmla="*/ 224504 h 281654"/>
                          <a:gd name="connsiteX9" fmla="*/ 869952 w 912814"/>
                          <a:gd name="connsiteY9" fmla="*/ 176878 h 281654"/>
                          <a:gd name="connsiteX0" fmla="*/ 889002 w 912814"/>
                          <a:gd name="connsiteY0" fmla="*/ 186416 h 281667"/>
                          <a:gd name="connsiteX1" fmla="*/ 765177 w 912814"/>
                          <a:gd name="connsiteY1" fmla="*/ 100692 h 281667"/>
                          <a:gd name="connsiteX2" fmla="*/ 84139 w 912814"/>
                          <a:gd name="connsiteY2" fmla="*/ 679 h 281667"/>
                          <a:gd name="connsiteX3" fmla="*/ 36514 w 912814"/>
                          <a:gd name="connsiteY3" fmla="*/ 124504 h 281667"/>
                          <a:gd name="connsiteX4" fmla="*/ 355602 w 912814"/>
                          <a:gd name="connsiteY4" fmla="*/ 191179 h 281667"/>
                          <a:gd name="connsiteX5" fmla="*/ 365127 w 912814"/>
                          <a:gd name="connsiteY5" fmla="*/ 219754 h 281667"/>
                          <a:gd name="connsiteX6" fmla="*/ 793752 w 912814"/>
                          <a:gd name="connsiteY6" fmla="*/ 281667 h 281667"/>
                          <a:gd name="connsiteX7" fmla="*/ 860427 w 912814"/>
                          <a:gd name="connsiteY7" fmla="*/ 238804 h 281667"/>
                          <a:gd name="connsiteX8" fmla="*/ 912814 w 912814"/>
                          <a:gd name="connsiteY8" fmla="*/ 224517 h 281667"/>
                          <a:gd name="connsiteX9" fmla="*/ 889002 w 912814"/>
                          <a:gd name="connsiteY9" fmla="*/ 186416 h 281667"/>
                          <a:gd name="connsiteX0" fmla="*/ 889002 w 912814"/>
                          <a:gd name="connsiteY0" fmla="*/ 186416 h 281861"/>
                          <a:gd name="connsiteX1" fmla="*/ 765177 w 912814"/>
                          <a:gd name="connsiteY1" fmla="*/ 100692 h 281861"/>
                          <a:gd name="connsiteX2" fmla="*/ 84139 w 912814"/>
                          <a:gd name="connsiteY2" fmla="*/ 679 h 281861"/>
                          <a:gd name="connsiteX3" fmla="*/ 36514 w 912814"/>
                          <a:gd name="connsiteY3" fmla="*/ 124504 h 281861"/>
                          <a:gd name="connsiteX4" fmla="*/ 355602 w 912814"/>
                          <a:gd name="connsiteY4" fmla="*/ 191179 h 281861"/>
                          <a:gd name="connsiteX5" fmla="*/ 365127 w 912814"/>
                          <a:gd name="connsiteY5" fmla="*/ 219754 h 281861"/>
                          <a:gd name="connsiteX6" fmla="*/ 793752 w 912814"/>
                          <a:gd name="connsiteY6" fmla="*/ 281667 h 281861"/>
                          <a:gd name="connsiteX7" fmla="*/ 860427 w 912814"/>
                          <a:gd name="connsiteY7" fmla="*/ 238804 h 281861"/>
                          <a:gd name="connsiteX8" fmla="*/ 912814 w 912814"/>
                          <a:gd name="connsiteY8" fmla="*/ 224517 h 281861"/>
                          <a:gd name="connsiteX9" fmla="*/ 889002 w 912814"/>
                          <a:gd name="connsiteY9" fmla="*/ 186416 h 281861"/>
                          <a:gd name="connsiteX0" fmla="*/ 889002 w 912814"/>
                          <a:gd name="connsiteY0" fmla="*/ 186416 h 278704"/>
                          <a:gd name="connsiteX1" fmla="*/ 765177 w 912814"/>
                          <a:gd name="connsiteY1" fmla="*/ 100692 h 278704"/>
                          <a:gd name="connsiteX2" fmla="*/ 84139 w 912814"/>
                          <a:gd name="connsiteY2" fmla="*/ 679 h 278704"/>
                          <a:gd name="connsiteX3" fmla="*/ 36514 w 912814"/>
                          <a:gd name="connsiteY3" fmla="*/ 124504 h 278704"/>
                          <a:gd name="connsiteX4" fmla="*/ 355602 w 912814"/>
                          <a:gd name="connsiteY4" fmla="*/ 191179 h 278704"/>
                          <a:gd name="connsiteX5" fmla="*/ 365127 w 912814"/>
                          <a:gd name="connsiteY5" fmla="*/ 219754 h 278704"/>
                          <a:gd name="connsiteX6" fmla="*/ 755652 w 912814"/>
                          <a:gd name="connsiteY6" fmla="*/ 278492 h 278704"/>
                          <a:gd name="connsiteX7" fmla="*/ 860427 w 912814"/>
                          <a:gd name="connsiteY7" fmla="*/ 238804 h 278704"/>
                          <a:gd name="connsiteX8" fmla="*/ 912814 w 912814"/>
                          <a:gd name="connsiteY8" fmla="*/ 224517 h 278704"/>
                          <a:gd name="connsiteX9" fmla="*/ 889002 w 912814"/>
                          <a:gd name="connsiteY9" fmla="*/ 186416 h 2787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12814" h="278704">
                            <a:moveTo>
                              <a:pt x="889002" y="186416"/>
                            </a:moveTo>
                            <a:cubicBezTo>
                              <a:pt x="872333" y="167366"/>
                              <a:pt x="899321" y="131648"/>
                              <a:pt x="765177" y="100692"/>
                            </a:cubicBezTo>
                            <a:cubicBezTo>
                              <a:pt x="631033" y="69736"/>
                              <a:pt x="148433" y="-8053"/>
                              <a:pt x="84139" y="679"/>
                            </a:cubicBezTo>
                            <a:cubicBezTo>
                              <a:pt x="19845" y="9411"/>
                              <a:pt x="-41274" y="111804"/>
                              <a:pt x="36514" y="124504"/>
                            </a:cubicBezTo>
                            <a:cubicBezTo>
                              <a:pt x="114302" y="137204"/>
                              <a:pt x="249239" y="168954"/>
                              <a:pt x="355602" y="191179"/>
                            </a:cubicBezTo>
                            <a:lnTo>
                              <a:pt x="365127" y="219754"/>
                            </a:lnTo>
                            <a:cubicBezTo>
                              <a:pt x="438152" y="234835"/>
                              <a:pt x="673102" y="275317"/>
                              <a:pt x="755652" y="278492"/>
                            </a:cubicBezTo>
                            <a:cubicBezTo>
                              <a:pt x="838202" y="281667"/>
                              <a:pt x="840583" y="248329"/>
                              <a:pt x="860427" y="238804"/>
                            </a:cubicBezTo>
                            <a:lnTo>
                              <a:pt x="912814" y="224517"/>
                            </a:lnTo>
                            <a:lnTo>
                              <a:pt x="889002" y="186416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540000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04" name="Прямоугольник: скругленные углы 393">
                        <a:extLst>
                          <a:ext uri="{FF2B5EF4-FFF2-40B4-BE49-F238E27FC236}">
                            <a16:creationId xmlns:a16="http://schemas.microsoft.com/office/drawing/2014/main" id="{761AB8BE-75A0-47A3-A518-3AE94B46BF25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887219" y="1704567"/>
                        <a:ext cx="82986" cy="36483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1900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grpSp>
                  <p:nvGrpSpPr>
                    <p:cNvPr id="94" name="Группа 93">
                      <a:extLst>
                        <a:ext uri="{FF2B5EF4-FFF2-40B4-BE49-F238E27FC236}">
                          <a16:creationId xmlns:a16="http://schemas.microsoft.com/office/drawing/2014/main" id="{55B3B301-C5ED-4344-9C77-163930C43C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1915" y="1554005"/>
                      <a:ext cx="424076" cy="178999"/>
                      <a:chOff x="7954605" y="1571904"/>
                      <a:chExt cx="424076" cy="178999"/>
                    </a:xfrm>
                    <a:solidFill>
                      <a:schemeClr val="bg1"/>
                    </a:solidFill>
                  </p:grpSpPr>
                  <p:sp>
                    <p:nvSpPr>
                      <p:cNvPr id="95" name="Прямоугольник: скругленные углы 382">
                        <a:extLst>
                          <a:ext uri="{FF2B5EF4-FFF2-40B4-BE49-F238E27FC236}">
                            <a16:creationId xmlns:a16="http://schemas.microsoft.com/office/drawing/2014/main" id="{8A2F0DA5-07D8-421D-92FC-FE94069CA313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7954605" y="15719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96" name="Прямоугольник: скругленные углы 383">
                        <a:extLst>
                          <a:ext uri="{FF2B5EF4-FFF2-40B4-BE49-F238E27FC236}">
                            <a16:creationId xmlns:a16="http://schemas.microsoft.com/office/drawing/2014/main" id="{25346B63-018E-4C77-99E0-187644EF69CB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10822" y="1578920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97" name="Прямоугольник: скругленные углы 384">
                        <a:extLst>
                          <a:ext uri="{FF2B5EF4-FFF2-40B4-BE49-F238E27FC236}">
                            <a16:creationId xmlns:a16="http://schemas.microsoft.com/office/drawing/2014/main" id="{FA5B4908-CBFD-49D4-958A-461D1D6F7F95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71286" y="159228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98" name="Прямоугольник: скругленные углы 385">
                        <a:extLst>
                          <a:ext uri="{FF2B5EF4-FFF2-40B4-BE49-F238E27FC236}">
                            <a16:creationId xmlns:a16="http://schemas.microsoft.com/office/drawing/2014/main" id="{F9057164-BC09-400A-B887-722FE4E360EE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25121" y="160183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99" name="Прямоугольник: скругленные углы 386">
                        <a:extLst>
                          <a:ext uri="{FF2B5EF4-FFF2-40B4-BE49-F238E27FC236}">
                            <a16:creationId xmlns:a16="http://schemas.microsoft.com/office/drawing/2014/main" id="{C1E32942-5365-47AE-9828-5F89E5696E5D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83549" y="1610235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00" name="Прямоугольник: скругленные углы 387">
                        <a:extLst>
                          <a:ext uri="{FF2B5EF4-FFF2-40B4-BE49-F238E27FC236}">
                            <a16:creationId xmlns:a16="http://schemas.microsoft.com/office/drawing/2014/main" id="{EC3D9F0F-4E64-40EA-9ED3-05EE8222C02F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37385" y="162101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01" name="Прямоугольник: скругленные углы 388">
                        <a:extLst>
                          <a:ext uri="{FF2B5EF4-FFF2-40B4-BE49-F238E27FC236}">
                            <a16:creationId xmlns:a16="http://schemas.microsoft.com/office/drawing/2014/main" id="{25C7F755-A4FD-4504-8FD4-3D0E81973099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93086" y="1624549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102" name="Прямоугольник: скругленные углы 391">
                        <a:extLst>
                          <a:ext uri="{FF2B5EF4-FFF2-40B4-BE49-F238E27FC236}">
                            <a16:creationId xmlns:a16="http://schemas.microsoft.com/office/drawing/2014/main" id="{75AF0FB3-8055-47C4-841A-7E4593314180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349303" y="16295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81" name="Группа 80">
                <a:extLst>
                  <a:ext uri="{FF2B5EF4-FFF2-40B4-BE49-F238E27FC236}">
                    <a16:creationId xmlns:a16="http://schemas.microsoft.com/office/drawing/2014/main" id="{F69D0ACF-A149-499F-A1FA-57696B9CDFD1}"/>
                  </a:ext>
                </a:extLst>
              </p:cNvPr>
              <p:cNvGrpSpPr/>
              <p:nvPr/>
            </p:nvGrpSpPr>
            <p:grpSpPr>
              <a:xfrm flipH="1">
                <a:off x="5279535" y="3756400"/>
                <a:ext cx="247658" cy="956562"/>
                <a:chOff x="4110236" y="2212889"/>
                <a:chExt cx="989043" cy="3820107"/>
              </a:xfrm>
            </p:grpSpPr>
            <p:sp>
              <p:nvSpPr>
                <p:cNvPr id="83" name="Полилиния: фигура 370">
                  <a:extLst>
                    <a:ext uri="{FF2B5EF4-FFF2-40B4-BE49-F238E27FC236}">
                      <a16:creationId xmlns:a16="http://schemas.microsoft.com/office/drawing/2014/main" id="{8751585C-3874-4390-A242-35C2E4E95E7C}"/>
                    </a:ext>
                  </a:extLst>
                </p:cNvPr>
                <p:cNvSpPr/>
                <p:nvPr/>
              </p:nvSpPr>
              <p:spPr>
                <a:xfrm>
                  <a:off x="4559115" y="2212889"/>
                  <a:ext cx="91285" cy="181627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4" name="Прямоугольник: скругленные углы 371">
                  <a:extLst>
                    <a:ext uri="{FF2B5EF4-FFF2-40B4-BE49-F238E27FC236}">
                      <a16:creationId xmlns:a16="http://schemas.microsoft.com/office/drawing/2014/main" id="{9E5D8D30-F987-444E-912E-834A8405F05E}"/>
                    </a:ext>
                  </a:extLst>
                </p:cNvPr>
                <p:cNvSpPr/>
                <p:nvPr/>
              </p:nvSpPr>
              <p:spPr>
                <a:xfrm>
                  <a:off x="4537932" y="3360737"/>
                  <a:ext cx="133650" cy="1816278"/>
                </a:xfrm>
                <a:prstGeom prst="roundRect">
                  <a:avLst>
                    <a:gd name="adj" fmla="val 16667"/>
                  </a:avLst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5" name="Овал 84">
                  <a:extLst>
                    <a:ext uri="{FF2B5EF4-FFF2-40B4-BE49-F238E27FC236}">
                      <a16:creationId xmlns:a16="http://schemas.microsoft.com/office/drawing/2014/main" id="{F7F6981E-9301-45E1-A685-4F56B6E6C88F}"/>
                    </a:ext>
                  </a:extLst>
                </p:cNvPr>
                <p:cNvSpPr/>
                <p:nvPr/>
              </p:nvSpPr>
              <p:spPr>
                <a:xfrm>
                  <a:off x="4110236" y="5981792"/>
                  <a:ext cx="989043" cy="51204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rgbClr val="B6B6BF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6" name="Прямоугольник: скругленные углы 373">
                  <a:extLst>
                    <a:ext uri="{FF2B5EF4-FFF2-40B4-BE49-F238E27FC236}">
                      <a16:creationId xmlns:a16="http://schemas.microsoft.com/office/drawing/2014/main" id="{137EA1CC-15B8-4EEA-9F25-5E54EBE24AED}"/>
                    </a:ext>
                  </a:extLst>
                </p:cNvPr>
                <p:cNvSpPr/>
                <p:nvPr/>
              </p:nvSpPr>
              <p:spPr>
                <a:xfrm>
                  <a:off x="4497135" y="4949752"/>
                  <a:ext cx="215245" cy="1040072"/>
                </a:xfrm>
                <a:prstGeom prst="roundRect">
                  <a:avLst/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7" name="Полилиния: фигура 374">
                  <a:extLst>
                    <a:ext uri="{FF2B5EF4-FFF2-40B4-BE49-F238E27FC236}">
                      <a16:creationId xmlns:a16="http://schemas.microsoft.com/office/drawing/2014/main" id="{24BAE352-B285-46C6-913A-EC88596C91B2}"/>
                    </a:ext>
                  </a:extLst>
                </p:cNvPr>
                <p:cNvSpPr/>
                <p:nvPr/>
              </p:nvSpPr>
              <p:spPr>
                <a:xfrm>
                  <a:off x="4474534" y="5892904"/>
                  <a:ext cx="260446" cy="4654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88" name="Полилиния: фигура 375">
                  <a:extLst>
                    <a:ext uri="{FF2B5EF4-FFF2-40B4-BE49-F238E27FC236}">
                      <a16:creationId xmlns:a16="http://schemas.microsoft.com/office/drawing/2014/main" id="{BC2969CE-3BE9-4A37-9820-57A8A81EB374}"/>
                    </a:ext>
                  </a:extLst>
                </p:cNvPr>
                <p:cNvSpPr/>
                <p:nvPr/>
              </p:nvSpPr>
              <p:spPr>
                <a:xfrm>
                  <a:off x="4395032" y="5938620"/>
                  <a:ext cx="419451" cy="51204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82" name="Овал 81">
                <a:extLst>
                  <a:ext uri="{FF2B5EF4-FFF2-40B4-BE49-F238E27FC236}">
                    <a16:creationId xmlns:a16="http://schemas.microsoft.com/office/drawing/2014/main" id="{F7D46360-A0FD-45DC-8772-2F485A9F5EDB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397435" y="4414000"/>
                <a:ext cx="13071" cy="13071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632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76338A4-39D3-4956-A034-31D43F76724A}"/>
                </a:ext>
              </a:extLst>
            </p:cNvPr>
            <p:cNvGrpSpPr/>
            <p:nvPr/>
          </p:nvGrpSpPr>
          <p:grpSpPr>
            <a:xfrm flipH="1">
              <a:off x="8656703" y="5599460"/>
              <a:ext cx="122204" cy="330149"/>
              <a:chOff x="5279535" y="3575009"/>
              <a:chExt cx="476834" cy="1137953"/>
            </a:xfrm>
            <a:effectLst>
              <a:reflection blurRad="6350" stA="53000" endPos="15000" dir="5400000" sy="-100000" algn="bl" rotWithShape="0"/>
            </a:effectLst>
          </p:grpSpPr>
          <p:grpSp>
            <p:nvGrpSpPr>
              <p:cNvPr id="53" name="Группа 52">
                <a:extLst>
                  <a:ext uri="{FF2B5EF4-FFF2-40B4-BE49-F238E27FC236}">
                    <a16:creationId xmlns:a16="http://schemas.microsoft.com/office/drawing/2014/main" id="{548DF830-24F2-47D9-9742-3BBE8E2C37C6}"/>
                  </a:ext>
                </a:extLst>
              </p:cNvPr>
              <p:cNvGrpSpPr/>
              <p:nvPr/>
            </p:nvGrpSpPr>
            <p:grpSpPr>
              <a:xfrm>
                <a:off x="5396990" y="3575009"/>
                <a:ext cx="359379" cy="261060"/>
                <a:chOff x="5404423" y="3575009"/>
                <a:chExt cx="359379" cy="261060"/>
              </a:xfrm>
            </p:grpSpPr>
            <p:sp>
              <p:nvSpPr>
                <p:cNvPr id="62" name="Полилиния: фигура 349">
                  <a:extLst>
                    <a:ext uri="{FF2B5EF4-FFF2-40B4-BE49-F238E27FC236}">
                      <a16:creationId xmlns:a16="http://schemas.microsoft.com/office/drawing/2014/main" id="{657EDD8F-059D-4BB3-AD2F-B664B398E231}"/>
                    </a:ext>
                  </a:extLst>
                </p:cNvPr>
                <p:cNvSpPr/>
                <p:nvPr/>
              </p:nvSpPr>
              <p:spPr>
                <a:xfrm>
                  <a:off x="5457354" y="3586924"/>
                  <a:ext cx="306448" cy="249145"/>
                </a:xfrm>
                <a:custGeom>
                  <a:avLst/>
                  <a:gdLst>
                    <a:gd name="connsiteX0" fmla="*/ 127000 w 781050"/>
                    <a:gd name="connsiteY0" fmla="*/ 88900 h 635000"/>
                    <a:gd name="connsiteX1" fmla="*/ 558800 w 781050"/>
                    <a:gd name="connsiteY1" fmla="*/ 0 h 635000"/>
                    <a:gd name="connsiteX2" fmla="*/ 781050 w 781050"/>
                    <a:gd name="connsiteY2" fmla="*/ 438150 h 635000"/>
                    <a:gd name="connsiteX3" fmla="*/ 0 w 781050"/>
                    <a:gd name="connsiteY3" fmla="*/ 635000 h 635000"/>
                    <a:gd name="connsiteX4" fmla="*/ 127000 w 781050"/>
                    <a:gd name="connsiteY4" fmla="*/ 88900 h 63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781050" h="635000">
                      <a:moveTo>
                        <a:pt x="127000" y="88900"/>
                      </a:moveTo>
                      <a:lnTo>
                        <a:pt x="558800" y="0"/>
                      </a:lnTo>
                      <a:lnTo>
                        <a:pt x="781050" y="438150"/>
                      </a:lnTo>
                      <a:lnTo>
                        <a:pt x="0" y="635000"/>
                      </a:lnTo>
                      <a:lnTo>
                        <a:pt x="127000" y="88900"/>
                      </a:lnTo>
                      <a:close/>
                    </a:path>
                  </a:pathLst>
                </a:custGeom>
                <a:gradFill flip="none" rotWithShape="1">
                  <a:gsLst>
                    <a:gs pos="47000">
                      <a:srgbClr val="FEFCCD">
                        <a:alpha val="35000"/>
                      </a:srgbClr>
                    </a:gs>
                    <a:gs pos="0">
                      <a:srgbClr val="FEFA9E"/>
                    </a:gs>
                    <a:gs pos="68000">
                      <a:schemeClr val="bg1">
                        <a:alpha val="0"/>
                      </a:schemeClr>
                    </a:gs>
                  </a:gsLst>
                  <a:lin ang="540000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grpSp>
              <p:nvGrpSpPr>
                <p:cNvPr id="63" name="Группа 62">
                  <a:extLst>
                    <a:ext uri="{FF2B5EF4-FFF2-40B4-BE49-F238E27FC236}">
                      <a16:creationId xmlns:a16="http://schemas.microsoft.com/office/drawing/2014/main" id="{2A20B29D-8B5A-4343-9AFF-4CE3F2AA2BBD}"/>
                    </a:ext>
                  </a:extLst>
                </p:cNvPr>
                <p:cNvGrpSpPr/>
                <p:nvPr/>
              </p:nvGrpSpPr>
              <p:grpSpPr>
                <a:xfrm>
                  <a:off x="5404423" y="3575009"/>
                  <a:ext cx="307745" cy="215201"/>
                  <a:chOff x="5404423" y="3575009"/>
                  <a:chExt cx="307745" cy="215201"/>
                </a:xfrm>
              </p:grpSpPr>
              <p:grpSp>
                <p:nvGrpSpPr>
                  <p:cNvPr id="64" name="Группа 63">
                    <a:extLst>
                      <a:ext uri="{FF2B5EF4-FFF2-40B4-BE49-F238E27FC236}">
                        <a16:creationId xmlns:a16="http://schemas.microsoft.com/office/drawing/2014/main" id="{A99AA0CE-FBCB-4912-AE44-8AA7DB88CB5F}"/>
                      </a:ext>
                    </a:extLst>
                  </p:cNvPr>
                  <p:cNvGrpSpPr/>
                  <p:nvPr/>
                </p:nvGrpSpPr>
                <p:grpSpPr>
                  <a:xfrm>
                    <a:off x="5404423" y="3622433"/>
                    <a:ext cx="96919" cy="167777"/>
                    <a:chOff x="8821238" y="1677882"/>
                    <a:chExt cx="387052" cy="670031"/>
                  </a:xfrm>
                </p:grpSpPr>
                <p:sp>
                  <p:nvSpPr>
                    <p:cNvPr id="78" name="Полилиния: фигура 365">
                      <a:extLst>
                        <a:ext uri="{FF2B5EF4-FFF2-40B4-BE49-F238E27FC236}">
                          <a16:creationId xmlns:a16="http://schemas.microsoft.com/office/drawing/2014/main" id="{2EE52F54-2764-4D92-A9E5-B3540ADDB8F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4690" y="1694966"/>
                      <a:ext cx="383600" cy="652947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08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  <p:sp>
                  <p:nvSpPr>
                    <p:cNvPr id="79" name="Полилиния: фигура 366">
                      <a:extLst>
                        <a:ext uri="{FF2B5EF4-FFF2-40B4-BE49-F238E27FC236}">
                          <a16:creationId xmlns:a16="http://schemas.microsoft.com/office/drawing/2014/main" id="{7498CC4E-9996-4FF3-902E-78C2445B1BA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821238" y="1677882"/>
                      <a:ext cx="362411" cy="670031"/>
                    </a:xfrm>
                    <a:custGeom>
                      <a:avLst/>
                      <a:gdLst>
                        <a:gd name="connsiteX0" fmla="*/ 353268 w 362411"/>
                        <a:gd name="connsiteY0" fmla="*/ 0 h 670031"/>
                        <a:gd name="connsiteX1" fmla="*/ 362411 w 362411"/>
                        <a:gd name="connsiteY1" fmla="*/ 0 h 670031"/>
                        <a:gd name="connsiteX2" fmla="*/ 362411 w 362411"/>
                        <a:gd name="connsiteY2" fmla="*/ 20598 h 670031"/>
                        <a:gd name="connsiteX3" fmla="*/ 320261 w 362411"/>
                        <a:gd name="connsiteY3" fmla="*/ 24847 h 670031"/>
                        <a:gd name="connsiteX4" fmla="*/ 38189 w 362411"/>
                        <a:gd name="connsiteY4" fmla="*/ 370938 h 670031"/>
                        <a:gd name="connsiteX5" fmla="*/ 38189 w 362411"/>
                        <a:gd name="connsiteY5" fmla="*/ 670031 h 670031"/>
                        <a:gd name="connsiteX6" fmla="*/ 0 w 362411"/>
                        <a:gd name="connsiteY6" fmla="*/ 670031 h 670031"/>
                        <a:gd name="connsiteX7" fmla="*/ 0 w 362411"/>
                        <a:gd name="connsiteY7" fmla="*/ 353268 h 670031"/>
                        <a:gd name="connsiteX8" fmla="*/ 353268 w 362411"/>
                        <a:gd name="connsiteY8" fmla="*/ 0 h 6700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362411" h="670031">
                          <a:moveTo>
                            <a:pt x="353268" y="0"/>
                          </a:moveTo>
                          <a:lnTo>
                            <a:pt x="362411" y="0"/>
                          </a:lnTo>
                          <a:lnTo>
                            <a:pt x="362411" y="20598"/>
                          </a:lnTo>
                          <a:lnTo>
                            <a:pt x="320261" y="24847"/>
                          </a:lnTo>
                          <a:cubicBezTo>
                            <a:pt x="159283" y="57788"/>
                            <a:pt x="38189" y="200221"/>
                            <a:pt x="38189" y="370938"/>
                          </a:cubicBezTo>
                          <a:lnTo>
                            <a:pt x="38189" y="670031"/>
                          </a:lnTo>
                          <a:lnTo>
                            <a:pt x="0" y="670031"/>
                          </a:lnTo>
                          <a:lnTo>
                            <a:pt x="0" y="353268"/>
                          </a:lnTo>
                          <a:cubicBezTo>
                            <a:pt x="0" y="158163"/>
                            <a:pt x="158163" y="0"/>
                            <a:pt x="353268" y="0"/>
                          </a:cubicBezTo>
                          <a:close/>
                        </a:path>
                      </a:pathLst>
                    </a:custGeom>
                    <a:gradFill flip="none" rotWithShape="1">
                      <a:gsLst>
                        <a:gs pos="19000">
                          <a:schemeClr val="bg2">
                            <a:lumMod val="75000"/>
                          </a:schemeClr>
                        </a:gs>
                        <a:gs pos="79200">
                          <a:srgbClr val="F4F4F5"/>
                        </a:gs>
                        <a:gs pos="100000">
                          <a:schemeClr val="bg2"/>
                        </a:gs>
                      </a:gsLst>
                      <a:lin ang="16200000" scaled="1"/>
                      <a:tileRect/>
                    </a:gradFill>
                    <a:ln w="6350" cap="rnd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ru-RU" sz="1632" b="1" dirty="0">
                        <a:solidFill>
                          <a:schemeClr val="bg1"/>
                        </a:solidFill>
                        <a:latin typeface="Segoe UI Light" panose="020B0502040204020203" pitchFamily="34" charset="0"/>
                        <a:cs typeface="Segoe UI Light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65" name="Группа 64">
                    <a:extLst>
                      <a:ext uri="{FF2B5EF4-FFF2-40B4-BE49-F238E27FC236}">
                        <a16:creationId xmlns:a16="http://schemas.microsoft.com/office/drawing/2014/main" id="{2B5F8851-E87F-4B8E-9831-26850EA25A5F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5483598" y="3575009"/>
                    <a:ext cx="228570" cy="69788"/>
                    <a:chOff x="7562526" y="1488489"/>
                    <a:chExt cx="912814" cy="278704"/>
                  </a:xfrm>
                </p:grpSpPr>
                <p:grpSp>
                  <p:nvGrpSpPr>
                    <p:cNvPr id="66" name="Группа 65">
                      <a:extLst>
                        <a:ext uri="{FF2B5EF4-FFF2-40B4-BE49-F238E27FC236}">
                          <a16:creationId xmlns:a16="http://schemas.microsoft.com/office/drawing/2014/main" id="{05DDA0E7-1F74-466E-8A37-5F26350DB61B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7562526" y="1488489"/>
                      <a:ext cx="912814" cy="278704"/>
                      <a:chOff x="4910086" y="1513794"/>
                      <a:chExt cx="912814" cy="278704"/>
                    </a:xfrm>
                  </p:grpSpPr>
                  <p:sp>
                    <p:nvSpPr>
                      <p:cNvPr id="76" name="Полилиния: фигура 363">
                        <a:extLst>
                          <a:ext uri="{FF2B5EF4-FFF2-40B4-BE49-F238E27FC236}">
                            <a16:creationId xmlns:a16="http://schemas.microsoft.com/office/drawing/2014/main" id="{0BDCF3DC-187D-4207-8AF9-E3D33F43FF6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4910086" y="1513794"/>
                        <a:ext cx="912814" cy="278704"/>
                      </a:xfrm>
                      <a:custGeom>
                        <a:avLst/>
                        <a:gdLst>
                          <a:gd name="connsiteX0" fmla="*/ 847725 w 904875"/>
                          <a:gd name="connsiteY0" fmla="*/ 161925 h 280988"/>
                          <a:gd name="connsiteX1" fmla="*/ 804863 w 904875"/>
                          <a:gd name="connsiteY1" fmla="*/ 109538 h 280988"/>
                          <a:gd name="connsiteX2" fmla="*/ 123825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804863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19063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71450 h 290513"/>
                          <a:gd name="connsiteX1" fmla="*/ 757238 w 904875"/>
                          <a:gd name="connsiteY1" fmla="*/ 109538 h 290513"/>
                          <a:gd name="connsiteX2" fmla="*/ 109537 w 904875"/>
                          <a:gd name="connsiteY2" fmla="*/ 0 h 290513"/>
                          <a:gd name="connsiteX3" fmla="*/ 19050 w 904875"/>
                          <a:gd name="connsiteY3" fmla="*/ 71438 h 290513"/>
                          <a:gd name="connsiteX4" fmla="*/ 0 w 904875"/>
                          <a:gd name="connsiteY4" fmla="*/ 100013 h 290513"/>
                          <a:gd name="connsiteX5" fmla="*/ 347663 w 904875"/>
                          <a:gd name="connsiteY5" fmla="*/ 200025 h 290513"/>
                          <a:gd name="connsiteX6" fmla="*/ 357188 w 904875"/>
                          <a:gd name="connsiteY6" fmla="*/ 228600 h 290513"/>
                          <a:gd name="connsiteX7" fmla="*/ 785813 w 904875"/>
                          <a:gd name="connsiteY7" fmla="*/ 290513 h 290513"/>
                          <a:gd name="connsiteX8" fmla="*/ 852488 w 904875"/>
                          <a:gd name="connsiteY8" fmla="*/ 247650 h 290513"/>
                          <a:gd name="connsiteX9" fmla="*/ 904875 w 904875"/>
                          <a:gd name="connsiteY9" fmla="*/ 233363 h 290513"/>
                          <a:gd name="connsiteX10" fmla="*/ 847725 w 904875"/>
                          <a:gd name="connsiteY10" fmla="*/ 171450 h 290513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90488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19050 w 904875"/>
                          <a:gd name="connsiteY3" fmla="*/ 61913 h 280988"/>
                          <a:gd name="connsiteX4" fmla="*/ 0 w 904875"/>
                          <a:gd name="connsiteY4" fmla="*/ 119063 h 280988"/>
                          <a:gd name="connsiteX5" fmla="*/ 347663 w 904875"/>
                          <a:gd name="connsiteY5" fmla="*/ 190500 h 280988"/>
                          <a:gd name="connsiteX6" fmla="*/ 357188 w 904875"/>
                          <a:gd name="connsiteY6" fmla="*/ 219075 h 280988"/>
                          <a:gd name="connsiteX7" fmla="*/ 785813 w 904875"/>
                          <a:gd name="connsiteY7" fmla="*/ 280988 h 280988"/>
                          <a:gd name="connsiteX8" fmla="*/ 852488 w 904875"/>
                          <a:gd name="connsiteY8" fmla="*/ 238125 h 280988"/>
                          <a:gd name="connsiteX9" fmla="*/ 904875 w 904875"/>
                          <a:gd name="connsiteY9" fmla="*/ 223838 h 280988"/>
                          <a:gd name="connsiteX10" fmla="*/ 847725 w 904875"/>
                          <a:gd name="connsiteY10" fmla="*/ 161925 h 280988"/>
                          <a:gd name="connsiteX0" fmla="*/ 847725 w 904875"/>
                          <a:gd name="connsiteY0" fmla="*/ 161925 h 280988"/>
                          <a:gd name="connsiteX1" fmla="*/ 757238 w 904875"/>
                          <a:gd name="connsiteY1" fmla="*/ 100013 h 280988"/>
                          <a:gd name="connsiteX2" fmla="*/ 76200 w 904875"/>
                          <a:gd name="connsiteY2" fmla="*/ 0 h 280988"/>
                          <a:gd name="connsiteX3" fmla="*/ 0 w 904875"/>
                          <a:gd name="connsiteY3" fmla="*/ 119063 h 280988"/>
                          <a:gd name="connsiteX4" fmla="*/ 347663 w 904875"/>
                          <a:gd name="connsiteY4" fmla="*/ 190500 h 280988"/>
                          <a:gd name="connsiteX5" fmla="*/ 357188 w 904875"/>
                          <a:gd name="connsiteY5" fmla="*/ 219075 h 280988"/>
                          <a:gd name="connsiteX6" fmla="*/ 785813 w 904875"/>
                          <a:gd name="connsiteY6" fmla="*/ 280988 h 280988"/>
                          <a:gd name="connsiteX7" fmla="*/ 852488 w 904875"/>
                          <a:gd name="connsiteY7" fmla="*/ 238125 h 280988"/>
                          <a:gd name="connsiteX8" fmla="*/ 904875 w 904875"/>
                          <a:gd name="connsiteY8" fmla="*/ 223838 h 280988"/>
                          <a:gd name="connsiteX9" fmla="*/ 847725 w 904875"/>
                          <a:gd name="connsiteY9" fmla="*/ 161925 h 280988"/>
                          <a:gd name="connsiteX0" fmla="*/ 847725 w 904875"/>
                          <a:gd name="connsiteY0" fmla="*/ 170304 h 289367"/>
                          <a:gd name="connsiteX1" fmla="*/ 757238 w 904875"/>
                          <a:gd name="connsiteY1" fmla="*/ 108392 h 289367"/>
                          <a:gd name="connsiteX2" fmla="*/ 76200 w 904875"/>
                          <a:gd name="connsiteY2" fmla="*/ 8379 h 289367"/>
                          <a:gd name="connsiteX3" fmla="*/ 0 w 904875"/>
                          <a:gd name="connsiteY3" fmla="*/ 127442 h 289367"/>
                          <a:gd name="connsiteX4" fmla="*/ 347663 w 904875"/>
                          <a:gd name="connsiteY4" fmla="*/ 198879 h 289367"/>
                          <a:gd name="connsiteX5" fmla="*/ 357188 w 904875"/>
                          <a:gd name="connsiteY5" fmla="*/ 227454 h 289367"/>
                          <a:gd name="connsiteX6" fmla="*/ 785813 w 904875"/>
                          <a:gd name="connsiteY6" fmla="*/ 289367 h 289367"/>
                          <a:gd name="connsiteX7" fmla="*/ 852488 w 904875"/>
                          <a:gd name="connsiteY7" fmla="*/ 246504 h 289367"/>
                          <a:gd name="connsiteX8" fmla="*/ 904875 w 904875"/>
                          <a:gd name="connsiteY8" fmla="*/ 232217 h 289367"/>
                          <a:gd name="connsiteX9" fmla="*/ 847725 w 904875"/>
                          <a:gd name="connsiteY9" fmla="*/ 170304 h 289367"/>
                          <a:gd name="connsiteX0" fmla="*/ 847725 w 904875"/>
                          <a:gd name="connsiteY0" fmla="*/ 168811 h 287874"/>
                          <a:gd name="connsiteX1" fmla="*/ 757238 w 904875"/>
                          <a:gd name="connsiteY1" fmla="*/ 106899 h 287874"/>
                          <a:gd name="connsiteX2" fmla="*/ 76200 w 904875"/>
                          <a:gd name="connsiteY2" fmla="*/ 6886 h 287874"/>
                          <a:gd name="connsiteX3" fmla="*/ 0 w 904875"/>
                          <a:gd name="connsiteY3" fmla="*/ 125949 h 287874"/>
                          <a:gd name="connsiteX4" fmla="*/ 347663 w 904875"/>
                          <a:gd name="connsiteY4" fmla="*/ 197386 h 287874"/>
                          <a:gd name="connsiteX5" fmla="*/ 357188 w 904875"/>
                          <a:gd name="connsiteY5" fmla="*/ 225961 h 287874"/>
                          <a:gd name="connsiteX6" fmla="*/ 785813 w 904875"/>
                          <a:gd name="connsiteY6" fmla="*/ 287874 h 287874"/>
                          <a:gd name="connsiteX7" fmla="*/ 852488 w 904875"/>
                          <a:gd name="connsiteY7" fmla="*/ 245011 h 287874"/>
                          <a:gd name="connsiteX8" fmla="*/ 904875 w 904875"/>
                          <a:gd name="connsiteY8" fmla="*/ 230724 h 287874"/>
                          <a:gd name="connsiteX9" fmla="*/ 847725 w 904875"/>
                          <a:gd name="connsiteY9" fmla="*/ 168811 h 287874"/>
                          <a:gd name="connsiteX0" fmla="*/ 876300 w 933450"/>
                          <a:gd name="connsiteY0" fmla="*/ 162073 h 281136"/>
                          <a:gd name="connsiteX1" fmla="*/ 785813 w 933450"/>
                          <a:gd name="connsiteY1" fmla="*/ 100161 h 281136"/>
                          <a:gd name="connsiteX2" fmla="*/ 104775 w 933450"/>
                          <a:gd name="connsiteY2" fmla="*/ 148 h 281136"/>
                          <a:gd name="connsiteX3" fmla="*/ 0 w 933450"/>
                          <a:gd name="connsiteY3" fmla="*/ 123973 h 281136"/>
                          <a:gd name="connsiteX4" fmla="*/ 376238 w 933450"/>
                          <a:gd name="connsiteY4" fmla="*/ 190648 h 281136"/>
                          <a:gd name="connsiteX5" fmla="*/ 385763 w 933450"/>
                          <a:gd name="connsiteY5" fmla="*/ 219223 h 281136"/>
                          <a:gd name="connsiteX6" fmla="*/ 814388 w 933450"/>
                          <a:gd name="connsiteY6" fmla="*/ 281136 h 281136"/>
                          <a:gd name="connsiteX7" fmla="*/ 881063 w 933450"/>
                          <a:gd name="connsiteY7" fmla="*/ 238273 h 281136"/>
                          <a:gd name="connsiteX8" fmla="*/ 933450 w 933450"/>
                          <a:gd name="connsiteY8" fmla="*/ 223986 h 281136"/>
                          <a:gd name="connsiteX9" fmla="*/ 876300 w 933450"/>
                          <a:gd name="connsiteY9" fmla="*/ 162073 h 281136"/>
                          <a:gd name="connsiteX0" fmla="*/ 876300 w 933450"/>
                          <a:gd name="connsiteY0" fmla="*/ 163343 h 282406"/>
                          <a:gd name="connsiteX1" fmla="*/ 785813 w 933450"/>
                          <a:gd name="connsiteY1" fmla="*/ 101431 h 282406"/>
                          <a:gd name="connsiteX2" fmla="*/ 104775 w 933450"/>
                          <a:gd name="connsiteY2" fmla="*/ 1418 h 282406"/>
                          <a:gd name="connsiteX3" fmla="*/ 0 w 933450"/>
                          <a:gd name="connsiteY3" fmla="*/ 125243 h 282406"/>
                          <a:gd name="connsiteX4" fmla="*/ 376238 w 933450"/>
                          <a:gd name="connsiteY4" fmla="*/ 191918 h 282406"/>
                          <a:gd name="connsiteX5" fmla="*/ 385763 w 933450"/>
                          <a:gd name="connsiteY5" fmla="*/ 220493 h 282406"/>
                          <a:gd name="connsiteX6" fmla="*/ 814388 w 933450"/>
                          <a:gd name="connsiteY6" fmla="*/ 282406 h 282406"/>
                          <a:gd name="connsiteX7" fmla="*/ 881063 w 933450"/>
                          <a:gd name="connsiteY7" fmla="*/ 239543 h 282406"/>
                          <a:gd name="connsiteX8" fmla="*/ 933450 w 933450"/>
                          <a:gd name="connsiteY8" fmla="*/ 225256 h 282406"/>
                          <a:gd name="connsiteX9" fmla="*/ 876300 w 933450"/>
                          <a:gd name="connsiteY9" fmla="*/ 163343 h 282406"/>
                          <a:gd name="connsiteX0" fmla="*/ 921951 w 979101"/>
                          <a:gd name="connsiteY0" fmla="*/ 163343 h 282406"/>
                          <a:gd name="connsiteX1" fmla="*/ 831464 w 979101"/>
                          <a:gd name="connsiteY1" fmla="*/ 101431 h 282406"/>
                          <a:gd name="connsiteX2" fmla="*/ 150426 w 979101"/>
                          <a:gd name="connsiteY2" fmla="*/ 1418 h 282406"/>
                          <a:gd name="connsiteX3" fmla="*/ 45651 w 979101"/>
                          <a:gd name="connsiteY3" fmla="*/ 125243 h 282406"/>
                          <a:gd name="connsiteX4" fmla="*/ 421889 w 979101"/>
                          <a:gd name="connsiteY4" fmla="*/ 191918 h 282406"/>
                          <a:gd name="connsiteX5" fmla="*/ 431414 w 979101"/>
                          <a:gd name="connsiteY5" fmla="*/ 220493 h 282406"/>
                          <a:gd name="connsiteX6" fmla="*/ 860039 w 979101"/>
                          <a:gd name="connsiteY6" fmla="*/ 282406 h 282406"/>
                          <a:gd name="connsiteX7" fmla="*/ 926714 w 979101"/>
                          <a:gd name="connsiteY7" fmla="*/ 239543 h 282406"/>
                          <a:gd name="connsiteX8" fmla="*/ 979101 w 979101"/>
                          <a:gd name="connsiteY8" fmla="*/ 225256 h 282406"/>
                          <a:gd name="connsiteX9" fmla="*/ 921951 w 979101"/>
                          <a:gd name="connsiteY9" fmla="*/ 163343 h 282406"/>
                          <a:gd name="connsiteX0" fmla="*/ 891546 w 948696"/>
                          <a:gd name="connsiteY0" fmla="*/ 162073 h 281136"/>
                          <a:gd name="connsiteX1" fmla="*/ 801059 w 948696"/>
                          <a:gd name="connsiteY1" fmla="*/ 100161 h 281136"/>
                          <a:gd name="connsiteX2" fmla="*/ 120021 w 948696"/>
                          <a:gd name="connsiteY2" fmla="*/ 148 h 281136"/>
                          <a:gd name="connsiteX3" fmla="*/ 72396 w 948696"/>
                          <a:gd name="connsiteY3" fmla="*/ 123973 h 281136"/>
                          <a:gd name="connsiteX4" fmla="*/ 391484 w 948696"/>
                          <a:gd name="connsiteY4" fmla="*/ 190648 h 281136"/>
                          <a:gd name="connsiteX5" fmla="*/ 401009 w 948696"/>
                          <a:gd name="connsiteY5" fmla="*/ 219223 h 281136"/>
                          <a:gd name="connsiteX6" fmla="*/ 829634 w 948696"/>
                          <a:gd name="connsiteY6" fmla="*/ 281136 h 281136"/>
                          <a:gd name="connsiteX7" fmla="*/ 896309 w 948696"/>
                          <a:gd name="connsiteY7" fmla="*/ 238273 h 281136"/>
                          <a:gd name="connsiteX8" fmla="*/ 948696 w 948696"/>
                          <a:gd name="connsiteY8" fmla="*/ 223986 h 281136"/>
                          <a:gd name="connsiteX9" fmla="*/ 891546 w 948696"/>
                          <a:gd name="connsiteY9" fmla="*/ 162073 h 281136"/>
                          <a:gd name="connsiteX0" fmla="*/ 871312 w 928462"/>
                          <a:gd name="connsiteY0" fmla="*/ 162073 h 281136"/>
                          <a:gd name="connsiteX1" fmla="*/ 780825 w 928462"/>
                          <a:gd name="connsiteY1" fmla="*/ 100161 h 281136"/>
                          <a:gd name="connsiteX2" fmla="*/ 99787 w 928462"/>
                          <a:gd name="connsiteY2" fmla="*/ 148 h 281136"/>
                          <a:gd name="connsiteX3" fmla="*/ 52162 w 928462"/>
                          <a:gd name="connsiteY3" fmla="*/ 123973 h 281136"/>
                          <a:gd name="connsiteX4" fmla="*/ 371250 w 928462"/>
                          <a:gd name="connsiteY4" fmla="*/ 190648 h 281136"/>
                          <a:gd name="connsiteX5" fmla="*/ 380775 w 928462"/>
                          <a:gd name="connsiteY5" fmla="*/ 219223 h 281136"/>
                          <a:gd name="connsiteX6" fmla="*/ 809400 w 928462"/>
                          <a:gd name="connsiteY6" fmla="*/ 281136 h 281136"/>
                          <a:gd name="connsiteX7" fmla="*/ 876075 w 928462"/>
                          <a:gd name="connsiteY7" fmla="*/ 238273 h 281136"/>
                          <a:gd name="connsiteX8" fmla="*/ 928462 w 928462"/>
                          <a:gd name="connsiteY8" fmla="*/ 223986 h 281136"/>
                          <a:gd name="connsiteX9" fmla="*/ 871312 w 928462"/>
                          <a:gd name="connsiteY9" fmla="*/ 162073 h 281136"/>
                          <a:gd name="connsiteX0" fmla="*/ 855664 w 912814"/>
                          <a:gd name="connsiteY0" fmla="*/ 162574 h 281637"/>
                          <a:gd name="connsiteX1" fmla="*/ 765177 w 912814"/>
                          <a:gd name="connsiteY1" fmla="*/ 100662 h 281637"/>
                          <a:gd name="connsiteX2" fmla="*/ 84139 w 912814"/>
                          <a:gd name="connsiteY2" fmla="*/ 649 h 281637"/>
                          <a:gd name="connsiteX3" fmla="*/ 36514 w 912814"/>
                          <a:gd name="connsiteY3" fmla="*/ 124474 h 281637"/>
                          <a:gd name="connsiteX4" fmla="*/ 355602 w 912814"/>
                          <a:gd name="connsiteY4" fmla="*/ 191149 h 281637"/>
                          <a:gd name="connsiteX5" fmla="*/ 365127 w 912814"/>
                          <a:gd name="connsiteY5" fmla="*/ 219724 h 281637"/>
                          <a:gd name="connsiteX6" fmla="*/ 793752 w 912814"/>
                          <a:gd name="connsiteY6" fmla="*/ 281637 h 281637"/>
                          <a:gd name="connsiteX7" fmla="*/ 860427 w 912814"/>
                          <a:gd name="connsiteY7" fmla="*/ 238774 h 281637"/>
                          <a:gd name="connsiteX8" fmla="*/ 912814 w 912814"/>
                          <a:gd name="connsiteY8" fmla="*/ 224487 h 281637"/>
                          <a:gd name="connsiteX9" fmla="*/ 855664 w 912814"/>
                          <a:gd name="connsiteY9" fmla="*/ 162574 h 281637"/>
                          <a:gd name="connsiteX0" fmla="*/ 869952 w 912814"/>
                          <a:gd name="connsiteY0" fmla="*/ 176878 h 281654"/>
                          <a:gd name="connsiteX1" fmla="*/ 765177 w 912814"/>
                          <a:gd name="connsiteY1" fmla="*/ 100679 h 281654"/>
                          <a:gd name="connsiteX2" fmla="*/ 84139 w 912814"/>
                          <a:gd name="connsiteY2" fmla="*/ 666 h 281654"/>
                          <a:gd name="connsiteX3" fmla="*/ 36514 w 912814"/>
                          <a:gd name="connsiteY3" fmla="*/ 124491 h 281654"/>
                          <a:gd name="connsiteX4" fmla="*/ 355602 w 912814"/>
                          <a:gd name="connsiteY4" fmla="*/ 191166 h 281654"/>
                          <a:gd name="connsiteX5" fmla="*/ 365127 w 912814"/>
                          <a:gd name="connsiteY5" fmla="*/ 219741 h 281654"/>
                          <a:gd name="connsiteX6" fmla="*/ 793752 w 912814"/>
                          <a:gd name="connsiteY6" fmla="*/ 281654 h 281654"/>
                          <a:gd name="connsiteX7" fmla="*/ 860427 w 912814"/>
                          <a:gd name="connsiteY7" fmla="*/ 238791 h 281654"/>
                          <a:gd name="connsiteX8" fmla="*/ 912814 w 912814"/>
                          <a:gd name="connsiteY8" fmla="*/ 224504 h 281654"/>
                          <a:gd name="connsiteX9" fmla="*/ 869952 w 912814"/>
                          <a:gd name="connsiteY9" fmla="*/ 176878 h 281654"/>
                          <a:gd name="connsiteX0" fmla="*/ 889002 w 912814"/>
                          <a:gd name="connsiteY0" fmla="*/ 186416 h 281667"/>
                          <a:gd name="connsiteX1" fmla="*/ 765177 w 912814"/>
                          <a:gd name="connsiteY1" fmla="*/ 100692 h 281667"/>
                          <a:gd name="connsiteX2" fmla="*/ 84139 w 912814"/>
                          <a:gd name="connsiteY2" fmla="*/ 679 h 281667"/>
                          <a:gd name="connsiteX3" fmla="*/ 36514 w 912814"/>
                          <a:gd name="connsiteY3" fmla="*/ 124504 h 281667"/>
                          <a:gd name="connsiteX4" fmla="*/ 355602 w 912814"/>
                          <a:gd name="connsiteY4" fmla="*/ 191179 h 281667"/>
                          <a:gd name="connsiteX5" fmla="*/ 365127 w 912814"/>
                          <a:gd name="connsiteY5" fmla="*/ 219754 h 281667"/>
                          <a:gd name="connsiteX6" fmla="*/ 793752 w 912814"/>
                          <a:gd name="connsiteY6" fmla="*/ 281667 h 281667"/>
                          <a:gd name="connsiteX7" fmla="*/ 860427 w 912814"/>
                          <a:gd name="connsiteY7" fmla="*/ 238804 h 281667"/>
                          <a:gd name="connsiteX8" fmla="*/ 912814 w 912814"/>
                          <a:gd name="connsiteY8" fmla="*/ 224517 h 281667"/>
                          <a:gd name="connsiteX9" fmla="*/ 889002 w 912814"/>
                          <a:gd name="connsiteY9" fmla="*/ 186416 h 281667"/>
                          <a:gd name="connsiteX0" fmla="*/ 889002 w 912814"/>
                          <a:gd name="connsiteY0" fmla="*/ 186416 h 281861"/>
                          <a:gd name="connsiteX1" fmla="*/ 765177 w 912814"/>
                          <a:gd name="connsiteY1" fmla="*/ 100692 h 281861"/>
                          <a:gd name="connsiteX2" fmla="*/ 84139 w 912814"/>
                          <a:gd name="connsiteY2" fmla="*/ 679 h 281861"/>
                          <a:gd name="connsiteX3" fmla="*/ 36514 w 912814"/>
                          <a:gd name="connsiteY3" fmla="*/ 124504 h 281861"/>
                          <a:gd name="connsiteX4" fmla="*/ 355602 w 912814"/>
                          <a:gd name="connsiteY4" fmla="*/ 191179 h 281861"/>
                          <a:gd name="connsiteX5" fmla="*/ 365127 w 912814"/>
                          <a:gd name="connsiteY5" fmla="*/ 219754 h 281861"/>
                          <a:gd name="connsiteX6" fmla="*/ 793752 w 912814"/>
                          <a:gd name="connsiteY6" fmla="*/ 281667 h 281861"/>
                          <a:gd name="connsiteX7" fmla="*/ 860427 w 912814"/>
                          <a:gd name="connsiteY7" fmla="*/ 238804 h 281861"/>
                          <a:gd name="connsiteX8" fmla="*/ 912814 w 912814"/>
                          <a:gd name="connsiteY8" fmla="*/ 224517 h 281861"/>
                          <a:gd name="connsiteX9" fmla="*/ 889002 w 912814"/>
                          <a:gd name="connsiteY9" fmla="*/ 186416 h 281861"/>
                          <a:gd name="connsiteX0" fmla="*/ 889002 w 912814"/>
                          <a:gd name="connsiteY0" fmla="*/ 186416 h 278704"/>
                          <a:gd name="connsiteX1" fmla="*/ 765177 w 912814"/>
                          <a:gd name="connsiteY1" fmla="*/ 100692 h 278704"/>
                          <a:gd name="connsiteX2" fmla="*/ 84139 w 912814"/>
                          <a:gd name="connsiteY2" fmla="*/ 679 h 278704"/>
                          <a:gd name="connsiteX3" fmla="*/ 36514 w 912814"/>
                          <a:gd name="connsiteY3" fmla="*/ 124504 h 278704"/>
                          <a:gd name="connsiteX4" fmla="*/ 355602 w 912814"/>
                          <a:gd name="connsiteY4" fmla="*/ 191179 h 278704"/>
                          <a:gd name="connsiteX5" fmla="*/ 365127 w 912814"/>
                          <a:gd name="connsiteY5" fmla="*/ 219754 h 278704"/>
                          <a:gd name="connsiteX6" fmla="*/ 755652 w 912814"/>
                          <a:gd name="connsiteY6" fmla="*/ 278492 h 278704"/>
                          <a:gd name="connsiteX7" fmla="*/ 860427 w 912814"/>
                          <a:gd name="connsiteY7" fmla="*/ 238804 h 278704"/>
                          <a:gd name="connsiteX8" fmla="*/ 912814 w 912814"/>
                          <a:gd name="connsiteY8" fmla="*/ 224517 h 278704"/>
                          <a:gd name="connsiteX9" fmla="*/ 889002 w 912814"/>
                          <a:gd name="connsiteY9" fmla="*/ 186416 h 27870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912814" h="278704">
                            <a:moveTo>
                              <a:pt x="889002" y="186416"/>
                            </a:moveTo>
                            <a:cubicBezTo>
                              <a:pt x="872333" y="167366"/>
                              <a:pt x="899321" y="131648"/>
                              <a:pt x="765177" y="100692"/>
                            </a:cubicBezTo>
                            <a:cubicBezTo>
                              <a:pt x="631033" y="69736"/>
                              <a:pt x="148433" y="-8053"/>
                              <a:pt x="84139" y="679"/>
                            </a:cubicBezTo>
                            <a:cubicBezTo>
                              <a:pt x="19845" y="9411"/>
                              <a:pt x="-41274" y="111804"/>
                              <a:pt x="36514" y="124504"/>
                            </a:cubicBezTo>
                            <a:cubicBezTo>
                              <a:pt x="114302" y="137204"/>
                              <a:pt x="249239" y="168954"/>
                              <a:pt x="355602" y="191179"/>
                            </a:cubicBezTo>
                            <a:lnTo>
                              <a:pt x="365127" y="219754"/>
                            </a:lnTo>
                            <a:cubicBezTo>
                              <a:pt x="438152" y="234835"/>
                              <a:pt x="673102" y="275317"/>
                              <a:pt x="755652" y="278492"/>
                            </a:cubicBezTo>
                            <a:cubicBezTo>
                              <a:pt x="838202" y="281667"/>
                              <a:pt x="840583" y="248329"/>
                              <a:pt x="860427" y="238804"/>
                            </a:cubicBezTo>
                            <a:lnTo>
                              <a:pt x="912814" y="224517"/>
                            </a:lnTo>
                            <a:lnTo>
                              <a:pt x="889002" y="186416"/>
                            </a:lnTo>
                            <a:close/>
                          </a:path>
                        </a:pathLst>
                      </a:custGeom>
                      <a:gradFill flip="none" rotWithShape="1">
                        <a:gsLst>
                          <a:gs pos="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540000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77" name="Прямоугольник: скругленные углы 364">
                        <a:extLst>
                          <a:ext uri="{FF2B5EF4-FFF2-40B4-BE49-F238E27FC236}">
                            <a16:creationId xmlns:a16="http://schemas.microsoft.com/office/drawing/2014/main" id="{083E72A7-777E-491B-9A66-FFB8478B3C3E}"/>
                          </a:ext>
                        </a:extLst>
                      </p:cNvPr>
                      <p:cNvSpPr/>
                      <p:nvPr/>
                    </p:nvSpPr>
                    <p:spPr>
                      <a:xfrm rot="5400000">
                        <a:off x="4887219" y="1704567"/>
                        <a:ext cx="82986" cy="36483"/>
                      </a:xfrm>
                      <a:prstGeom prst="roundRect">
                        <a:avLst/>
                      </a:prstGeom>
                      <a:gradFill flip="none" rotWithShape="1">
                        <a:gsLst>
                          <a:gs pos="19000">
                            <a:schemeClr val="bg2">
                              <a:lumMod val="75000"/>
                            </a:schemeClr>
                          </a:gs>
                          <a:gs pos="79200">
                            <a:srgbClr val="F4F4F5"/>
                          </a:gs>
                          <a:gs pos="100000">
                            <a:schemeClr val="bg2"/>
                          </a:gs>
                        </a:gsLst>
                        <a:lin ang="0" scaled="1"/>
                        <a:tileRect/>
                      </a:gradFill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  <p:grpSp>
                  <p:nvGrpSpPr>
                    <p:cNvPr id="67" name="Группа 66">
                      <a:extLst>
                        <a:ext uri="{FF2B5EF4-FFF2-40B4-BE49-F238E27FC236}">
                          <a16:creationId xmlns:a16="http://schemas.microsoft.com/office/drawing/2014/main" id="{526C9964-7CC8-4FBC-8FE8-6681B4819F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41915" y="1554005"/>
                      <a:ext cx="424076" cy="178999"/>
                      <a:chOff x="7954605" y="1571904"/>
                      <a:chExt cx="424076" cy="178999"/>
                    </a:xfrm>
                    <a:solidFill>
                      <a:schemeClr val="bg1"/>
                    </a:solidFill>
                  </p:grpSpPr>
                  <p:sp>
                    <p:nvSpPr>
                      <p:cNvPr id="68" name="Прямоугольник: скругленные углы 355">
                        <a:extLst>
                          <a:ext uri="{FF2B5EF4-FFF2-40B4-BE49-F238E27FC236}">
                            <a16:creationId xmlns:a16="http://schemas.microsoft.com/office/drawing/2014/main" id="{2081EB63-BA50-47AA-9CA6-A68D8EFA5EB2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7954605" y="15719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69" name="Прямоугольник: скругленные углы 356">
                        <a:extLst>
                          <a:ext uri="{FF2B5EF4-FFF2-40B4-BE49-F238E27FC236}">
                            <a16:creationId xmlns:a16="http://schemas.microsoft.com/office/drawing/2014/main" id="{7FF85F11-3162-414B-BB4C-99419573AAEF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10822" y="1578920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70" name="Прямоугольник: скругленные углы 357">
                        <a:extLst>
                          <a:ext uri="{FF2B5EF4-FFF2-40B4-BE49-F238E27FC236}">
                            <a16:creationId xmlns:a16="http://schemas.microsoft.com/office/drawing/2014/main" id="{B01C7712-06D5-48FD-8174-289D4541723A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071286" y="159228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71" name="Прямоугольник: скругленные углы 358">
                        <a:extLst>
                          <a:ext uri="{FF2B5EF4-FFF2-40B4-BE49-F238E27FC236}">
                            <a16:creationId xmlns:a16="http://schemas.microsoft.com/office/drawing/2014/main" id="{5852E9DA-9CF8-446D-9624-11E80EF1C962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25121" y="1601837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72" name="Прямоугольник: скругленные углы 359">
                        <a:extLst>
                          <a:ext uri="{FF2B5EF4-FFF2-40B4-BE49-F238E27FC236}">
                            <a16:creationId xmlns:a16="http://schemas.microsoft.com/office/drawing/2014/main" id="{BEE14C75-CC92-4C99-8851-6DE50781E653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183549" y="1610235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73" name="Прямоугольник: скругленные углы 360">
                        <a:extLst>
                          <a:ext uri="{FF2B5EF4-FFF2-40B4-BE49-F238E27FC236}">
                            <a16:creationId xmlns:a16="http://schemas.microsoft.com/office/drawing/2014/main" id="{B6C5EBE1-6B80-4350-BD30-4363D8247E2C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37385" y="162101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74" name="Прямоугольник: скругленные углы 361">
                        <a:extLst>
                          <a:ext uri="{FF2B5EF4-FFF2-40B4-BE49-F238E27FC236}">
                            <a16:creationId xmlns:a16="http://schemas.microsoft.com/office/drawing/2014/main" id="{2DE74069-FE78-4FCA-95AC-AFC998C12E67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293086" y="1624549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  <p:sp>
                    <p:nvSpPr>
                      <p:cNvPr id="75" name="Прямоугольник: скругленные углы 362">
                        <a:extLst>
                          <a:ext uri="{FF2B5EF4-FFF2-40B4-BE49-F238E27FC236}">
                            <a16:creationId xmlns:a16="http://schemas.microsoft.com/office/drawing/2014/main" id="{114527FE-E0E7-48DF-AA5A-6134B6CE8FC1}"/>
                          </a:ext>
                        </a:extLst>
                      </p:cNvPr>
                      <p:cNvSpPr/>
                      <p:nvPr/>
                    </p:nvSpPr>
                    <p:spPr>
                      <a:xfrm rot="20967886">
                        <a:off x="8349303" y="1629504"/>
                        <a:ext cx="29378" cy="121399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grpFill/>
                      <a:ln w="6350" cap="rnd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ru-RU" sz="1632" b="1" dirty="0">
                          <a:solidFill>
                            <a:schemeClr val="bg1"/>
                          </a:solidFill>
                          <a:latin typeface="Segoe UI Light" panose="020B0502040204020203" pitchFamily="34" charset="0"/>
                          <a:cs typeface="Segoe UI Light" panose="020B0502040204020203" pitchFamily="34" charset="0"/>
                        </a:endParaRPr>
                      </a:p>
                    </p:txBody>
                  </p:sp>
                </p:grpSp>
              </p:grpSp>
            </p:grpSp>
          </p:grpSp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B3758269-2988-4755-953A-141EDBFBBBFE}"/>
                  </a:ext>
                </a:extLst>
              </p:cNvPr>
              <p:cNvGrpSpPr/>
              <p:nvPr/>
            </p:nvGrpSpPr>
            <p:grpSpPr>
              <a:xfrm flipH="1">
                <a:off x="5279535" y="3756400"/>
                <a:ext cx="247658" cy="956562"/>
                <a:chOff x="4110236" y="2212889"/>
                <a:chExt cx="989043" cy="3820107"/>
              </a:xfrm>
            </p:grpSpPr>
            <p:sp>
              <p:nvSpPr>
                <p:cNvPr id="56" name="Полилиния: фигура 343">
                  <a:extLst>
                    <a:ext uri="{FF2B5EF4-FFF2-40B4-BE49-F238E27FC236}">
                      <a16:creationId xmlns:a16="http://schemas.microsoft.com/office/drawing/2014/main" id="{98C18854-414B-489C-85B7-60D92E56FB07}"/>
                    </a:ext>
                  </a:extLst>
                </p:cNvPr>
                <p:cNvSpPr/>
                <p:nvPr/>
              </p:nvSpPr>
              <p:spPr>
                <a:xfrm>
                  <a:off x="4559115" y="2212889"/>
                  <a:ext cx="91285" cy="181627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7" name="Прямоугольник: скругленные углы 344">
                  <a:extLst>
                    <a:ext uri="{FF2B5EF4-FFF2-40B4-BE49-F238E27FC236}">
                      <a16:creationId xmlns:a16="http://schemas.microsoft.com/office/drawing/2014/main" id="{2F321CE5-3A32-4291-A557-F3A9D196548F}"/>
                    </a:ext>
                  </a:extLst>
                </p:cNvPr>
                <p:cNvSpPr/>
                <p:nvPr/>
              </p:nvSpPr>
              <p:spPr>
                <a:xfrm>
                  <a:off x="4537932" y="3360737"/>
                  <a:ext cx="133650" cy="1816278"/>
                </a:xfrm>
                <a:prstGeom prst="roundRect">
                  <a:avLst>
                    <a:gd name="adj" fmla="val 16667"/>
                  </a:avLst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8" name="Овал 57">
                  <a:extLst>
                    <a:ext uri="{FF2B5EF4-FFF2-40B4-BE49-F238E27FC236}">
                      <a16:creationId xmlns:a16="http://schemas.microsoft.com/office/drawing/2014/main" id="{02E9FEBA-40B1-4784-857E-1D752EDDCA33}"/>
                    </a:ext>
                  </a:extLst>
                </p:cNvPr>
                <p:cNvSpPr/>
                <p:nvPr/>
              </p:nvSpPr>
              <p:spPr>
                <a:xfrm>
                  <a:off x="4110236" y="5981792"/>
                  <a:ext cx="989043" cy="51204"/>
                </a:xfrm>
                <a:prstGeom prst="ellipse">
                  <a:avLst/>
                </a:prstGeom>
                <a:gradFill flip="none" rotWithShape="1">
                  <a:gsLst>
                    <a:gs pos="23000">
                      <a:srgbClr val="B6B6BF"/>
                    </a:gs>
                    <a:gs pos="100000">
                      <a:schemeClr val="bg1">
                        <a:alpha val="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59" name="Прямоугольник: скругленные углы 346">
                  <a:extLst>
                    <a:ext uri="{FF2B5EF4-FFF2-40B4-BE49-F238E27FC236}">
                      <a16:creationId xmlns:a16="http://schemas.microsoft.com/office/drawing/2014/main" id="{E523B19E-9B23-474C-91A7-FB9EB86DD9D6}"/>
                    </a:ext>
                  </a:extLst>
                </p:cNvPr>
                <p:cNvSpPr/>
                <p:nvPr/>
              </p:nvSpPr>
              <p:spPr>
                <a:xfrm>
                  <a:off x="4497135" y="4949752"/>
                  <a:ext cx="215245" cy="1040072"/>
                </a:xfrm>
                <a:prstGeom prst="roundRect">
                  <a:avLst/>
                </a:pr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0" name="Полилиния: фигура 347">
                  <a:extLst>
                    <a:ext uri="{FF2B5EF4-FFF2-40B4-BE49-F238E27FC236}">
                      <a16:creationId xmlns:a16="http://schemas.microsoft.com/office/drawing/2014/main" id="{E3D1B954-291A-48AA-8BD7-8BF57FDE1424}"/>
                    </a:ext>
                  </a:extLst>
                </p:cNvPr>
                <p:cNvSpPr/>
                <p:nvPr/>
              </p:nvSpPr>
              <p:spPr>
                <a:xfrm>
                  <a:off x="4474534" y="5892904"/>
                  <a:ext cx="260446" cy="46548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61" name="Полилиния: фигура 348">
                  <a:extLst>
                    <a:ext uri="{FF2B5EF4-FFF2-40B4-BE49-F238E27FC236}">
                      <a16:creationId xmlns:a16="http://schemas.microsoft.com/office/drawing/2014/main" id="{C4348F7D-1011-421A-A9BE-951D1AACF1A2}"/>
                    </a:ext>
                  </a:extLst>
                </p:cNvPr>
                <p:cNvSpPr/>
                <p:nvPr/>
              </p:nvSpPr>
              <p:spPr>
                <a:xfrm>
                  <a:off x="4395032" y="5938620"/>
                  <a:ext cx="419451" cy="51204"/>
                </a:xfrm>
                <a:custGeom>
                  <a:avLst/>
                  <a:gdLst>
                    <a:gd name="connsiteX0" fmla="*/ 107342 w 214683"/>
                    <a:gd name="connsiteY0" fmla="*/ 0 h 4954694"/>
                    <a:gd name="connsiteX1" fmla="*/ 214683 w 214683"/>
                    <a:gd name="connsiteY1" fmla="*/ 100645 h 4954694"/>
                    <a:gd name="connsiteX2" fmla="*/ 214683 w 214683"/>
                    <a:gd name="connsiteY2" fmla="*/ 343532 h 4954694"/>
                    <a:gd name="connsiteX3" fmla="*/ 214683 w 214683"/>
                    <a:gd name="connsiteY3" fmla="*/ 343532 h 4954694"/>
                    <a:gd name="connsiteX4" fmla="*/ 214682 w 214683"/>
                    <a:gd name="connsiteY4" fmla="*/ 4954694 h 4954694"/>
                    <a:gd name="connsiteX5" fmla="*/ 0 w 214683"/>
                    <a:gd name="connsiteY5" fmla="*/ 4954694 h 4954694"/>
                    <a:gd name="connsiteX6" fmla="*/ 0 w 214683"/>
                    <a:gd name="connsiteY6" fmla="*/ 4711807 h 4954694"/>
                    <a:gd name="connsiteX7" fmla="*/ 0 w 214683"/>
                    <a:gd name="connsiteY7" fmla="*/ 343532 h 4954694"/>
                    <a:gd name="connsiteX8" fmla="*/ 0 w 214683"/>
                    <a:gd name="connsiteY8" fmla="*/ 100645 h 4954694"/>
                    <a:gd name="connsiteX9" fmla="*/ 107342 w 214683"/>
                    <a:gd name="connsiteY9" fmla="*/ 0 h 4954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14683" h="4954694">
                      <a:moveTo>
                        <a:pt x="107342" y="0"/>
                      </a:moveTo>
                      <a:cubicBezTo>
                        <a:pt x="166625" y="0"/>
                        <a:pt x="214683" y="45061"/>
                        <a:pt x="214683" y="100645"/>
                      </a:cubicBezTo>
                      <a:lnTo>
                        <a:pt x="214683" y="343532"/>
                      </a:lnTo>
                      <a:lnTo>
                        <a:pt x="214683" y="343532"/>
                      </a:lnTo>
                      <a:lnTo>
                        <a:pt x="214682" y="4954694"/>
                      </a:lnTo>
                      <a:lnTo>
                        <a:pt x="0" y="4954694"/>
                      </a:lnTo>
                      <a:lnTo>
                        <a:pt x="0" y="4711807"/>
                      </a:lnTo>
                      <a:lnTo>
                        <a:pt x="0" y="343532"/>
                      </a:lnTo>
                      <a:lnTo>
                        <a:pt x="0" y="100645"/>
                      </a:lnTo>
                      <a:cubicBezTo>
                        <a:pt x="0" y="45061"/>
                        <a:pt x="48059" y="0"/>
                        <a:pt x="107342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19000">
                      <a:schemeClr val="bg2">
                        <a:lumMod val="75000"/>
                      </a:schemeClr>
                    </a:gs>
                    <a:gs pos="79200">
                      <a:srgbClr val="F4F4F5"/>
                    </a:gs>
                    <a:gs pos="100000">
                      <a:schemeClr val="bg2"/>
                    </a:gs>
                  </a:gsLst>
                  <a:lin ang="0" scaled="1"/>
                  <a:tileRect/>
                </a:gradFill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ru-RU" sz="1632" b="1" dirty="0">
                    <a:solidFill>
                      <a:schemeClr val="bg1"/>
                    </a:solidFill>
                    <a:latin typeface="Segoe UI Light" panose="020B0502040204020203" pitchFamily="34" charset="0"/>
                    <a:cs typeface="Segoe UI Light" panose="020B0502040204020203" pitchFamily="34" charset="0"/>
                  </a:endParaRPr>
                </a:p>
              </p:txBody>
            </p:sp>
          </p:grpSp>
          <p:sp>
            <p:nvSpPr>
              <p:cNvPr id="55" name="Овал 54">
                <a:extLst>
                  <a:ext uri="{FF2B5EF4-FFF2-40B4-BE49-F238E27FC236}">
                    <a16:creationId xmlns:a16="http://schemas.microsoft.com/office/drawing/2014/main" id="{CD68A5B9-287E-4F13-92FF-3E78DA7E0E9C}"/>
                  </a:ext>
                </a:extLst>
              </p:cNvPr>
              <p:cNvSpPr>
                <a:spLocks noChangeAspect="1"/>
              </p:cNvSpPr>
              <p:nvPr/>
            </p:nvSpPr>
            <p:spPr>
              <a:xfrm flipH="1">
                <a:off x="5397435" y="4414000"/>
                <a:ext cx="13071" cy="13071"/>
              </a:xfrm>
              <a:prstGeom prst="ellipse">
                <a:avLst/>
              </a:prstGeom>
              <a:solidFill>
                <a:schemeClr val="bg1"/>
              </a:solidFill>
              <a:ln w="6350" cap="rnd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ru-RU" sz="1632" b="1" dirty="0">
                  <a:solidFill>
                    <a:schemeClr val="bg1"/>
                  </a:solidFill>
                  <a:latin typeface="Segoe UI Light" panose="020B0502040204020203" pitchFamily="34" charset="0"/>
                  <a:cs typeface="Segoe UI Light" panose="020B0502040204020203" pitchFamily="34" charset="0"/>
                </a:endParaRPr>
              </a:p>
            </p:txBody>
          </p:sp>
        </p:grpSp>
      </p:grpSp>
      <p:sp>
        <p:nvSpPr>
          <p:cNvPr id="1174" name="Заголовок 1">
            <a:extLst>
              <a:ext uri="{FF2B5EF4-FFF2-40B4-BE49-F238E27FC236}">
                <a16:creationId xmlns:a16="http://schemas.microsoft.com/office/drawing/2014/main" id="{C4B632D2-7A9E-4F48-8131-0D6825C77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723" y="864923"/>
            <a:ext cx="4164412" cy="61555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kern="0" dirty="0"/>
              <a:t>Единый </a:t>
            </a:r>
            <a:r>
              <a:rPr lang="ru-RU" sz="2000" kern="0" dirty="0" smtClean="0"/>
              <a:t>аварийно-</a:t>
            </a:r>
            <a:br>
              <a:rPr lang="ru-RU" sz="2000" kern="0" dirty="0" smtClean="0"/>
            </a:br>
            <a:r>
              <a:rPr lang="ru-RU" sz="2000" kern="0" dirty="0" smtClean="0"/>
              <a:t>диспетчерский </a:t>
            </a:r>
            <a:r>
              <a:rPr lang="ru-RU" sz="2000" kern="0" dirty="0"/>
              <a:t>центр</a:t>
            </a:r>
          </a:p>
        </p:txBody>
      </p:sp>
      <p:sp>
        <p:nvSpPr>
          <p:cNvPr id="1175" name="Полилиния: фигура 389">
            <a:extLst>
              <a:ext uri="{FF2B5EF4-FFF2-40B4-BE49-F238E27FC236}">
                <a16:creationId xmlns:a16="http://schemas.microsoft.com/office/drawing/2014/main" id="{0A4E6DFC-17DB-4E6B-9073-AA847F45AA69}"/>
              </a:ext>
            </a:extLst>
          </p:cNvPr>
          <p:cNvSpPr/>
          <p:nvPr/>
        </p:nvSpPr>
        <p:spPr>
          <a:xfrm>
            <a:off x="750723" y="359852"/>
            <a:ext cx="4118264" cy="420537"/>
          </a:xfrm>
          <a:custGeom>
            <a:avLst/>
            <a:gdLst/>
            <a:ahLst/>
            <a:cxnLst/>
            <a:rect l="l" t="t" r="r" b="b"/>
            <a:pathLst>
              <a:path w="2939508" h="300168">
                <a:moveTo>
                  <a:pt x="1656196" y="188826"/>
                </a:moveTo>
                <a:lnTo>
                  <a:pt x="1656196" y="269402"/>
                </a:lnTo>
                <a:lnTo>
                  <a:pt x="1720983" y="269402"/>
                </a:lnTo>
                <a:cubicBezTo>
                  <a:pt x="1725975" y="269402"/>
                  <a:pt x="1730234" y="269321"/>
                  <a:pt x="1733761" y="269158"/>
                </a:cubicBezTo>
                <a:cubicBezTo>
                  <a:pt x="1737288" y="268995"/>
                  <a:pt x="1741439" y="268642"/>
                  <a:pt x="1746214" y="268100"/>
                </a:cubicBezTo>
                <a:cubicBezTo>
                  <a:pt x="1750989" y="267557"/>
                  <a:pt x="1755031" y="266743"/>
                  <a:pt x="1758341" y="265658"/>
                </a:cubicBezTo>
                <a:cubicBezTo>
                  <a:pt x="1761651" y="264573"/>
                  <a:pt x="1765042" y="263026"/>
                  <a:pt x="1768515" y="261019"/>
                </a:cubicBezTo>
                <a:cubicBezTo>
                  <a:pt x="1771988" y="259011"/>
                  <a:pt x="1774809" y="256624"/>
                  <a:pt x="1776980" y="253856"/>
                </a:cubicBezTo>
                <a:cubicBezTo>
                  <a:pt x="1779150" y="251089"/>
                  <a:pt x="1780913" y="247589"/>
                  <a:pt x="1782270" y="243357"/>
                </a:cubicBezTo>
                <a:cubicBezTo>
                  <a:pt x="1783626" y="239125"/>
                  <a:pt x="1784305" y="234350"/>
                  <a:pt x="1784305" y="229032"/>
                </a:cubicBezTo>
                <a:cubicBezTo>
                  <a:pt x="1784305" y="202228"/>
                  <a:pt x="1765748" y="188826"/>
                  <a:pt x="1728634" y="188826"/>
                </a:cubicBezTo>
                <a:close/>
                <a:moveTo>
                  <a:pt x="827521" y="172385"/>
                </a:moveTo>
                <a:lnTo>
                  <a:pt x="827521" y="269402"/>
                </a:lnTo>
                <a:lnTo>
                  <a:pt x="880588" y="269402"/>
                </a:lnTo>
                <a:cubicBezTo>
                  <a:pt x="888835" y="269402"/>
                  <a:pt x="896188" y="268995"/>
                  <a:pt x="902645" y="268181"/>
                </a:cubicBezTo>
                <a:cubicBezTo>
                  <a:pt x="909101" y="267367"/>
                  <a:pt x="915369" y="265875"/>
                  <a:pt x="921446" y="263705"/>
                </a:cubicBezTo>
                <a:cubicBezTo>
                  <a:pt x="927523" y="261534"/>
                  <a:pt x="932596" y="258658"/>
                  <a:pt x="936666" y="255077"/>
                </a:cubicBezTo>
                <a:cubicBezTo>
                  <a:pt x="940735" y="251496"/>
                  <a:pt x="943964" y="246803"/>
                  <a:pt x="946351" y="240997"/>
                </a:cubicBezTo>
                <a:cubicBezTo>
                  <a:pt x="948739" y="235191"/>
                  <a:pt x="949932" y="228436"/>
                  <a:pt x="949932" y="220731"/>
                </a:cubicBezTo>
                <a:cubicBezTo>
                  <a:pt x="949932" y="213026"/>
                  <a:pt x="948711" y="206297"/>
                  <a:pt x="946270" y="200546"/>
                </a:cubicBezTo>
                <a:cubicBezTo>
                  <a:pt x="943828" y="194794"/>
                  <a:pt x="940572" y="190155"/>
                  <a:pt x="936503" y="186628"/>
                </a:cubicBezTo>
                <a:cubicBezTo>
                  <a:pt x="932433" y="183101"/>
                  <a:pt x="927360" y="180252"/>
                  <a:pt x="921283" y="178082"/>
                </a:cubicBezTo>
                <a:cubicBezTo>
                  <a:pt x="915206" y="175912"/>
                  <a:pt x="908939" y="174419"/>
                  <a:pt x="902482" y="173606"/>
                </a:cubicBezTo>
                <a:cubicBezTo>
                  <a:pt x="896025" y="172792"/>
                  <a:pt x="888727" y="172385"/>
                  <a:pt x="880588" y="172385"/>
                </a:cubicBezTo>
                <a:close/>
                <a:moveTo>
                  <a:pt x="2602738" y="91483"/>
                </a:moveTo>
                <a:cubicBezTo>
                  <a:pt x="2602413" y="92242"/>
                  <a:pt x="2602033" y="93219"/>
                  <a:pt x="2601599" y="94413"/>
                </a:cubicBezTo>
                <a:cubicBezTo>
                  <a:pt x="2601165" y="95606"/>
                  <a:pt x="2600758" y="96692"/>
                  <a:pt x="2600378" y="97668"/>
                </a:cubicBezTo>
                <a:cubicBezTo>
                  <a:pt x="2599998" y="98645"/>
                  <a:pt x="2599591" y="99567"/>
                  <a:pt x="2599157" y="100436"/>
                </a:cubicBezTo>
                <a:lnTo>
                  <a:pt x="2551137" y="213731"/>
                </a:lnTo>
                <a:lnTo>
                  <a:pt x="2654828" y="213731"/>
                </a:lnTo>
                <a:lnTo>
                  <a:pt x="2606482" y="100436"/>
                </a:lnTo>
                <a:cubicBezTo>
                  <a:pt x="2605397" y="98048"/>
                  <a:pt x="2604149" y="95064"/>
                  <a:pt x="2602738" y="91483"/>
                </a:cubicBezTo>
                <a:close/>
                <a:moveTo>
                  <a:pt x="1945513" y="91483"/>
                </a:moveTo>
                <a:cubicBezTo>
                  <a:pt x="1945188" y="92242"/>
                  <a:pt x="1944808" y="93219"/>
                  <a:pt x="1944374" y="94413"/>
                </a:cubicBezTo>
                <a:cubicBezTo>
                  <a:pt x="1943940" y="95606"/>
                  <a:pt x="1943533" y="96692"/>
                  <a:pt x="1943153" y="97668"/>
                </a:cubicBezTo>
                <a:cubicBezTo>
                  <a:pt x="1942773" y="98645"/>
                  <a:pt x="1942366" y="99567"/>
                  <a:pt x="1941932" y="100436"/>
                </a:cubicBezTo>
                <a:lnTo>
                  <a:pt x="1893912" y="213731"/>
                </a:lnTo>
                <a:lnTo>
                  <a:pt x="1997603" y="213731"/>
                </a:lnTo>
                <a:lnTo>
                  <a:pt x="1949257" y="100436"/>
                </a:lnTo>
                <a:cubicBezTo>
                  <a:pt x="1948172" y="98048"/>
                  <a:pt x="1946924" y="95064"/>
                  <a:pt x="1945513" y="91483"/>
                </a:cubicBezTo>
                <a:close/>
                <a:moveTo>
                  <a:pt x="2122921" y="89366"/>
                </a:moveTo>
                <a:lnTo>
                  <a:pt x="2122921" y="186709"/>
                </a:lnTo>
                <a:lnTo>
                  <a:pt x="2175988" y="186709"/>
                </a:lnTo>
                <a:cubicBezTo>
                  <a:pt x="2184018" y="186709"/>
                  <a:pt x="2191289" y="186302"/>
                  <a:pt x="2197800" y="185489"/>
                </a:cubicBezTo>
                <a:cubicBezTo>
                  <a:pt x="2204312" y="184675"/>
                  <a:pt x="2210606" y="183155"/>
                  <a:pt x="2216683" y="180931"/>
                </a:cubicBezTo>
                <a:cubicBezTo>
                  <a:pt x="2222760" y="178706"/>
                  <a:pt x="2227833" y="175803"/>
                  <a:pt x="2231903" y="172222"/>
                </a:cubicBezTo>
                <a:cubicBezTo>
                  <a:pt x="2235972" y="168641"/>
                  <a:pt x="2239228" y="163974"/>
                  <a:pt x="2241670" y="158223"/>
                </a:cubicBezTo>
                <a:cubicBezTo>
                  <a:pt x="2244112" y="152471"/>
                  <a:pt x="2245332" y="145743"/>
                  <a:pt x="2245332" y="138038"/>
                </a:cubicBezTo>
                <a:cubicBezTo>
                  <a:pt x="2245332" y="130333"/>
                  <a:pt x="2244139" y="123578"/>
                  <a:pt x="2241751" y="117772"/>
                </a:cubicBezTo>
                <a:cubicBezTo>
                  <a:pt x="2239364" y="111966"/>
                  <a:pt x="2236135" y="107272"/>
                  <a:pt x="2232066" y="103691"/>
                </a:cubicBezTo>
                <a:cubicBezTo>
                  <a:pt x="2227996" y="100110"/>
                  <a:pt x="2222923" y="97234"/>
                  <a:pt x="2216846" y="95064"/>
                </a:cubicBezTo>
                <a:cubicBezTo>
                  <a:pt x="2210769" y="92893"/>
                  <a:pt x="2204502" y="91401"/>
                  <a:pt x="2198045" y="90587"/>
                </a:cubicBezTo>
                <a:cubicBezTo>
                  <a:pt x="2191588" y="89773"/>
                  <a:pt x="2184235" y="89366"/>
                  <a:pt x="2175988" y="89366"/>
                </a:cubicBezTo>
                <a:close/>
                <a:moveTo>
                  <a:pt x="1656196" y="89366"/>
                </a:moveTo>
                <a:lnTo>
                  <a:pt x="1656196" y="162129"/>
                </a:lnTo>
                <a:lnTo>
                  <a:pt x="1729285" y="162129"/>
                </a:lnTo>
                <a:cubicBezTo>
                  <a:pt x="1742633" y="162129"/>
                  <a:pt x="1753593" y="159172"/>
                  <a:pt x="1762167" y="153258"/>
                </a:cubicBezTo>
                <a:cubicBezTo>
                  <a:pt x="1770740" y="147344"/>
                  <a:pt x="1775026" y="138146"/>
                  <a:pt x="1775026" y="125667"/>
                </a:cubicBezTo>
                <a:cubicBezTo>
                  <a:pt x="1775026" y="112427"/>
                  <a:pt x="1770523" y="103067"/>
                  <a:pt x="1761515" y="97587"/>
                </a:cubicBezTo>
                <a:cubicBezTo>
                  <a:pt x="1752508" y="92107"/>
                  <a:pt x="1739214" y="89366"/>
                  <a:pt x="1721634" y="89366"/>
                </a:cubicBezTo>
                <a:close/>
                <a:moveTo>
                  <a:pt x="2796012" y="62670"/>
                </a:moveTo>
                <a:lnTo>
                  <a:pt x="2939508" y="62670"/>
                </a:lnTo>
                <a:lnTo>
                  <a:pt x="2939508" y="296098"/>
                </a:lnTo>
                <a:lnTo>
                  <a:pt x="2911510" y="296098"/>
                </a:lnTo>
                <a:lnTo>
                  <a:pt x="2911510" y="89366"/>
                </a:lnTo>
                <a:lnTo>
                  <a:pt x="2822632" y="89366"/>
                </a:lnTo>
                <a:cubicBezTo>
                  <a:pt x="2818147" y="140583"/>
                  <a:pt x="2813990" y="177043"/>
                  <a:pt x="2810161" y="198745"/>
                </a:cubicBezTo>
                <a:cubicBezTo>
                  <a:pt x="2802475" y="243135"/>
                  <a:pt x="2790724" y="272602"/>
                  <a:pt x="2774909" y="287145"/>
                </a:cubicBezTo>
                <a:cubicBezTo>
                  <a:pt x="2766011" y="295176"/>
                  <a:pt x="2755538" y="299245"/>
                  <a:pt x="2743493" y="299354"/>
                </a:cubicBezTo>
                <a:cubicBezTo>
                  <a:pt x="2736439" y="299354"/>
                  <a:pt x="2729548" y="298160"/>
                  <a:pt x="2722819" y="295772"/>
                </a:cubicBezTo>
                <a:lnTo>
                  <a:pt x="2722819" y="269402"/>
                </a:lnTo>
                <a:cubicBezTo>
                  <a:pt x="2727269" y="271572"/>
                  <a:pt x="2732586" y="272658"/>
                  <a:pt x="2738772" y="272658"/>
                </a:cubicBezTo>
                <a:cubicBezTo>
                  <a:pt x="2744524" y="272658"/>
                  <a:pt x="2749733" y="270690"/>
                  <a:pt x="2754399" y="266756"/>
                </a:cubicBezTo>
                <a:cubicBezTo>
                  <a:pt x="2759065" y="262821"/>
                  <a:pt x="2763108" y="257252"/>
                  <a:pt x="2766526" y="250048"/>
                </a:cubicBezTo>
                <a:cubicBezTo>
                  <a:pt x="2769944" y="242844"/>
                  <a:pt x="2773010" y="234393"/>
                  <a:pt x="2775723" y="224695"/>
                </a:cubicBezTo>
                <a:cubicBezTo>
                  <a:pt x="2778436" y="214996"/>
                  <a:pt x="2780466" y="204167"/>
                  <a:pt x="2781813" y="192207"/>
                </a:cubicBezTo>
                <a:cubicBezTo>
                  <a:pt x="2783160" y="180247"/>
                  <a:pt x="2784556" y="167856"/>
                  <a:pt x="2786000" y="155033"/>
                </a:cubicBezTo>
                <a:cubicBezTo>
                  <a:pt x="2787444" y="142211"/>
                  <a:pt x="2788970" y="128661"/>
                  <a:pt x="2790578" y="114384"/>
                </a:cubicBezTo>
                <a:cubicBezTo>
                  <a:pt x="2792187" y="100107"/>
                  <a:pt x="2793781" y="85964"/>
                  <a:pt x="2795361" y="71957"/>
                </a:cubicBezTo>
                <a:cubicBezTo>
                  <a:pt x="2795687" y="67829"/>
                  <a:pt x="2795904" y="64734"/>
                  <a:pt x="2796012" y="62670"/>
                </a:cubicBezTo>
                <a:close/>
                <a:moveTo>
                  <a:pt x="2587437" y="62670"/>
                </a:moveTo>
                <a:lnTo>
                  <a:pt x="2618365" y="62670"/>
                </a:lnTo>
                <a:lnTo>
                  <a:pt x="2719778" y="296098"/>
                </a:lnTo>
                <a:lnTo>
                  <a:pt x="2689826" y="296098"/>
                </a:lnTo>
                <a:lnTo>
                  <a:pt x="2665734" y="239776"/>
                </a:lnTo>
                <a:lnTo>
                  <a:pt x="2540068" y="239776"/>
                </a:lnTo>
                <a:lnTo>
                  <a:pt x="2516139" y="296098"/>
                </a:lnTo>
                <a:lnTo>
                  <a:pt x="2485699" y="296098"/>
                </a:lnTo>
                <a:close/>
                <a:moveTo>
                  <a:pt x="2287953" y="62670"/>
                </a:moveTo>
                <a:lnTo>
                  <a:pt x="2480034" y="62670"/>
                </a:lnTo>
                <a:lnTo>
                  <a:pt x="2480034" y="89366"/>
                </a:lnTo>
                <a:lnTo>
                  <a:pt x="2397993" y="89366"/>
                </a:lnTo>
                <a:lnTo>
                  <a:pt x="2397993" y="296098"/>
                </a:lnTo>
                <a:lnTo>
                  <a:pt x="2369994" y="296098"/>
                </a:lnTo>
                <a:lnTo>
                  <a:pt x="2369994" y="89366"/>
                </a:lnTo>
                <a:lnTo>
                  <a:pt x="2287953" y="89366"/>
                </a:lnTo>
                <a:close/>
                <a:moveTo>
                  <a:pt x="2094923" y="62670"/>
                </a:moveTo>
                <a:lnTo>
                  <a:pt x="2174540" y="62670"/>
                </a:lnTo>
                <a:cubicBezTo>
                  <a:pt x="2240401" y="62670"/>
                  <a:pt x="2273331" y="87793"/>
                  <a:pt x="2273331" y="138038"/>
                </a:cubicBezTo>
                <a:cubicBezTo>
                  <a:pt x="2273331" y="188283"/>
                  <a:pt x="2240412" y="213405"/>
                  <a:pt x="2174574" y="213405"/>
                </a:cubicBezTo>
                <a:lnTo>
                  <a:pt x="2122921" y="213405"/>
                </a:lnTo>
                <a:lnTo>
                  <a:pt x="2122921" y="296098"/>
                </a:lnTo>
                <a:lnTo>
                  <a:pt x="2094923" y="296098"/>
                </a:lnTo>
                <a:close/>
                <a:moveTo>
                  <a:pt x="1930212" y="62670"/>
                </a:moveTo>
                <a:lnTo>
                  <a:pt x="1961140" y="62670"/>
                </a:lnTo>
                <a:lnTo>
                  <a:pt x="2062553" y="296098"/>
                </a:lnTo>
                <a:lnTo>
                  <a:pt x="2032601" y="296098"/>
                </a:lnTo>
                <a:lnTo>
                  <a:pt x="2008510" y="239776"/>
                </a:lnTo>
                <a:lnTo>
                  <a:pt x="1882843" y="239776"/>
                </a:lnTo>
                <a:lnTo>
                  <a:pt x="1858914" y="296098"/>
                </a:lnTo>
                <a:lnTo>
                  <a:pt x="1828474" y="296098"/>
                </a:lnTo>
                <a:close/>
                <a:moveTo>
                  <a:pt x="1628198" y="62670"/>
                </a:moveTo>
                <a:lnTo>
                  <a:pt x="1723735" y="62670"/>
                </a:lnTo>
                <a:cubicBezTo>
                  <a:pt x="1748215" y="62670"/>
                  <a:pt x="1767550" y="67717"/>
                  <a:pt x="1781740" y="77809"/>
                </a:cubicBezTo>
                <a:cubicBezTo>
                  <a:pt x="1795930" y="87901"/>
                  <a:pt x="1803025" y="102552"/>
                  <a:pt x="1803025" y="121760"/>
                </a:cubicBezTo>
                <a:cubicBezTo>
                  <a:pt x="1803025" y="135542"/>
                  <a:pt x="1799394" y="146828"/>
                  <a:pt x="1792132" y="155618"/>
                </a:cubicBezTo>
                <a:cubicBezTo>
                  <a:pt x="1784871" y="164408"/>
                  <a:pt x="1776130" y="170323"/>
                  <a:pt x="1765911" y="173361"/>
                </a:cubicBezTo>
                <a:cubicBezTo>
                  <a:pt x="1770114" y="174555"/>
                  <a:pt x="1774182" y="176047"/>
                  <a:pt x="1778115" y="177838"/>
                </a:cubicBezTo>
                <a:cubicBezTo>
                  <a:pt x="1782048" y="179628"/>
                  <a:pt x="1786170" y="182179"/>
                  <a:pt x="1790480" y="185489"/>
                </a:cubicBezTo>
                <a:cubicBezTo>
                  <a:pt x="1794790" y="188798"/>
                  <a:pt x="1798482" y="192515"/>
                  <a:pt x="1801553" y="196639"/>
                </a:cubicBezTo>
                <a:cubicBezTo>
                  <a:pt x="1804625" y="200763"/>
                  <a:pt x="1807184" y="205890"/>
                  <a:pt x="1809232" y="212022"/>
                </a:cubicBezTo>
                <a:cubicBezTo>
                  <a:pt x="1811279" y="218153"/>
                  <a:pt x="1812303" y="224854"/>
                  <a:pt x="1812303" y="232125"/>
                </a:cubicBezTo>
                <a:cubicBezTo>
                  <a:pt x="1812303" y="242218"/>
                  <a:pt x="1810380" y="251198"/>
                  <a:pt x="1806535" y="259065"/>
                </a:cubicBezTo>
                <a:cubicBezTo>
                  <a:pt x="1802689" y="266933"/>
                  <a:pt x="1797841" y="273119"/>
                  <a:pt x="1791991" y="277622"/>
                </a:cubicBezTo>
                <a:cubicBezTo>
                  <a:pt x="1786141" y="282126"/>
                  <a:pt x="1779235" y="285843"/>
                  <a:pt x="1771273" y="288773"/>
                </a:cubicBezTo>
                <a:cubicBezTo>
                  <a:pt x="1763312" y="291703"/>
                  <a:pt x="1755756" y="293656"/>
                  <a:pt x="1748606" y="294633"/>
                </a:cubicBezTo>
                <a:cubicBezTo>
                  <a:pt x="1741457" y="295610"/>
                  <a:pt x="1734090" y="296098"/>
                  <a:pt x="1726507" y="296098"/>
                </a:cubicBezTo>
                <a:lnTo>
                  <a:pt x="1628198" y="296098"/>
                </a:lnTo>
                <a:close/>
                <a:moveTo>
                  <a:pt x="1409123" y="62670"/>
                </a:moveTo>
                <a:lnTo>
                  <a:pt x="1437121" y="62670"/>
                </a:lnTo>
                <a:lnTo>
                  <a:pt x="1437121" y="163757"/>
                </a:lnTo>
                <a:lnTo>
                  <a:pt x="1490188" y="163757"/>
                </a:lnTo>
                <a:lnTo>
                  <a:pt x="1560509" y="62670"/>
                </a:lnTo>
                <a:lnTo>
                  <a:pt x="1592577" y="62670"/>
                </a:lnTo>
                <a:lnTo>
                  <a:pt x="1513140" y="176454"/>
                </a:lnTo>
                <a:lnTo>
                  <a:pt x="1599576" y="296098"/>
                </a:lnTo>
                <a:lnTo>
                  <a:pt x="1567509" y="296098"/>
                </a:lnTo>
                <a:lnTo>
                  <a:pt x="1491164" y="190453"/>
                </a:lnTo>
                <a:lnTo>
                  <a:pt x="1437121" y="190453"/>
                </a:lnTo>
                <a:lnTo>
                  <a:pt x="1437121" y="296098"/>
                </a:lnTo>
                <a:lnTo>
                  <a:pt x="1409123" y="296098"/>
                </a:lnTo>
                <a:close/>
                <a:moveTo>
                  <a:pt x="1094798" y="62670"/>
                </a:moveTo>
                <a:lnTo>
                  <a:pt x="1122796" y="62670"/>
                </a:lnTo>
                <a:lnTo>
                  <a:pt x="1122796" y="229032"/>
                </a:lnTo>
                <a:lnTo>
                  <a:pt x="1122796" y="249054"/>
                </a:lnTo>
                <a:lnTo>
                  <a:pt x="1263276" y="62670"/>
                </a:lnTo>
                <a:lnTo>
                  <a:pt x="1289158" y="62670"/>
                </a:lnTo>
                <a:lnTo>
                  <a:pt x="1289158" y="296098"/>
                </a:lnTo>
                <a:lnTo>
                  <a:pt x="1261160" y="296098"/>
                </a:lnTo>
                <a:lnTo>
                  <a:pt x="1261160" y="129411"/>
                </a:lnTo>
                <a:lnTo>
                  <a:pt x="1261160" y="109389"/>
                </a:lnTo>
                <a:lnTo>
                  <a:pt x="1120843" y="296098"/>
                </a:lnTo>
                <a:lnTo>
                  <a:pt x="1094798" y="296098"/>
                </a:lnTo>
                <a:close/>
                <a:moveTo>
                  <a:pt x="1003813" y="62670"/>
                </a:moveTo>
                <a:lnTo>
                  <a:pt x="1031811" y="62670"/>
                </a:lnTo>
                <a:lnTo>
                  <a:pt x="1031811" y="296098"/>
                </a:lnTo>
                <a:lnTo>
                  <a:pt x="1003813" y="296098"/>
                </a:lnTo>
                <a:close/>
                <a:moveTo>
                  <a:pt x="799523" y="62670"/>
                </a:moveTo>
                <a:lnTo>
                  <a:pt x="827521" y="62670"/>
                </a:lnTo>
                <a:lnTo>
                  <a:pt x="827521" y="145689"/>
                </a:lnTo>
                <a:lnTo>
                  <a:pt x="879174" y="145689"/>
                </a:lnTo>
                <a:cubicBezTo>
                  <a:pt x="945012" y="145689"/>
                  <a:pt x="977931" y="170703"/>
                  <a:pt x="977931" y="220731"/>
                </a:cubicBezTo>
                <a:cubicBezTo>
                  <a:pt x="977931" y="270976"/>
                  <a:pt x="945000" y="296098"/>
                  <a:pt x="879141" y="296098"/>
                </a:cubicBezTo>
                <a:lnTo>
                  <a:pt x="799523" y="296098"/>
                </a:lnTo>
                <a:close/>
                <a:moveTo>
                  <a:pt x="542348" y="62670"/>
                </a:moveTo>
                <a:lnTo>
                  <a:pt x="570346" y="62670"/>
                </a:lnTo>
                <a:lnTo>
                  <a:pt x="570346" y="165711"/>
                </a:lnTo>
                <a:lnTo>
                  <a:pt x="708710" y="165711"/>
                </a:lnTo>
                <a:lnTo>
                  <a:pt x="708710" y="62670"/>
                </a:lnTo>
                <a:lnTo>
                  <a:pt x="736708" y="62670"/>
                </a:lnTo>
                <a:lnTo>
                  <a:pt x="736708" y="296098"/>
                </a:lnTo>
                <a:lnTo>
                  <a:pt x="708710" y="296098"/>
                </a:lnTo>
                <a:lnTo>
                  <a:pt x="708710" y="192407"/>
                </a:lnTo>
                <a:lnTo>
                  <a:pt x="570346" y="192407"/>
                </a:lnTo>
                <a:lnTo>
                  <a:pt x="570346" y="296098"/>
                </a:lnTo>
                <a:lnTo>
                  <a:pt x="542348" y="296098"/>
                </a:lnTo>
                <a:close/>
                <a:moveTo>
                  <a:pt x="237548" y="62670"/>
                </a:moveTo>
                <a:lnTo>
                  <a:pt x="261639" y="62670"/>
                </a:lnTo>
                <a:lnTo>
                  <a:pt x="358006" y="206731"/>
                </a:lnTo>
                <a:lnTo>
                  <a:pt x="454372" y="62670"/>
                </a:lnTo>
                <a:lnTo>
                  <a:pt x="478301" y="62670"/>
                </a:lnTo>
                <a:lnTo>
                  <a:pt x="478301" y="296098"/>
                </a:lnTo>
                <a:lnTo>
                  <a:pt x="450302" y="296098"/>
                </a:lnTo>
                <a:lnTo>
                  <a:pt x="450302" y="115737"/>
                </a:lnTo>
                <a:lnTo>
                  <a:pt x="366633" y="241078"/>
                </a:lnTo>
                <a:lnTo>
                  <a:pt x="349216" y="241078"/>
                </a:lnTo>
                <a:lnTo>
                  <a:pt x="265546" y="115737"/>
                </a:lnTo>
                <a:lnTo>
                  <a:pt x="265546" y="296098"/>
                </a:lnTo>
                <a:lnTo>
                  <a:pt x="237548" y="296098"/>
                </a:lnTo>
                <a:close/>
                <a:moveTo>
                  <a:pt x="0" y="62670"/>
                </a:moveTo>
                <a:lnTo>
                  <a:pt x="31091" y="62670"/>
                </a:lnTo>
                <a:lnTo>
                  <a:pt x="111342" y="207708"/>
                </a:lnTo>
                <a:lnTo>
                  <a:pt x="178733" y="62670"/>
                </a:lnTo>
                <a:lnTo>
                  <a:pt x="208685" y="62670"/>
                </a:lnTo>
                <a:lnTo>
                  <a:pt x="123713" y="243032"/>
                </a:lnTo>
                <a:cubicBezTo>
                  <a:pt x="118504" y="254101"/>
                  <a:pt x="112915" y="263488"/>
                  <a:pt x="106947" y="271193"/>
                </a:cubicBezTo>
                <a:cubicBezTo>
                  <a:pt x="100978" y="278898"/>
                  <a:pt x="94819" y="284785"/>
                  <a:pt x="88471" y="288854"/>
                </a:cubicBezTo>
                <a:cubicBezTo>
                  <a:pt x="82123" y="292924"/>
                  <a:pt x="75910" y="295827"/>
                  <a:pt x="69833" y="297563"/>
                </a:cubicBezTo>
                <a:cubicBezTo>
                  <a:pt x="63755" y="299299"/>
                  <a:pt x="57298" y="300168"/>
                  <a:pt x="50462" y="300168"/>
                </a:cubicBezTo>
                <a:cubicBezTo>
                  <a:pt x="39935" y="300168"/>
                  <a:pt x="29354" y="298594"/>
                  <a:pt x="18719" y="295447"/>
                </a:cubicBezTo>
                <a:lnTo>
                  <a:pt x="18719" y="269076"/>
                </a:lnTo>
                <a:cubicBezTo>
                  <a:pt x="28595" y="272006"/>
                  <a:pt x="37493" y="273472"/>
                  <a:pt x="45415" y="273472"/>
                </a:cubicBezTo>
                <a:cubicBezTo>
                  <a:pt x="50190" y="273472"/>
                  <a:pt x="54396" y="273119"/>
                  <a:pt x="58031" y="272413"/>
                </a:cubicBezTo>
                <a:cubicBezTo>
                  <a:pt x="61666" y="271708"/>
                  <a:pt x="65573" y="270352"/>
                  <a:pt x="69751" y="268344"/>
                </a:cubicBezTo>
                <a:cubicBezTo>
                  <a:pt x="73929" y="266336"/>
                  <a:pt x="77890" y="263216"/>
                  <a:pt x="81634" y="258984"/>
                </a:cubicBezTo>
                <a:cubicBezTo>
                  <a:pt x="85378" y="254752"/>
                  <a:pt x="88986" y="249326"/>
                  <a:pt x="92459" y="242706"/>
                </a:cubicBezTo>
                <a:lnTo>
                  <a:pt x="96366" y="234079"/>
                </a:lnTo>
                <a:close/>
                <a:moveTo>
                  <a:pt x="1145260" y="0"/>
                </a:moveTo>
                <a:cubicBezTo>
                  <a:pt x="1153291" y="5317"/>
                  <a:pt x="1160941" y="9088"/>
                  <a:pt x="1168212" y="11313"/>
                </a:cubicBezTo>
                <a:cubicBezTo>
                  <a:pt x="1175483" y="13538"/>
                  <a:pt x="1183351" y="14650"/>
                  <a:pt x="1191815" y="14650"/>
                </a:cubicBezTo>
                <a:cubicBezTo>
                  <a:pt x="1208310" y="14650"/>
                  <a:pt x="1223883" y="9767"/>
                  <a:pt x="1238533" y="0"/>
                </a:cubicBezTo>
                <a:lnTo>
                  <a:pt x="1238533" y="26045"/>
                </a:lnTo>
                <a:cubicBezTo>
                  <a:pt x="1225511" y="35378"/>
                  <a:pt x="1209938" y="40044"/>
                  <a:pt x="1191815" y="40044"/>
                </a:cubicBezTo>
                <a:cubicBezTo>
                  <a:pt x="1173801" y="40044"/>
                  <a:pt x="1158282" y="35378"/>
                  <a:pt x="1145260" y="26045"/>
                </a:cubicBezTo>
                <a:close/>
              </a:path>
            </a:pathLst>
          </a:custGeom>
          <a:gradFill>
            <a:gsLst>
              <a:gs pos="50000">
                <a:srgbClr val="7395CF"/>
              </a:gs>
              <a:gs pos="0">
                <a:schemeClr val="accent1"/>
              </a:gs>
              <a:gs pos="100000">
                <a:schemeClr val="accent2"/>
              </a:gs>
            </a:gsLst>
            <a:lin ang="27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731" tIns="36731" rIns="36731" bIns="36731" rtlCol="0" anchor="ctr"/>
          <a:lstStyle/>
          <a:p>
            <a:pPr algn="ctr"/>
            <a:endParaRPr lang="ru-RU" sz="1837" dirty="0">
              <a:solidFill>
                <a:schemeClr val="bg1"/>
              </a:solidFill>
            </a:endParaRPr>
          </a:p>
        </p:txBody>
      </p:sp>
      <p:grpSp>
        <p:nvGrpSpPr>
          <p:cNvPr id="1176" name="Группа 1175">
            <a:extLst>
              <a:ext uri="{FF2B5EF4-FFF2-40B4-BE49-F238E27FC236}">
                <a16:creationId xmlns:a16="http://schemas.microsoft.com/office/drawing/2014/main" id="{0338AEB4-AB08-416D-8A14-3C64C6178CD7}"/>
              </a:ext>
            </a:extLst>
          </p:cNvPr>
          <p:cNvGrpSpPr>
            <a:grpSpLocks noChangeAspect="1"/>
          </p:cNvGrpSpPr>
          <p:nvPr/>
        </p:nvGrpSpPr>
        <p:grpSpPr>
          <a:xfrm>
            <a:off x="320823" y="1491330"/>
            <a:ext cx="5272805" cy="3740380"/>
            <a:chOff x="4817716" y="262311"/>
            <a:chExt cx="6294053" cy="4464824"/>
          </a:xfrm>
        </p:grpSpPr>
        <p:grpSp>
          <p:nvGrpSpPr>
            <p:cNvPr id="1177" name="Группа 1176">
              <a:extLst>
                <a:ext uri="{FF2B5EF4-FFF2-40B4-BE49-F238E27FC236}">
                  <a16:creationId xmlns:a16="http://schemas.microsoft.com/office/drawing/2014/main" id="{D68FD662-F6BE-4BD0-A4C7-5A84A110C54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97785" y="782488"/>
              <a:ext cx="3251145" cy="2296800"/>
              <a:chOff x="404929" y="1819021"/>
              <a:chExt cx="2813694" cy="1987759"/>
            </a:xfrm>
          </p:grpSpPr>
          <p:grpSp>
            <p:nvGrpSpPr>
              <p:cNvPr id="1468" name="Группа 1467">
                <a:extLst>
                  <a:ext uri="{FF2B5EF4-FFF2-40B4-BE49-F238E27FC236}">
                    <a16:creationId xmlns:a16="http://schemas.microsoft.com/office/drawing/2014/main" id="{C39CA5F6-58D5-4F58-A3A2-A0B4CCC825D1}"/>
                  </a:ext>
                </a:extLst>
              </p:cNvPr>
              <p:cNvGrpSpPr/>
              <p:nvPr/>
            </p:nvGrpSpPr>
            <p:grpSpPr>
              <a:xfrm>
                <a:off x="404929" y="1819021"/>
                <a:ext cx="2813694" cy="1987759"/>
                <a:chOff x="404929" y="1920939"/>
                <a:chExt cx="2813694" cy="1885841"/>
              </a:xfrm>
            </p:grpSpPr>
            <p:sp>
              <p:nvSpPr>
                <p:cNvPr id="1470" name="Полилиния: фигура 539">
                  <a:extLst>
                    <a:ext uri="{FF2B5EF4-FFF2-40B4-BE49-F238E27FC236}">
                      <a16:creationId xmlns:a16="http://schemas.microsoft.com/office/drawing/2014/main" id="{04CA146B-82C2-435B-81E8-DCE46CDD1C3C}"/>
                    </a:ext>
                  </a:extLst>
                </p:cNvPr>
                <p:cNvSpPr/>
                <p:nvPr/>
              </p:nvSpPr>
              <p:spPr>
                <a:xfrm>
                  <a:off x="404929" y="1920939"/>
                  <a:ext cx="2813694" cy="1885841"/>
                </a:xfrm>
                <a:custGeom>
                  <a:avLst/>
                  <a:gdLst>
                    <a:gd name="connsiteX0" fmla="*/ 2136880 w 4126098"/>
                    <a:gd name="connsiteY0" fmla="*/ 0 h 2705340"/>
                    <a:gd name="connsiteX1" fmla="*/ 2927062 w 4126098"/>
                    <a:gd name="connsiteY1" fmla="*/ 523768 h 2705340"/>
                    <a:gd name="connsiteX2" fmla="*/ 2942439 w 4126098"/>
                    <a:gd name="connsiteY2" fmla="*/ 565781 h 2705340"/>
                    <a:gd name="connsiteX3" fmla="*/ 2950813 w 4126098"/>
                    <a:gd name="connsiteY3" fmla="*/ 560694 h 2705340"/>
                    <a:gd name="connsiteX4" fmla="*/ 3233160 w 4126098"/>
                    <a:gd name="connsiteY4" fmla="*/ 489201 h 2705340"/>
                    <a:gd name="connsiteX5" fmla="*/ 3825505 w 4126098"/>
                    <a:gd name="connsiteY5" fmla="*/ 1081546 h 2705340"/>
                    <a:gd name="connsiteX6" fmla="*/ 3778956 w 4126098"/>
                    <a:gd name="connsiteY6" fmla="*/ 1312114 h 2705340"/>
                    <a:gd name="connsiteX7" fmla="*/ 3765318 w 4126098"/>
                    <a:gd name="connsiteY7" fmla="*/ 1340425 h 2705340"/>
                    <a:gd name="connsiteX8" fmla="*/ 3802573 w 4126098"/>
                    <a:gd name="connsiteY8" fmla="*/ 1363058 h 2705340"/>
                    <a:gd name="connsiteX9" fmla="*/ 4126098 w 4126098"/>
                    <a:gd name="connsiteY9" fmla="*/ 1971537 h 2705340"/>
                    <a:gd name="connsiteX10" fmla="*/ 3677926 w 4126098"/>
                    <a:gd name="connsiteY10" fmla="*/ 2647672 h 2705340"/>
                    <a:gd name="connsiteX11" fmla="*/ 3641718 w 4126098"/>
                    <a:gd name="connsiteY11" fmla="*/ 2660924 h 2705340"/>
                    <a:gd name="connsiteX12" fmla="*/ 3627732 w 4126098"/>
                    <a:gd name="connsiteY12" fmla="*/ 2668516 h 2705340"/>
                    <a:gd name="connsiteX13" fmla="*/ 3445343 w 4126098"/>
                    <a:gd name="connsiteY13" fmla="*/ 2705338 h 2705340"/>
                    <a:gd name="connsiteX14" fmla="*/ 2011094 w 4126098"/>
                    <a:gd name="connsiteY14" fmla="*/ 2705338 h 2705340"/>
                    <a:gd name="connsiteX15" fmla="*/ 2011074 w 4126098"/>
                    <a:gd name="connsiteY15" fmla="*/ 2705340 h 2705340"/>
                    <a:gd name="connsiteX16" fmla="*/ 710864 w 4126098"/>
                    <a:gd name="connsiteY16" fmla="*/ 2705339 h 2705340"/>
                    <a:gd name="connsiteX17" fmla="*/ 660661 w 4126098"/>
                    <a:gd name="connsiteY17" fmla="*/ 2700278 h 2705340"/>
                    <a:gd name="connsiteX18" fmla="*/ 647422 w 4126098"/>
                    <a:gd name="connsiteY18" fmla="*/ 2696169 h 2705340"/>
                    <a:gd name="connsiteX19" fmla="*/ 606410 w 4126098"/>
                    <a:gd name="connsiteY19" fmla="*/ 2689909 h 2705340"/>
                    <a:gd name="connsiteX20" fmla="*/ 0 w 4126098"/>
                    <a:gd name="connsiteY20" fmla="*/ 1945870 h 2705340"/>
                    <a:gd name="connsiteX21" fmla="*/ 334843 w 4126098"/>
                    <a:gd name="connsiteY21" fmla="*/ 1316107 h 2705340"/>
                    <a:gd name="connsiteX22" fmla="*/ 432921 w 4126098"/>
                    <a:gd name="connsiteY22" fmla="*/ 1262871 h 2705340"/>
                    <a:gd name="connsiteX23" fmla="*/ 431379 w 4126098"/>
                    <a:gd name="connsiteY23" fmla="*/ 1242489 h 2705340"/>
                    <a:gd name="connsiteX24" fmla="*/ 1066295 w 4126098"/>
                    <a:gd name="connsiteY24" fmla="*/ 607573 h 2705340"/>
                    <a:gd name="connsiteX25" fmla="*/ 1194253 w 4126098"/>
                    <a:gd name="connsiteY25" fmla="*/ 620472 h 2705340"/>
                    <a:gd name="connsiteX26" fmla="*/ 1305556 w 4126098"/>
                    <a:gd name="connsiteY26" fmla="*/ 655023 h 2705340"/>
                    <a:gd name="connsiteX27" fmla="*/ 1338790 w 4126098"/>
                    <a:gd name="connsiteY27" fmla="*/ 543124 h 2705340"/>
                    <a:gd name="connsiteX28" fmla="*/ 2136880 w 4126098"/>
                    <a:gd name="connsiteY28" fmla="*/ 0 h 27053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4126098" h="2705340">
                      <a:moveTo>
                        <a:pt x="2136880" y="0"/>
                      </a:moveTo>
                      <a:cubicBezTo>
                        <a:pt x="2492099" y="0"/>
                        <a:pt x="2796875" y="215972"/>
                        <a:pt x="2927062" y="523768"/>
                      </a:cubicBezTo>
                      <a:lnTo>
                        <a:pt x="2942439" y="565781"/>
                      </a:lnTo>
                      <a:lnTo>
                        <a:pt x="2950813" y="560694"/>
                      </a:lnTo>
                      <a:cubicBezTo>
                        <a:pt x="3034745" y="515100"/>
                        <a:pt x="3130927" y="489201"/>
                        <a:pt x="3233160" y="489201"/>
                      </a:cubicBezTo>
                      <a:cubicBezTo>
                        <a:pt x="3560303" y="489201"/>
                        <a:pt x="3825505" y="754403"/>
                        <a:pt x="3825505" y="1081546"/>
                      </a:cubicBezTo>
                      <a:cubicBezTo>
                        <a:pt x="3825505" y="1163333"/>
                        <a:pt x="3808931" y="1241247"/>
                        <a:pt x="3778956" y="1312114"/>
                      </a:cubicBezTo>
                      <a:lnTo>
                        <a:pt x="3765318" y="1340425"/>
                      </a:lnTo>
                      <a:lnTo>
                        <a:pt x="3802573" y="1363058"/>
                      </a:lnTo>
                      <a:cubicBezTo>
                        <a:pt x="3997765" y="1494927"/>
                        <a:pt x="4126098" y="1718245"/>
                        <a:pt x="4126098" y="1971537"/>
                      </a:cubicBezTo>
                      <a:cubicBezTo>
                        <a:pt x="4126098" y="2275487"/>
                        <a:pt x="3941298" y="2536275"/>
                        <a:pt x="3677926" y="2647672"/>
                      </a:cubicBezTo>
                      <a:lnTo>
                        <a:pt x="3641718" y="2660924"/>
                      </a:lnTo>
                      <a:lnTo>
                        <a:pt x="3627732" y="2668516"/>
                      </a:lnTo>
                      <a:cubicBezTo>
                        <a:pt x="3571673" y="2692227"/>
                        <a:pt x="3510039" y="2705338"/>
                        <a:pt x="3445343" y="2705338"/>
                      </a:cubicBezTo>
                      <a:lnTo>
                        <a:pt x="2011094" y="2705338"/>
                      </a:lnTo>
                      <a:lnTo>
                        <a:pt x="2011074" y="2705340"/>
                      </a:lnTo>
                      <a:lnTo>
                        <a:pt x="710864" y="2705339"/>
                      </a:lnTo>
                      <a:cubicBezTo>
                        <a:pt x="693667" y="2705339"/>
                        <a:pt x="676877" y="2703596"/>
                        <a:pt x="660661" y="2700278"/>
                      </a:cubicBezTo>
                      <a:lnTo>
                        <a:pt x="647422" y="2696169"/>
                      </a:lnTo>
                      <a:lnTo>
                        <a:pt x="606410" y="2689909"/>
                      </a:lnTo>
                      <a:cubicBezTo>
                        <a:pt x="260332" y="2619092"/>
                        <a:pt x="0" y="2312883"/>
                        <a:pt x="0" y="1945870"/>
                      </a:cubicBezTo>
                      <a:cubicBezTo>
                        <a:pt x="0" y="1683718"/>
                        <a:pt x="132822" y="1452589"/>
                        <a:pt x="334843" y="1316107"/>
                      </a:cubicBezTo>
                      <a:lnTo>
                        <a:pt x="432921" y="1262871"/>
                      </a:lnTo>
                      <a:lnTo>
                        <a:pt x="431379" y="1242489"/>
                      </a:lnTo>
                      <a:cubicBezTo>
                        <a:pt x="431379" y="891835"/>
                        <a:pt x="715641" y="607573"/>
                        <a:pt x="1066295" y="607573"/>
                      </a:cubicBezTo>
                      <a:cubicBezTo>
                        <a:pt x="1110127" y="607573"/>
                        <a:pt x="1152921" y="612015"/>
                        <a:pt x="1194253" y="620472"/>
                      </a:cubicBezTo>
                      <a:lnTo>
                        <a:pt x="1305556" y="655023"/>
                      </a:lnTo>
                      <a:lnTo>
                        <a:pt x="1338790" y="543124"/>
                      </a:lnTo>
                      <a:cubicBezTo>
                        <a:pt x="1464208" y="225064"/>
                        <a:pt x="1774261" y="0"/>
                        <a:pt x="213688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24000">
                      <a:srgbClr val="DFE3E8"/>
                    </a:gs>
                    <a:gs pos="0">
                      <a:schemeClr val="tx1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  <a:gs pos="67000">
                      <a:schemeClr val="bg2">
                        <a:lumMod val="85000"/>
                      </a:schemeClr>
                    </a:gs>
                  </a:gsLst>
                  <a:lin ang="2700000" scaled="1"/>
                  <a:tileRect/>
                </a:gradFill>
                <a:ln w="12700" cap="flat">
                  <a:noFill/>
                  <a:miter lim="400000"/>
                </a:ln>
                <a:effectLst>
                  <a:outerShdw blurRad="292100" dist="110334" dir="5400000" rotWithShape="0">
                    <a:schemeClr val="tx1">
                      <a:lumMod val="40000"/>
                      <a:lumOff val="60000"/>
                      <a:alpha val="22000"/>
                    </a:schemeClr>
                  </a:outerShdw>
                </a:effectLst>
              </p:spPr>
              <p:txBody>
                <a:bodyPr wrap="square" lIns="21057" tIns="21057" rIns="21057" bIns="21057" numCol="1" anchor="ctr">
                  <a:noAutofit/>
                </a:bodyPr>
                <a:lstStyle/>
                <a:p>
                  <a:pPr algn="ctr"/>
                  <a:endParaRPr lang="ru-RU" sz="3265" b="1" dirty="0">
                    <a:solidFill>
                      <a:schemeClr val="accent1"/>
                    </a:solidFill>
                    <a:latin typeface="+mj-lt"/>
                  </a:endParaRPr>
                </a:p>
              </p:txBody>
            </p:sp>
            <p:pic>
              <p:nvPicPr>
                <p:cNvPr id="1471" name="Рисунок 1470">
                  <a:extLst>
                    <a:ext uri="{FF2B5EF4-FFF2-40B4-BE49-F238E27FC236}">
                      <a16:creationId xmlns:a16="http://schemas.microsoft.com/office/drawing/2014/main" id="{2C603497-9605-4DE4-9E8A-05B19ED8C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570" r="570" b="1506"/>
                <a:stretch>
                  <a:fillRect/>
                </a:stretch>
              </p:blipFill>
              <p:spPr>
                <a:xfrm>
                  <a:off x="442068" y="1978353"/>
                  <a:ext cx="2739417" cy="1796652"/>
                </a:xfrm>
                <a:custGeom>
                  <a:avLst/>
                  <a:gdLst>
                    <a:gd name="connsiteX0" fmla="*/ 1418727 w 2739417"/>
                    <a:gd name="connsiteY0" fmla="*/ 0 h 1823566"/>
                    <a:gd name="connsiteX1" fmla="*/ 1943348 w 2739417"/>
                    <a:gd name="connsiteY1" fmla="*/ 353052 h 1823566"/>
                    <a:gd name="connsiteX2" fmla="*/ 1953557 w 2739417"/>
                    <a:gd name="connsiteY2" fmla="*/ 381371 h 1823566"/>
                    <a:gd name="connsiteX3" fmla="*/ 1959117 w 2739417"/>
                    <a:gd name="connsiteY3" fmla="*/ 377942 h 1823566"/>
                    <a:gd name="connsiteX4" fmla="*/ 2146574 w 2739417"/>
                    <a:gd name="connsiteY4" fmla="*/ 329752 h 1823566"/>
                    <a:gd name="connsiteX5" fmla="*/ 2539846 w 2739417"/>
                    <a:gd name="connsiteY5" fmla="*/ 729029 h 1823566"/>
                    <a:gd name="connsiteX6" fmla="*/ 2508941 w 2739417"/>
                    <a:gd name="connsiteY6" fmla="*/ 884446 h 1823566"/>
                    <a:gd name="connsiteX7" fmla="*/ 2499886 w 2739417"/>
                    <a:gd name="connsiteY7" fmla="*/ 903529 h 1823566"/>
                    <a:gd name="connsiteX8" fmla="*/ 2524621 w 2739417"/>
                    <a:gd name="connsiteY8" fmla="*/ 918785 h 1823566"/>
                    <a:gd name="connsiteX9" fmla="*/ 2739417 w 2739417"/>
                    <a:gd name="connsiteY9" fmla="*/ 1328938 h 1823566"/>
                    <a:gd name="connsiteX10" fmla="*/ 2441865 w 2739417"/>
                    <a:gd name="connsiteY10" fmla="*/ 1784694 h 1823566"/>
                    <a:gd name="connsiteX11" fmla="*/ 2417825 w 2739417"/>
                    <a:gd name="connsiteY11" fmla="*/ 1793627 h 1823566"/>
                    <a:gd name="connsiteX12" fmla="*/ 2408540 w 2739417"/>
                    <a:gd name="connsiteY12" fmla="*/ 1798745 h 1823566"/>
                    <a:gd name="connsiteX13" fmla="*/ 2287447 w 2739417"/>
                    <a:gd name="connsiteY13" fmla="*/ 1823565 h 1823566"/>
                    <a:gd name="connsiteX14" fmla="*/ 1335214 w 2739417"/>
                    <a:gd name="connsiteY14" fmla="*/ 1823565 h 1823566"/>
                    <a:gd name="connsiteX15" fmla="*/ 1335201 w 2739417"/>
                    <a:gd name="connsiteY15" fmla="*/ 1823566 h 1823566"/>
                    <a:gd name="connsiteX16" fmla="*/ 471960 w 2739417"/>
                    <a:gd name="connsiteY16" fmla="*/ 1823566 h 1823566"/>
                    <a:gd name="connsiteX17" fmla="*/ 438629 w 2739417"/>
                    <a:gd name="connsiteY17" fmla="*/ 1820154 h 1823566"/>
                    <a:gd name="connsiteX18" fmla="*/ 429839 w 2739417"/>
                    <a:gd name="connsiteY18" fmla="*/ 1817384 h 1823566"/>
                    <a:gd name="connsiteX19" fmla="*/ 402611 w 2739417"/>
                    <a:gd name="connsiteY19" fmla="*/ 1813165 h 1823566"/>
                    <a:gd name="connsiteX20" fmla="*/ 0 w 2739417"/>
                    <a:gd name="connsiteY20" fmla="*/ 1311637 h 1823566"/>
                    <a:gd name="connsiteX21" fmla="*/ 222311 w 2739417"/>
                    <a:gd name="connsiteY21" fmla="*/ 887137 h 1823566"/>
                    <a:gd name="connsiteX22" fmla="*/ 287427 w 2739417"/>
                    <a:gd name="connsiteY22" fmla="*/ 851253 h 1823566"/>
                    <a:gd name="connsiteX23" fmla="*/ 286403 w 2739417"/>
                    <a:gd name="connsiteY23" fmla="*/ 837514 h 1823566"/>
                    <a:gd name="connsiteX24" fmla="*/ 707939 w 2739417"/>
                    <a:gd name="connsiteY24" fmla="*/ 409542 h 1823566"/>
                    <a:gd name="connsiteX25" fmla="*/ 792894 w 2739417"/>
                    <a:gd name="connsiteY25" fmla="*/ 418237 h 1823566"/>
                    <a:gd name="connsiteX26" fmla="*/ 866791 w 2739417"/>
                    <a:gd name="connsiteY26" fmla="*/ 441526 h 1823566"/>
                    <a:gd name="connsiteX27" fmla="*/ 888856 w 2739417"/>
                    <a:gd name="connsiteY27" fmla="*/ 366099 h 1823566"/>
                    <a:gd name="connsiteX28" fmla="*/ 1418727 w 2739417"/>
                    <a:gd name="connsiteY28" fmla="*/ 0 h 18235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739417" h="1823566">
                      <a:moveTo>
                        <a:pt x="1418727" y="0"/>
                      </a:moveTo>
                      <a:cubicBezTo>
                        <a:pt x="1654565" y="0"/>
                        <a:pt x="1856914" y="145579"/>
                        <a:pt x="1943348" y="353052"/>
                      </a:cubicBezTo>
                      <a:lnTo>
                        <a:pt x="1953557" y="381371"/>
                      </a:lnTo>
                      <a:lnTo>
                        <a:pt x="1959117" y="377942"/>
                      </a:lnTo>
                      <a:cubicBezTo>
                        <a:pt x="2014841" y="347209"/>
                        <a:pt x="2078699" y="329752"/>
                        <a:pt x="2146574" y="329752"/>
                      </a:cubicBezTo>
                      <a:cubicBezTo>
                        <a:pt x="2363772" y="329752"/>
                        <a:pt x="2539846" y="508514"/>
                        <a:pt x="2539846" y="729029"/>
                      </a:cubicBezTo>
                      <a:cubicBezTo>
                        <a:pt x="2539846" y="784158"/>
                        <a:pt x="2528842" y="836677"/>
                        <a:pt x="2508941" y="884446"/>
                      </a:cubicBezTo>
                      <a:lnTo>
                        <a:pt x="2499886" y="903529"/>
                      </a:lnTo>
                      <a:lnTo>
                        <a:pt x="2524621" y="918785"/>
                      </a:lnTo>
                      <a:cubicBezTo>
                        <a:pt x="2654214" y="1007673"/>
                        <a:pt x="2739417" y="1158203"/>
                        <a:pt x="2739417" y="1328938"/>
                      </a:cubicBezTo>
                      <a:cubicBezTo>
                        <a:pt x="2739417" y="1533819"/>
                        <a:pt x="2616724" y="1709606"/>
                        <a:pt x="2441865" y="1784694"/>
                      </a:cubicBezTo>
                      <a:lnTo>
                        <a:pt x="2417825" y="1793627"/>
                      </a:lnTo>
                      <a:lnTo>
                        <a:pt x="2408540" y="1798745"/>
                      </a:lnTo>
                      <a:cubicBezTo>
                        <a:pt x="2371321" y="1814727"/>
                        <a:pt x="2330401" y="1823565"/>
                        <a:pt x="2287447" y="1823565"/>
                      </a:cubicBezTo>
                      <a:lnTo>
                        <a:pt x="1335214" y="1823565"/>
                      </a:lnTo>
                      <a:lnTo>
                        <a:pt x="1335201" y="1823566"/>
                      </a:lnTo>
                      <a:lnTo>
                        <a:pt x="471960" y="1823566"/>
                      </a:lnTo>
                      <a:cubicBezTo>
                        <a:pt x="460543" y="1823566"/>
                        <a:pt x="449395" y="1822391"/>
                        <a:pt x="438629" y="1820154"/>
                      </a:cubicBezTo>
                      <a:lnTo>
                        <a:pt x="429839" y="1817384"/>
                      </a:lnTo>
                      <a:lnTo>
                        <a:pt x="402611" y="1813165"/>
                      </a:lnTo>
                      <a:cubicBezTo>
                        <a:pt x="172841" y="1765430"/>
                        <a:pt x="0" y="1559026"/>
                        <a:pt x="0" y="1311637"/>
                      </a:cubicBezTo>
                      <a:cubicBezTo>
                        <a:pt x="0" y="1134930"/>
                        <a:pt x="88184" y="979135"/>
                        <a:pt x="222311" y="887137"/>
                      </a:cubicBezTo>
                      <a:lnTo>
                        <a:pt x="287427" y="851253"/>
                      </a:lnTo>
                      <a:lnTo>
                        <a:pt x="286403" y="837514"/>
                      </a:lnTo>
                      <a:cubicBezTo>
                        <a:pt x="286403" y="601152"/>
                        <a:pt x="475132" y="409542"/>
                        <a:pt x="707939" y="409542"/>
                      </a:cubicBezTo>
                      <a:cubicBezTo>
                        <a:pt x="737041" y="409542"/>
                        <a:pt x="765453" y="412536"/>
                        <a:pt x="792894" y="418237"/>
                      </a:cubicBezTo>
                      <a:lnTo>
                        <a:pt x="866791" y="441526"/>
                      </a:lnTo>
                      <a:lnTo>
                        <a:pt x="888856" y="366099"/>
                      </a:lnTo>
                      <a:cubicBezTo>
                        <a:pt x="972124" y="151707"/>
                        <a:pt x="1177975" y="0"/>
                        <a:pt x="1418727" y="0"/>
                      </a:cubicBezTo>
                      <a:close/>
                    </a:path>
                  </a:pathLst>
                </a:custGeom>
              </p:spPr>
            </p:pic>
          </p:grpSp>
          <p:sp>
            <p:nvSpPr>
              <p:cNvPr id="1469" name="Freeform 5">
                <a:extLst>
                  <a:ext uri="{FF2B5EF4-FFF2-40B4-BE49-F238E27FC236}">
                    <a16:creationId xmlns:a16="http://schemas.microsoft.com/office/drawing/2014/main" id="{E7D33FB8-819C-424F-B164-7F14E506D91A}"/>
                  </a:ext>
                </a:extLst>
              </p:cNvPr>
              <p:cNvSpPr>
                <a:spLocks noChangeAspect="1" noEditPoints="1"/>
              </p:cNvSpPr>
              <p:nvPr/>
            </p:nvSpPr>
            <p:spPr bwMode="auto">
              <a:xfrm>
                <a:off x="833284" y="2186054"/>
                <a:ext cx="2009552" cy="1498648"/>
              </a:xfrm>
              <a:custGeom>
                <a:avLst/>
                <a:gdLst>
                  <a:gd name="T0" fmla="*/ 0 w 4194"/>
                  <a:gd name="T1" fmla="*/ 1134 h 3137"/>
                  <a:gd name="T2" fmla="*/ 320 w 4194"/>
                  <a:gd name="T3" fmla="*/ 1468 h 3137"/>
                  <a:gd name="T4" fmla="*/ 3860 w 4194"/>
                  <a:gd name="T5" fmla="*/ 1541 h 3137"/>
                  <a:gd name="T6" fmla="*/ 4194 w 4194"/>
                  <a:gd name="T7" fmla="*/ 1221 h 3137"/>
                  <a:gd name="T8" fmla="*/ 0 w 4194"/>
                  <a:gd name="T9" fmla="*/ 1134 h 3137"/>
                  <a:gd name="T10" fmla="*/ 640 w 4194"/>
                  <a:gd name="T11" fmla="*/ 1801 h 3137"/>
                  <a:gd name="T12" fmla="*/ 960 w 4194"/>
                  <a:gd name="T13" fmla="*/ 2135 h 3137"/>
                  <a:gd name="T14" fmla="*/ 3193 w 4194"/>
                  <a:gd name="T15" fmla="*/ 2181 h 3137"/>
                  <a:gd name="T16" fmla="*/ 3527 w 4194"/>
                  <a:gd name="T17" fmla="*/ 1861 h 3137"/>
                  <a:gd name="T18" fmla="*/ 640 w 4194"/>
                  <a:gd name="T19" fmla="*/ 1801 h 3137"/>
                  <a:gd name="T20" fmla="*/ 1760 w 4194"/>
                  <a:gd name="T21" fmla="*/ 2329 h 3137"/>
                  <a:gd name="T22" fmla="*/ 1747 w 4194"/>
                  <a:gd name="T23" fmla="*/ 2955 h 3137"/>
                  <a:gd name="T24" fmla="*/ 2373 w 4194"/>
                  <a:gd name="T25" fmla="*/ 2968 h 3137"/>
                  <a:gd name="T26" fmla="*/ 2386 w 4194"/>
                  <a:gd name="T27" fmla="*/ 2341 h 3137"/>
                  <a:gd name="T28" fmla="*/ 1760 w 4194"/>
                  <a:gd name="T29" fmla="*/ 2329 h 3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194" h="3137">
                    <a:moveTo>
                      <a:pt x="0" y="1134"/>
                    </a:moveTo>
                    <a:lnTo>
                      <a:pt x="320" y="1468"/>
                    </a:lnTo>
                    <a:cubicBezTo>
                      <a:pt x="1317" y="510"/>
                      <a:pt x="2902" y="543"/>
                      <a:pt x="3860" y="1541"/>
                    </a:cubicBezTo>
                    <a:lnTo>
                      <a:pt x="4194" y="1221"/>
                    </a:lnTo>
                    <a:cubicBezTo>
                      <a:pt x="3059" y="39"/>
                      <a:pt x="1181" y="0"/>
                      <a:pt x="0" y="1134"/>
                    </a:cubicBezTo>
                    <a:close/>
                    <a:moveTo>
                      <a:pt x="640" y="1801"/>
                    </a:moveTo>
                    <a:lnTo>
                      <a:pt x="960" y="2135"/>
                    </a:lnTo>
                    <a:cubicBezTo>
                      <a:pt x="1589" y="1531"/>
                      <a:pt x="2589" y="1552"/>
                      <a:pt x="3193" y="2181"/>
                    </a:cubicBezTo>
                    <a:lnTo>
                      <a:pt x="3527" y="1861"/>
                    </a:lnTo>
                    <a:cubicBezTo>
                      <a:pt x="2746" y="1047"/>
                      <a:pt x="1453" y="1021"/>
                      <a:pt x="640" y="1801"/>
                    </a:cubicBezTo>
                    <a:close/>
                    <a:moveTo>
                      <a:pt x="1760" y="2329"/>
                    </a:moveTo>
                    <a:cubicBezTo>
                      <a:pt x="1583" y="2498"/>
                      <a:pt x="1577" y="2778"/>
                      <a:pt x="1747" y="2955"/>
                    </a:cubicBezTo>
                    <a:cubicBezTo>
                      <a:pt x="1916" y="3131"/>
                      <a:pt x="2197" y="3137"/>
                      <a:pt x="2373" y="2968"/>
                    </a:cubicBezTo>
                    <a:cubicBezTo>
                      <a:pt x="2550" y="2798"/>
                      <a:pt x="2555" y="2518"/>
                      <a:pt x="2386" y="2341"/>
                    </a:cubicBezTo>
                    <a:cubicBezTo>
                      <a:pt x="2217" y="2165"/>
                      <a:pt x="1936" y="2159"/>
                      <a:pt x="1760" y="2329"/>
                    </a:cubicBezTo>
                    <a:close/>
                  </a:path>
                </a:pathLst>
              </a:custGeom>
              <a:solidFill>
                <a:srgbClr val="FFFFFF">
                  <a:alpha val="58000"/>
                </a:srgbClr>
              </a:solidFill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3297" tIns="46649" rIns="93297" bIns="46649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 sz="1837" dirty="0"/>
              </a:p>
            </p:txBody>
          </p:sp>
        </p:grpSp>
        <p:grpSp>
          <p:nvGrpSpPr>
            <p:cNvPr id="1178" name="Группа 1177">
              <a:extLst>
                <a:ext uri="{FF2B5EF4-FFF2-40B4-BE49-F238E27FC236}">
                  <a16:creationId xmlns:a16="http://schemas.microsoft.com/office/drawing/2014/main" id="{6264C1A5-82B2-4BBF-880F-7FCA5CB74424}"/>
                </a:ext>
              </a:extLst>
            </p:cNvPr>
            <p:cNvGrpSpPr/>
            <p:nvPr/>
          </p:nvGrpSpPr>
          <p:grpSpPr>
            <a:xfrm>
              <a:off x="4817716" y="262311"/>
              <a:ext cx="6294053" cy="4464824"/>
              <a:chOff x="5486400" y="346648"/>
              <a:chExt cx="6023800" cy="4273114"/>
            </a:xfrm>
          </p:grpSpPr>
          <p:grpSp>
            <p:nvGrpSpPr>
              <p:cNvPr id="1389" name="Группа 1388">
                <a:extLst>
                  <a:ext uri="{FF2B5EF4-FFF2-40B4-BE49-F238E27FC236}">
                    <a16:creationId xmlns:a16="http://schemas.microsoft.com/office/drawing/2014/main" id="{EB10C95F-AF73-423D-A84B-6E52DF67A689}"/>
                  </a:ext>
                </a:extLst>
              </p:cNvPr>
              <p:cNvGrpSpPr/>
              <p:nvPr/>
            </p:nvGrpSpPr>
            <p:grpSpPr>
              <a:xfrm>
                <a:off x="5486400" y="492288"/>
                <a:ext cx="5911191" cy="3820873"/>
                <a:chOff x="5486400" y="492288"/>
                <a:chExt cx="5911191" cy="3820873"/>
              </a:xfrm>
            </p:grpSpPr>
            <p:grpSp>
              <p:nvGrpSpPr>
                <p:cNvPr id="1414" name="Группа 1413">
                  <a:extLst>
                    <a:ext uri="{FF2B5EF4-FFF2-40B4-BE49-F238E27FC236}">
                      <a16:creationId xmlns:a16="http://schemas.microsoft.com/office/drawing/2014/main" id="{901E3E0B-4B6A-496D-93DC-AADB2935FDD7}"/>
                    </a:ext>
                  </a:extLst>
                </p:cNvPr>
                <p:cNvGrpSpPr/>
                <p:nvPr/>
              </p:nvGrpSpPr>
              <p:grpSpPr>
                <a:xfrm flipV="1">
                  <a:off x="5537449" y="545178"/>
                  <a:ext cx="5815099" cy="3767983"/>
                  <a:chOff x="4873625" y="1852936"/>
                  <a:chExt cx="6148388" cy="3983943"/>
                </a:xfrm>
                <a:gradFill>
                  <a:gsLst>
                    <a:gs pos="0">
                      <a:schemeClr val="tx2"/>
                    </a:gs>
                    <a:gs pos="20000">
                      <a:schemeClr val="accent1"/>
                    </a:gs>
                    <a:gs pos="41000">
                      <a:schemeClr val="accent2"/>
                    </a:gs>
                    <a:gs pos="100000">
                      <a:schemeClr val="accent5"/>
                    </a:gs>
                    <a:gs pos="82000">
                      <a:schemeClr val="accent4"/>
                    </a:gs>
                    <a:gs pos="62000">
                      <a:schemeClr val="accent3"/>
                    </a:gs>
                  </a:gsLst>
                  <a:lin ang="0" scaled="0"/>
                </a:gradFill>
              </p:grpSpPr>
              <p:sp>
                <p:nvSpPr>
                  <p:cNvPr id="1427" name="Freeform 405">
                    <a:extLst>
                      <a:ext uri="{FF2B5EF4-FFF2-40B4-BE49-F238E27FC236}">
                        <a16:creationId xmlns:a16="http://schemas.microsoft.com/office/drawing/2014/main" id="{DDDD8533-F5BC-4DE2-9241-88E3FF6ABB6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29473" y="2858175"/>
                    <a:ext cx="482658" cy="269200"/>
                  </a:xfrm>
                  <a:custGeom>
                    <a:avLst/>
                    <a:gdLst>
                      <a:gd name="T0" fmla="*/ 339 w 339"/>
                      <a:gd name="T1" fmla="*/ 188 h 188"/>
                      <a:gd name="T2" fmla="*/ 0 w 339"/>
                      <a:gd name="T3" fmla="*/ 0 h 188"/>
                      <a:gd name="T4" fmla="*/ 339 w 339"/>
                      <a:gd name="T5" fmla="*/ 188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39" h="188">
                        <a:moveTo>
                          <a:pt x="339" y="188"/>
                        </a:moveTo>
                        <a:lnTo>
                          <a:pt x="0" y="0"/>
                        </a:lnTo>
                        <a:lnTo>
                          <a:pt x="339" y="188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8" name="Freeform 407">
                    <a:extLst>
                      <a:ext uri="{FF2B5EF4-FFF2-40B4-BE49-F238E27FC236}">
                        <a16:creationId xmlns:a16="http://schemas.microsoft.com/office/drawing/2014/main" id="{27BF0FAC-7804-462E-9694-FE574FC2DC8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33778" y="3476625"/>
                    <a:ext cx="293454" cy="237262"/>
                  </a:xfrm>
                  <a:custGeom>
                    <a:avLst/>
                    <a:gdLst>
                      <a:gd name="T0" fmla="*/ 0 w 206"/>
                      <a:gd name="T1" fmla="*/ 165 h 165"/>
                      <a:gd name="T2" fmla="*/ 206 w 206"/>
                      <a:gd name="T3" fmla="*/ 0 h 165"/>
                      <a:gd name="T4" fmla="*/ 0 w 206"/>
                      <a:gd name="T5" fmla="*/ 165 h 1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6" h="165">
                        <a:moveTo>
                          <a:pt x="0" y="165"/>
                        </a:moveTo>
                        <a:lnTo>
                          <a:pt x="206" y="0"/>
                        </a:lnTo>
                        <a:lnTo>
                          <a:pt x="0" y="165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9" name="Freeform 409">
                    <a:extLst>
                      <a:ext uri="{FF2B5EF4-FFF2-40B4-BE49-F238E27FC236}">
                        <a16:creationId xmlns:a16="http://schemas.microsoft.com/office/drawing/2014/main" id="{29252E2B-2D95-43AD-9824-0E110B774F2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457727" y="2716050"/>
                    <a:ext cx="303496" cy="341988"/>
                  </a:xfrm>
                  <a:custGeom>
                    <a:avLst/>
                    <a:gdLst>
                      <a:gd name="T0" fmla="*/ 0 w 205"/>
                      <a:gd name="T1" fmla="*/ 231 h 231"/>
                      <a:gd name="T2" fmla="*/ 205 w 205"/>
                      <a:gd name="T3" fmla="*/ 0 h 231"/>
                      <a:gd name="T4" fmla="*/ 0 w 205"/>
                      <a:gd name="T5" fmla="*/ 231 h 23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5" h="231">
                        <a:moveTo>
                          <a:pt x="0" y="231"/>
                        </a:moveTo>
                        <a:lnTo>
                          <a:pt x="205" y="0"/>
                        </a:lnTo>
                        <a:lnTo>
                          <a:pt x="0" y="231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0" name="Line 410">
                    <a:extLst>
                      <a:ext uri="{FF2B5EF4-FFF2-40B4-BE49-F238E27FC236}">
                        <a16:creationId xmlns:a16="http://schemas.microsoft.com/office/drawing/2014/main" id="{C73852FD-44DD-4739-AD4A-834B046C873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6457727" y="2716050"/>
                    <a:ext cx="303496" cy="341988"/>
                  </a:xfrm>
                  <a:prstGeom prst="line">
                    <a:avLst/>
                  </a:prstGeom>
                  <a:grpFill/>
                  <a:ln w="6350" cap="rnd">
                    <a:solidFill>
                      <a:schemeClr val="bg2"/>
                    </a:solidFill>
                  </a:ln>
                  <a:ex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1" name="Freeform 411">
                    <a:extLst>
                      <a:ext uri="{FF2B5EF4-FFF2-40B4-BE49-F238E27FC236}">
                        <a16:creationId xmlns:a16="http://schemas.microsoft.com/office/drawing/2014/main" id="{6613EF0F-83EB-4D45-850B-31D3A6EDE4E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798235" y="4427472"/>
                    <a:ext cx="8883" cy="278328"/>
                  </a:xfrm>
                  <a:custGeom>
                    <a:avLst/>
                    <a:gdLst>
                      <a:gd name="T0" fmla="*/ 0 w 6"/>
                      <a:gd name="T1" fmla="*/ 188 h 188"/>
                      <a:gd name="T2" fmla="*/ 6 w 6"/>
                      <a:gd name="T3" fmla="*/ 0 h 188"/>
                      <a:gd name="T4" fmla="*/ 0 w 6"/>
                      <a:gd name="T5" fmla="*/ 188 h 18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6" h="188">
                        <a:moveTo>
                          <a:pt x="0" y="188"/>
                        </a:moveTo>
                        <a:lnTo>
                          <a:pt x="6" y="0"/>
                        </a:lnTo>
                        <a:lnTo>
                          <a:pt x="0" y="188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2" name="Freeform 413">
                    <a:extLst>
                      <a:ext uri="{FF2B5EF4-FFF2-40B4-BE49-F238E27FC236}">
                        <a16:creationId xmlns:a16="http://schemas.microsoft.com/office/drawing/2014/main" id="{07409448-1663-4554-B85D-04A79422CB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914395" y="4787226"/>
                    <a:ext cx="543332" cy="296094"/>
                  </a:xfrm>
                  <a:custGeom>
                    <a:avLst/>
                    <a:gdLst>
                      <a:gd name="T0" fmla="*/ 367 w 367"/>
                      <a:gd name="T1" fmla="*/ 200 h 200"/>
                      <a:gd name="T2" fmla="*/ 0 w 367"/>
                      <a:gd name="T3" fmla="*/ 0 h 200"/>
                      <a:gd name="T4" fmla="*/ 367 w 367"/>
                      <a:gd name="T5" fmla="*/ 200 h 2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7" h="200">
                        <a:moveTo>
                          <a:pt x="367" y="200"/>
                        </a:moveTo>
                        <a:lnTo>
                          <a:pt x="0" y="0"/>
                        </a:lnTo>
                        <a:lnTo>
                          <a:pt x="367" y="20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3" name="Freeform 415">
                    <a:extLst>
                      <a:ext uri="{FF2B5EF4-FFF2-40B4-BE49-F238E27FC236}">
                        <a16:creationId xmlns:a16="http://schemas.microsoft.com/office/drawing/2014/main" id="{36C9BE43-5EA9-4C18-8A3B-6C7E6E721A6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562043" y="4018863"/>
                    <a:ext cx="134723" cy="484113"/>
                  </a:xfrm>
                  <a:custGeom>
                    <a:avLst/>
                    <a:gdLst>
                      <a:gd name="T0" fmla="*/ 91 w 91"/>
                      <a:gd name="T1" fmla="*/ 327 h 327"/>
                      <a:gd name="T2" fmla="*/ 0 w 91"/>
                      <a:gd name="T3" fmla="*/ 0 h 327"/>
                      <a:gd name="T4" fmla="*/ 91 w 91"/>
                      <a:gd name="T5" fmla="*/ 327 h 3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1" h="327">
                        <a:moveTo>
                          <a:pt x="91" y="327"/>
                        </a:moveTo>
                        <a:lnTo>
                          <a:pt x="0" y="0"/>
                        </a:lnTo>
                        <a:lnTo>
                          <a:pt x="91" y="327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4" name="Freeform 417">
                    <a:extLst>
                      <a:ext uri="{FF2B5EF4-FFF2-40B4-BE49-F238E27FC236}">
                        <a16:creationId xmlns:a16="http://schemas.microsoft.com/office/drawing/2014/main" id="{C3A11EF5-567E-40C5-9C92-AA20A5A48AF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986254" y="5343883"/>
                    <a:ext cx="174695" cy="324223"/>
                  </a:xfrm>
                  <a:custGeom>
                    <a:avLst/>
                    <a:gdLst>
                      <a:gd name="T0" fmla="*/ 118 w 118"/>
                      <a:gd name="T1" fmla="*/ 219 h 219"/>
                      <a:gd name="T2" fmla="*/ 0 w 118"/>
                      <a:gd name="T3" fmla="*/ 0 h 219"/>
                      <a:gd name="T4" fmla="*/ 118 w 118"/>
                      <a:gd name="T5" fmla="*/ 219 h 21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18" h="219">
                        <a:moveTo>
                          <a:pt x="118" y="219"/>
                        </a:moveTo>
                        <a:lnTo>
                          <a:pt x="0" y="0"/>
                        </a:lnTo>
                        <a:lnTo>
                          <a:pt x="118" y="219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5" name="Freeform 419">
                    <a:extLst>
                      <a:ext uri="{FF2B5EF4-FFF2-40B4-BE49-F238E27FC236}">
                        <a16:creationId xmlns:a16="http://schemas.microsoft.com/office/drawing/2014/main" id="{2252308A-0812-4C57-8BEA-84DAB988198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385981" y="5283183"/>
                    <a:ext cx="287211" cy="407129"/>
                  </a:xfrm>
                  <a:custGeom>
                    <a:avLst/>
                    <a:gdLst>
                      <a:gd name="T0" fmla="*/ 194 w 194"/>
                      <a:gd name="T1" fmla="*/ 0 h 275"/>
                      <a:gd name="T2" fmla="*/ 0 w 194"/>
                      <a:gd name="T3" fmla="*/ 275 h 275"/>
                      <a:gd name="T4" fmla="*/ 194 w 194"/>
                      <a:gd name="T5" fmla="*/ 0 h 27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4" h="275">
                        <a:moveTo>
                          <a:pt x="194" y="0"/>
                        </a:moveTo>
                        <a:lnTo>
                          <a:pt x="0" y="275"/>
                        </a:lnTo>
                        <a:lnTo>
                          <a:pt x="194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6" name="Freeform 421">
                    <a:extLst>
                      <a:ext uri="{FF2B5EF4-FFF2-40B4-BE49-F238E27FC236}">
                        <a16:creationId xmlns:a16="http://schemas.microsoft.com/office/drawing/2014/main" id="{631DC7EE-2AA8-407F-B176-ED023F8A9E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99966" y="5129215"/>
                    <a:ext cx="307938" cy="250199"/>
                  </a:xfrm>
                  <a:custGeom>
                    <a:avLst/>
                    <a:gdLst>
                      <a:gd name="T0" fmla="*/ 0 w 208"/>
                      <a:gd name="T1" fmla="*/ 169 h 169"/>
                      <a:gd name="T2" fmla="*/ 208 w 208"/>
                      <a:gd name="T3" fmla="*/ 0 h 169"/>
                      <a:gd name="T4" fmla="*/ 0 w 208"/>
                      <a:gd name="T5" fmla="*/ 169 h 16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8" h="169">
                        <a:moveTo>
                          <a:pt x="0" y="169"/>
                        </a:moveTo>
                        <a:lnTo>
                          <a:pt x="208" y="0"/>
                        </a:lnTo>
                        <a:lnTo>
                          <a:pt x="0" y="169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7" name="Freeform 425">
                    <a:extLst>
                      <a:ext uri="{FF2B5EF4-FFF2-40B4-BE49-F238E27FC236}">
                        <a16:creationId xmlns:a16="http://schemas.microsoft.com/office/drawing/2014/main" id="{5CF27C5F-C1BC-4D30-802D-5676DF5FB15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335759" y="4361730"/>
                    <a:ext cx="1308876" cy="499521"/>
                  </a:xfrm>
                  <a:custGeom>
                    <a:avLst/>
                    <a:gdLst>
                      <a:gd name="T0" fmla="*/ 889 w 889"/>
                      <a:gd name="T1" fmla="*/ 0 h 336"/>
                      <a:gd name="T2" fmla="*/ 0 w 889"/>
                      <a:gd name="T3" fmla="*/ 336 h 336"/>
                      <a:gd name="T4" fmla="*/ 889 w 889"/>
                      <a:gd name="T5" fmla="*/ 0 h 33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89" h="336">
                        <a:moveTo>
                          <a:pt x="889" y="0"/>
                        </a:moveTo>
                        <a:lnTo>
                          <a:pt x="0" y="336"/>
                        </a:lnTo>
                        <a:lnTo>
                          <a:pt x="889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8" name="Line 427">
                    <a:extLst>
                      <a:ext uri="{FF2B5EF4-FFF2-40B4-BE49-F238E27FC236}">
                        <a16:creationId xmlns:a16="http://schemas.microsoft.com/office/drawing/2014/main" id="{6C4B04AD-93AB-4DB0-9BBD-3CADF3DEFA9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170743" y="4803511"/>
                    <a:ext cx="0" cy="0"/>
                  </a:xfrm>
                  <a:prstGeom prst="line">
                    <a:avLst/>
                  </a:prstGeom>
                  <a:grpFill/>
                  <a:ln w="6350" cap="rnd">
                    <a:solidFill>
                      <a:schemeClr val="bg2"/>
                    </a:solidFill>
                  </a:ln>
                  <a:ex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39" name="Line 428">
                    <a:extLst>
                      <a:ext uri="{FF2B5EF4-FFF2-40B4-BE49-F238E27FC236}">
                        <a16:creationId xmlns:a16="http://schemas.microsoft.com/office/drawing/2014/main" id="{75EADFC3-6265-4D68-9DDA-21F8DECDFBC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170743" y="4803511"/>
                    <a:ext cx="0" cy="0"/>
                  </a:xfrm>
                  <a:prstGeom prst="line">
                    <a:avLst/>
                  </a:prstGeom>
                  <a:grpFill/>
                  <a:ln w="6350" cap="rnd">
                    <a:solidFill>
                      <a:schemeClr val="bg2"/>
                    </a:solidFill>
                  </a:ln>
                  <a:ex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0" name="Line 429">
                    <a:extLst>
                      <a:ext uri="{FF2B5EF4-FFF2-40B4-BE49-F238E27FC236}">
                        <a16:creationId xmlns:a16="http://schemas.microsoft.com/office/drawing/2014/main" id="{BF99D01A-1E9E-49D9-ACB7-1DBA9223942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59708" y="4292749"/>
                    <a:ext cx="0" cy="0"/>
                  </a:xfrm>
                  <a:prstGeom prst="line">
                    <a:avLst/>
                  </a:prstGeom>
                  <a:grpFill/>
                  <a:ln w="6350" cap="rnd">
                    <a:solidFill>
                      <a:schemeClr val="bg2"/>
                    </a:solidFill>
                  </a:ln>
                  <a:ex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1" name="Line 430">
                    <a:extLst>
                      <a:ext uri="{FF2B5EF4-FFF2-40B4-BE49-F238E27FC236}">
                        <a16:creationId xmlns:a16="http://schemas.microsoft.com/office/drawing/2014/main" id="{4DCE340D-3AE3-448C-B8FF-155631B07ABE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059708" y="4292749"/>
                    <a:ext cx="0" cy="0"/>
                  </a:xfrm>
                  <a:prstGeom prst="line">
                    <a:avLst/>
                  </a:prstGeom>
                  <a:grpFill/>
                  <a:ln w="6350" cap="rnd">
                    <a:solidFill>
                      <a:schemeClr val="bg2"/>
                    </a:solidFill>
                  </a:ln>
                  <a:ex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2" name="Freeform 431">
                    <a:extLst>
                      <a:ext uri="{FF2B5EF4-FFF2-40B4-BE49-F238E27FC236}">
                        <a16:creationId xmlns:a16="http://schemas.microsoft.com/office/drawing/2014/main" id="{8D6CA128-2F94-4CCA-B9B4-93739E27CF2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280298" y="3580985"/>
                    <a:ext cx="525272" cy="251339"/>
                  </a:xfrm>
                  <a:custGeom>
                    <a:avLst/>
                    <a:gdLst>
                      <a:gd name="T0" fmla="*/ 364 w 364"/>
                      <a:gd name="T1" fmla="*/ 0 h 172"/>
                      <a:gd name="T2" fmla="*/ 0 w 364"/>
                      <a:gd name="T3" fmla="*/ 172 h 172"/>
                      <a:gd name="T4" fmla="*/ 364 w 364"/>
                      <a:gd name="T5" fmla="*/ 0 h 1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64" h="172">
                        <a:moveTo>
                          <a:pt x="364" y="0"/>
                        </a:moveTo>
                        <a:lnTo>
                          <a:pt x="0" y="172"/>
                        </a:lnTo>
                        <a:lnTo>
                          <a:pt x="364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3" name="Freeform 433">
                    <a:extLst>
                      <a:ext uri="{FF2B5EF4-FFF2-40B4-BE49-F238E27FC236}">
                        <a16:creationId xmlns:a16="http://schemas.microsoft.com/office/drawing/2014/main" id="{A64E9BF2-6E25-405D-BE20-EB93C8A11D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77474" y="3167593"/>
                    <a:ext cx="122879" cy="500399"/>
                  </a:xfrm>
                  <a:custGeom>
                    <a:avLst/>
                    <a:gdLst>
                      <a:gd name="T0" fmla="*/ 83 w 83"/>
                      <a:gd name="T1" fmla="*/ 0 h 338"/>
                      <a:gd name="T2" fmla="*/ 0 w 83"/>
                      <a:gd name="T3" fmla="*/ 338 h 338"/>
                      <a:gd name="T4" fmla="*/ 83 w 83"/>
                      <a:gd name="T5" fmla="*/ 0 h 33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83" h="338">
                        <a:moveTo>
                          <a:pt x="83" y="0"/>
                        </a:moveTo>
                        <a:lnTo>
                          <a:pt x="0" y="338"/>
                        </a:lnTo>
                        <a:lnTo>
                          <a:pt x="83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4" name="Freeform 435">
                    <a:extLst>
                      <a:ext uri="{FF2B5EF4-FFF2-40B4-BE49-F238E27FC236}">
                        <a16:creationId xmlns:a16="http://schemas.microsoft.com/office/drawing/2014/main" id="{EE1161C6-3D3B-421C-8938-9DC07733CB5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7177" y="2662753"/>
                    <a:ext cx="148047" cy="365676"/>
                  </a:xfrm>
                  <a:custGeom>
                    <a:avLst/>
                    <a:gdLst>
                      <a:gd name="T0" fmla="*/ 100 w 100"/>
                      <a:gd name="T1" fmla="*/ 247 h 247"/>
                      <a:gd name="T2" fmla="*/ 0 w 100"/>
                      <a:gd name="T3" fmla="*/ 0 h 247"/>
                      <a:gd name="T4" fmla="*/ 100 w 100"/>
                      <a:gd name="T5" fmla="*/ 247 h 2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00" h="247">
                        <a:moveTo>
                          <a:pt x="100" y="247"/>
                        </a:moveTo>
                        <a:lnTo>
                          <a:pt x="0" y="0"/>
                        </a:lnTo>
                        <a:lnTo>
                          <a:pt x="100" y="247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5" name="Freeform 437">
                    <a:extLst>
                      <a:ext uri="{FF2B5EF4-FFF2-40B4-BE49-F238E27FC236}">
                        <a16:creationId xmlns:a16="http://schemas.microsoft.com/office/drawing/2014/main" id="{B6C620DB-9558-4652-9333-D718AC7F00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203200" y="2566522"/>
                    <a:ext cx="455984" cy="153969"/>
                  </a:xfrm>
                  <a:custGeom>
                    <a:avLst/>
                    <a:gdLst>
                      <a:gd name="T0" fmla="*/ 308 w 308"/>
                      <a:gd name="T1" fmla="*/ 0 h 104"/>
                      <a:gd name="T2" fmla="*/ 0 w 308"/>
                      <a:gd name="T3" fmla="*/ 104 h 104"/>
                      <a:gd name="T4" fmla="*/ 308 w 308"/>
                      <a:gd name="T5" fmla="*/ 0 h 1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8" h="104">
                        <a:moveTo>
                          <a:pt x="308" y="0"/>
                        </a:moveTo>
                        <a:lnTo>
                          <a:pt x="0" y="104"/>
                        </a:lnTo>
                        <a:lnTo>
                          <a:pt x="308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6" name="Freeform 439">
                    <a:extLst>
                      <a:ext uri="{FF2B5EF4-FFF2-40B4-BE49-F238E27FC236}">
                        <a16:creationId xmlns:a16="http://schemas.microsoft.com/office/drawing/2014/main" id="{8C682D07-F962-4163-97EC-DAA604B5A4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4419" y="3058038"/>
                    <a:ext cx="153969" cy="161371"/>
                  </a:xfrm>
                  <a:custGeom>
                    <a:avLst/>
                    <a:gdLst>
                      <a:gd name="T0" fmla="*/ 104 w 104"/>
                      <a:gd name="T1" fmla="*/ 0 h 109"/>
                      <a:gd name="T2" fmla="*/ 0 w 104"/>
                      <a:gd name="T3" fmla="*/ 109 h 109"/>
                      <a:gd name="T4" fmla="*/ 104 w 104"/>
                      <a:gd name="T5" fmla="*/ 0 h 10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04" h="109">
                        <a:moveTo>
                          <a:pt x="104" y="0"/>
                        </a:moveTo>
                        <a:lnTo>
                          <a:pt x="0" y="109"/>
                        </a:lnTo>
                        <a:lnTo>
                          <a:pt x="104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7" name="Freeform 441">
                    <a:extLst>
                      <a:ext uri="{FF2B5EF4-FFF2-40B4-BE49-F238E27FC236}">
                        <a16:creationId xmlns:a16="http://schemas.microsoft.com/office/drawing/2014/main" id="{15346EB2-1419-4C0F-8C96-630200AF74B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32149" y="2730854"/>
                    <a:ext cx="260563" cy="450063"/>
                  </a:xfrm>
                  <a:custGeom>
                    <a:avLst/>
                    <a:gdLst>
                      <a:gd name="T0" fmla="*/ 176 w 176"/>
                      <a:gd name="T1" fmla="*/ 304 h 304"/>
                      <a:gd name="T2" fmla="*/ 0 w 176"/>
                      <a:gd name="T3" fmla="*/ 0 h 304"/>
                      <a:gd name="T4" fmla="*/ 176 w 176"/>
                      <a:gd name="T5" fmla="*/ 304 h 30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6" h="304">
                        <a:moveTo>
                          <a:pt x="176" y="304"/>
                        </a:moveTo>
                        <a:lnTo>
                          <a:pt x="0" y="0"/>
                        </a:lnTo>
                        <a:lnTo>
                          <a:pt x="176" y="304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8" name="Freeform 443">
                    <a:extLst>
                      <a:ext uri="{FF2B5EF4-FFF2-40B4-BE49-F238E27FC236}">
                        <a16:creationId xmlns:a16="http://schemas.microsoft.com/office/drawing/2014/main" id="{16A9994C-C9B4-423F-A62A-519CD0B7BD8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241578" y="2135707"/>
                    <a:ext cx="466832" cy="297256"/>
                  </a:xfrm>
                  <a:custGeom>
                    <a:avLst/>
                    <a:gdLst>
                      <a:gd name="T0" fmla="*/ 319 w 319"/>
                      <a:gd name="T1" fmla="*/ 206 h 206"/>
                      <a:gd name="T2" fmla="*/ 0 w 319"/>
                      <a:gd name="T3" fmla="*/ 0 h 206"/>
                      <a:gd name="T4" fmla="*/ 319 w 319"/>
                      <a:gd name="T5" fmla="*/ 206 h 20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19" h="206">
                        <a:moveTo>
                          <a:pt x="319" y="206"/>
                        </a:moveTo>
                        <a:lnTo>
                          <a:pt x="0" y="0"/>
                        </a:lnTo>
                        <a:lnTo>
                          <a:pt x="319" y="206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49" name="Freeform 445">
                    <a:extLst>
                      <a:ext uri="{FF2B5EF4-FFF2-40B4-BE49-F238E27FC236}">
                        <a16:creationId xmlns:a16="http://schemas.microsoft.com/office/drawing/2014/main" id="{A49886BD-A1B5-4F68-9E57-6F953ED2786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08336" y="2226014"/>
                    <a:ext cx="133242" cy="769844"/>
                  </a:xfrm>
                  <a:custGeom>
                    <a:avLst/>
                    <a:gdLst>
                      <a:gd name="T0" fmla="*/ 90 w 90"/>
                      <a:gd name="T1" fmla="*/ 520 h 520"/>
                      <a:gd name="T2" fmla="*/ 0 w 90"/>
                      <a:gd name="T3" fmla="*/ 0 h 520"/>
                      <a:gd name="T4" fmla="*/ 90 w 90"/>
                      <a:gd name="T5" fmla="*/ 520 h 5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0" h="520">
                        <a:moveTo>
                          <a:pt x="90" y="520"/>
                        </a:moveTo>
                        <a:lnTo>
                          <a:pt x="0" y="0"/>
                        </a:lnTo>
                        <a:lnTo>
                          <a:pt x="90" y="52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0" name="Freeform 447">
                    <a:extLst>
                      <a:ext uri="{FF2B5EF4-FFF2-40B4-BE49-F238E27FC236}">
                        <a16:creationId xmlns:a16="http://schemas.microsoft.com/office/drawing/2014/main" id="{6216F787-F1C9-4A93-9093-DDBA060EA8C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051395" y="1852936"/>
                    <a:ext cx="485594" cy="509281"/>
                  </a:xfrm>
                  <a:custGeom>
                    <a:avLst/>
                    <a:gdLst>
                      <a:gd name="T0" fmla="*/ 0 w 328"/>
                      <a:gd name="T1" fmla="*/ 344 h 344"/>
                      <a:gd name="T2" fmla="*/ 328 w 328"/>
                      <a:gd name="T3" fmla="*/ 0 h 344"/>
                      <a:gd name="T4" fmla="*/ 0 w 328"/>
                      <a:gd name="T5" fmla="*/ 344 h 34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28" h="344">
                        <a:moveTo>
                          <a:pt x="0" y="344"/>
                        </a:moveTo>
                        <a:lnTo>
                          <a:pt x="328" y="0"/>
                        </a:lnTo>
                        <a:lnTo>
                          <a:pt x="0" y="344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1" name="Freeform 449">
                    <a:extLst>
                      <a:ext uri="{FF2B5EF4-FFF2-40B4-BE49-F238E27FC236}">
                        <a16:creationId xmlns:a16="http://schemas.microsoft.com/office/drawing/2014/main" id="{60186BE1-AB1F-4C69-B73A-C30C2D86F27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16126" y="1931401"/>
                    <a:ext cx="134723" cy="602551"/>
                  </a:xfrm>
                  <a:custGeom>
                    <a:avLst/>
                    <a:gdLst>
                      <a:gd name="T0" fmla="*/ 91 w 91"/>
                      <a:gd name="T1" fmla="*/ 407 h 407"/>
                      <a:gd name="T2" fmla="*/ 0 w 91"/>
                      <a:gd name="T3" fmla="*/ 0 h 407"/>
                      <a:gd name="T4" fmla="*/ 91 w 91"/>
                      <a:gd name="T5" fmla="*/ 407 h 4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1" h="407">
                        <a:moveTo>
                          <a:pt x="91" y="407"/>
                        </a:moveTo>
                        <a:lnTo>
                          <a:pt x="0" y="0"/>
                        </a:lnTo>
                        <a:lnTo>
                          <a:pt x="91" y="407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2" name="Freeform 451">
                    <a:extLst>
                      <a:ext uri="{FF2B5EF4-FFF2-40B4-BE49-F238E27FC236}">
                        <a16:creationId xmlns:a16="http://schemas.microsoft.com/office/drawing/2014/main" id="{E01D25E3-B6AB-4078-9AA1-3F817766DBB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72372" y="2075006"/>
                    <a:ext cx="133242" cy="276848"/>
                  </a:xfrm>
                  <a:custGeom>
                    <a:avLst/>
                    <a:gdLst>
                      <a:gd name="T0" fmla="*/ 0 w 90"/>
                      <a:gd name="T1" fmla="*/ 187 h 187"/>
                      <a:gd name="T2" fmla="*/ 90 w 90"/>
                      <a:gd name="T3" fmla="*/ 0 h 187"/>
                      <a:gd name="T4" fmla="*/ 0 w 90"/>
                      <a:gd name="T5" fmla="*/ 187 h 1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0" h="187">
                        <a:moveTo>
                          <a:pt x="0" y="187"/>
                        </a:moveTo>
                        <a:lnTo>
                          <a:pt x="90" y="0"/>
                        </a:lnTo>
                        <a:lnTo>
                          <a:pt x="0" y="187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3" name="Freeform 453">
                    <a:extLst>
                      <a:ext uri="{FF2B5EF4-FFF2-40B4-BE49-F238E27FC236}">
                        <a16:creationId xmlns:a16="http://schemas.microsoft.com/office/drawing/2014/main" id="{F92DDF62-D870-4CF5-A1E0-1059EBBD6A1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161633" y="4109171"/>
                    <a:ext cx="417492" cy="78465"/>
                  </a:xfrm>
                  <a:custGeom>
                    <a:avLst/>
                    <a:gdLst>
                      <a:gd name="T0" fmla="*/ 0 w 282"/>
                      <a:gd name="T1" fmla="*/ 0 h 53"/>
                      <a:gd name="T2" fmla="*/ 282 w 282"/>
                      <a:gd name="T3" fmla="*/ 53 h 53"/>
                      <a:gd name="T4" fmla="*/ 0 w 282"/>
                      <a:gd name="T5" fmla="*/ 0 h 5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82" h="53">
                        <a:moveTo>
                          <a:pt x="0" y="0"/>
                        </a:moveTo>
                        <a:lnTo>
                          <a:pt x="282" y="5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4" name="Freeform 455">
                    <a:extLst>
                      <a:ext uri="{FF2B5EF4-FFF2-40B4-BE49-F238E27FC236}">
                        <a16:creationId xmlns:a16="http://schemas.microsoft.com/office/drawing/2014/main" id="{6FA19C9E-0501-433B-B651-97852612C5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843332" y="4109171"/>
                    <a:ext cx="318301" cy="418973"/>
                  </a:xfrm>
                  <a:custGeom>
                    <a:avLst/>
                    <a:gdLst>
                      <a:gd name="T0" fmla="*/ 0 w 215"/>
                      <a:gd name="T1" fmla="*/ 283 h 283"/>
                      <a:gd name="T2" fmla="*/ 215 w 215"/>
                      <a:gd name="T3" fmla="*/ 0 h 283"/>
                      <a:gd name="T4" fmla="*/ 0 w 215"/>
                      <a:gd name="T5" fmla="*/ 283 h 2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15" h="283">
                        <a:moveTo>
                          <a:pt x="0" y="283"/>
                        </a:moveTo>
                        <a:lnTo>
                          <a:pt x="215" y="0"/>
                        </a:lnTo>
                        <a:lnTo>
                          <a:pt x="0" y="283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5" name="Freeform 457">
                    <a:extLst>
                      <a:ext uri="{FF2B5EF4-FFF2-40B4-BE49-F238E27FC236}">
                        <a16:creationId xmlns:a16="http://schemas.microsoft.com/office/drawing/2014/main" id="{D46FBD8A-EF81-4B9A-B14C-A10CD5343E0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32673" y="3280753"/>
                    <a:ext cx="390870" cy="45251"/>
                  </a:xfrm>
                  <a:custGeom>
                    <a:avLst/>
                    <a:gdLst>
                      <a:gd name="T0" fmla="*/ 275 w 275"/>
                      <a:gd name="T1" fmla="*/ 24 h 24"/>
                      <a:gd name="T2" fmla="*/ 0 w 275"/>
                      <a:gd name="T3" fmla="*/ 0 h 24"/>
                      <a:gd name="T4" fmla="*/ 275 w 275"/>
                      <a:gd name="T5" fmla="*/ 24 h 2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75" h="24">
                        <a:moveTo>
                          <a:pt x="275" y="24"/>
                        </a:moveTo>
                        <a:lnTo>
                          <a:pt x="0" y="0"/>
                        </a:lnTo>
                        <a:lnTo>
                          <a:pt x="275" y="24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6" name="Freeform 459">
                    <a:extLst>
                      <a:ext uri="{FF2B5EF4-FFF2-40B4-BE49-F238E27FC236}">
                        <a16:creationId xmlns:a16="http://schemas.microsoft.com/office/drawing/2014/main" id="{C4F694A7-524B-494C-870E-D8CED5EAF25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135098" y="3066921"/>
                    <a:ext cx="297574" cy="223551"/>
                  </a:xfrm>
                  <a:custGeom>
                    <a:avLst/>
                    <a:gdLst>
                      <a:gd name="T0" fmla="*/ 0 w 201"/>
                      <a:gd name="T1" fmla="*/ 0 h 151"/>
                      <a:gd name="T2" fmla="*/ 201 w 201"/>
                      <a:gd name="T3" fmla="*/ 151 h 151"/>
                      <a:gd name="T4" fmla="*/ 0 w 201"/>
                      <a:gd name="T5" fmla="*/ 0 h 1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01" h="151">
                        <a:moveTo>
                          <a:pt x="0" y="0"/>
                        </a:moveTo>
                        <a:lnTo>
                          <a:pt x="201" y="151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7" name="Freeform 461">
                    <a:extLst>
                      <a:ext uri="{FF2B5EF4-FFF2-40B4-BE49-F238E27FC236}">
                        <a16:creationId xmlns:a16="http://schemas.microsoft.com/office/drawing/2014/main" id="{7DD4F861-24CC-4387-9EE9-2859FC0464C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27685" y="4363812"/>
                    <a:ext cx="222070" cy="330145"/>
                  </a:xfrm>
                  <a:custGeom>
                    <a:avLst/>
                    <a:gdLst>
                      <a:gd name="T0" fmla="*/ 150 w 150"/>
                      <a:gd name="T1" fmla="*/ 0 h 223"/>
                      <a:gd name="T2" fmla="*/ 0 w 150"/>
                      <a:gd name="T3" fmla="*/ 223 h 223"/>
                      <a:gd name="T4" fmla="*/ 150 w 150"/>
                      <a:gd name="T5" fmla="*/ 0 h 22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0" h="223">
                        <a:moveTo>
                          <a:pt x="150" y="0"/>
                        </a:moveTo>
                        <a:lnTo>
                          <a:pt x="0" y="223"/>
                        </a:lnTo>
                        <a:lnTo>
                          <a:pt x="150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8" name="Line 462">
                    <a:extLst>
                      <a:ext uri="{FF2B5EF4-FFF2-40B4-BE49-F238E27FC236}">
                        <a16:creationId xmlns:a16="http://schemas.microsoft.com/office/drawing/2014/main" id="{BB79F0A0-B359-4C73-A2F6-E39D3D9BD84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9227685" y="4363812"/>
                    <a:ext cx="222070" cy="330145"/>
                  </a:xfrm>
                  <a:prstGeom prst="line">
                    <a:avLst/>
                  </a:prstGeom>
                  <a:grpFill/>
                  <a:ln w="6350" cap="rnd">
                    <a:solidFill>
                      <a:schemeClr val="bg2"/>
                    </a:solidFill>
                  </a:ln>
                  <a:ex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59" name="Freeform 465">
                    <a:extLst>
                      <a:ext uri="{FF2B5EF4-FFF2-40B4-BE49-F238E27FC236}">
                        <a16:creationId xmlns:a16="http://schemas.microsoft.com/office/drawing/2014/main" id="{334BE6AD-3129-4D78-BFD2-58D4115EB65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826591" y="4501496"/>
                    <a:ext cx="38492" cy="333106"/>
                  </a:xfrm>
                  <a:custGeom>
                    <a:avLst/>
                    <a:gdLst>
                      <a:gd name="T0" fmla="*/ 26 w 26"/>
                      <a:gd name="T1" fmla="*/ 225 h 225"/>
                      <a:gd name="T2" fmla="*/ 0 w 26"/>
                      <a:gd name="T3" fmla="*/ 0 h 225"/>
                      <a:gd name="T4" fmla="*/ 26 w 26"/>
                      <a:gd name="T5" fmla="*/ 225 h 22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6" h="225">
                        <a:moveTo>
                          <a:pt x="26" y="225"/>
                        </a:moveTo>
                        <a:lnTo>
                          <a:pt x="0" y="0"/>
                        </a:lnTo>
                        <a:lnTo>
                          <a:pt x="26" y="225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0" name="Freeform 467">
                    <a:extLst>
                      <a:ext uri="{FF2B5EF4-FFF2-40B4-BE49-F238E27FC236}">
                        <a16:creationId xmlns:a16="http://schemas.microsoft.com/office/drawing/2014/main" id="{3EB5BCD1-5CCA-40FD-B7D2-1B814BD7EE3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 rot="18030607">
                    <a:off x="5258319" y="5062834"/>
                    <a:ext cx="501879" cy="42934"/>
                  </a:xfrm>
                  <a:custGeom>
                    <a:avLst/>
                    <a:gdLst>
                      <a:gd name="T0" fmla="*/ 0 w 339"/>
                      <a:gd name="T1" fmla="*/ 0 h 29"/>
                      <a:gd name="T2" fmla="*/ 339 w 339"/>
                      <a:gd name="T3" fmla="*/ 29 h 29"/>
                      <a:gd name="T4" fmla="*/ 0 w 339"/>
                      <a:gd name="T5" fmla="*/ 0 h 2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39" h="29">
                        <a:moveTo>
                          <a:pt x="0" y="0"/>
                        </a:moveTo>
                        <a:lnTo>
                          <a:pt x="339" y="29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1" name="Freeform 469">
                    <a:extLst>
                      <a:ext uri="{FF2B5EF4-FFF2-40B4-BE49-F238E27FC236}">
                        <a16:creationId xmlns:a16="http://schemas.microsoft.com/office/drawing/2014/main" id="{7F82A166-B6F5-4EE8-85E0-33B536EB2DC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873625" y="3296394"/>
                    <a:ext cx="444141" cy="367156"/>
                  </a:xfrm>
                  <a:custGeom>
                    <a:avLst/>
                    <a:gdLst>
                      <a:gd name="T0" fmla="*/ 0 w 300"/>
                      <a:gd name="T1" fmla="*/ 0 h 248"/>
                      <a:gd name="T2" fmla="*/ 300 w 300"/>
                      <a:gd name="T3" fmla="*/ 248 h 248"/>
                      <a:gd name="T4" fmla="*/ 0 w 300"/>
                      <a:gd name="T5" fmla="*/ 0 h 2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0" h="248">
                        <a:moveTo>
                          <a:pt x="0" y="0"/>
                        </a:moveTo>
                        <a:lnTo>
                          <a:pt x="300" y="248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2" name="Freeform 471">
                    <a:extLst>
                      <a:ext uri="{FF2B5EF4-FFF2-40B4-BE49-F238E27FC236}">
                        <a16:creationId xmlns:a16="http://schemas.microsoft.com/office/drawing/2014/main" id="{6BD770BE-A393-48E4-812D-60B55AB2F7B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058114" y="1989139"/>
                    <a:ext cx="260563" cy="569981"/>
                  </a:xfrm>
                  <a:custGeom>
                    <a:avLst/>
                    <a:gdLst>
                      <a:gd name="T0" fmla="*/ 176 w 176"/>
                      <a:gd name="T1" fmla="*/ 0 h 385"/>
                      <a:gd name="T2" fmla="*/ 0 w 176"/>
                      <a:gd name="T3" fmla="*/ 385 h 385"/>
                      <a:gd name="T4" fmla="*/ 176 w 176"/>
                      <a:gd name="T5" fmla="*/ 0 h 38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76" h="385">
                        <a:moveTo>
                          <a:pt x="176" y="0"/>
                        </a:moveTo>
                        <a:lnTo>
                          <a:pt x="0" y="385"/>
                        </a:lnTo>
                        <a:lnTo>
                          <a:pt x="176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3" name="Freeform 473">
                    <a:extLst>
                      <a:ext uri="{FF2B5EF4-FFF2-40B4-BE49-F238E27FC236}">
                        <a16:creationId xmlns:a16="http://schemas.microsoft.com/office/drawing/2014/main" id="{64382F1F-7D30-4404-8A6F-850E5E401D0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49892" y="2015788"/>
                    <a:ext cx="457465" cy="473750"/>
                  </a:xfrm>
                  <a:custGeom>
                    <a:avLst/>
                    <a:gdLst>
                      <a:gd name="T0" fmla="*/ 309 w 309"/>
                      <a:gd name="T1" fmla="*/ 320 h 320"/>
                      <a:gd name="T2" fmla="*/ 0 w 309"/>
                      <a:gd name="T3" fmla="*/ 0 h 320"/>
                      <a:gd name="T4" fmla="*/ 309 w 309"/>
                      <a:gd name="T5" fmla="*/ 320 h 3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309" h="320">
                        <a:moveTo>
                          <a:pt x="309" y="320"/>
                        </a:moveTo>
                        <a:lnTo>
                          <a:pt x="0" y="0"/>
                        </a:lnTo>
                        <a:lnTo>
                          <a:pt x="309" y="32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4" name="Freeform 475">
                    <a:extLst>
                      <a:ext uri="{FF2B5EF4-FFF2-40B4-BE49-F238E27FC236}">
                        <a16:creationId xmlns:a16="http://schemas.microsoft.com/office/drawing/2014/main" id="{7B58C69C-A6F9-4A11-AE71-C336E56995A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82040" y="2744179"/>
                    <a:ext cx="39973" cy="524086"/>
                  </a:xfrm>
                  <a:custGeom>
                    <a:avLst/>
                    <a:gdLst>
                      <a:gd name="T0" fmla="*/ 0 w 27"/>
                      <a:gd name="T1" fmla="*/ 354 h 354"/>
                      <a:gd name="T2" fmla="*/ 27 w 27"/>
                      <a:gd name="T3" fmla="*/ 0 h 354"/>
                      <a:gd name="T4" fmla="*/ 0 w 27"/>
                      <a:gd name="T5" fmla="*/ 354 h 35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7" h="354">
                        <a:moveTo>
                          <a:pt x="0" y="354"/>
                        </a:moveTo>
                        <a:lnTo>
                          <a:pt x="27" y="0"/>
                        </a:lnTo>
                        <a:lnTo>
                          <a:pt x="0" y="354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5" name="Freeform 477">
                    <a:extLst>
                      <a:ext uri="{FF2B5EF4-FFF2-40B4-BE49-F238E27FC236}">
                        <a16:creationId xmlns:a16="http://schemas.microsoft.com/office/drawing/2014/main" id="{5F490EB6-9814-407C-977F-B13DEE85BFB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865653" y="5299469"/>
                    <a:ext cx="192461" cy="537410"/>
                  </a:xfrm>
                  <a:custGeom>
                    <a:avLst/>
                    <a:gdLst>
                      <a:gd name="T0" fmla="*/ 0 w 130"/>
                      <a:gd name="T1" fmla="*/ 0 h 363"/>
                      <a:gd name="T2" fmla="*/ 130 w 130"/>
                      <a:gd name="T3" fmla="*/ 363 h 363"/>
                      <a:gd name="T4" fmla="*/ 0 w 130"/>
                      <a:gd name="T5" fmla="*/ 0 h 36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30" h="363">
                        <a:moveTo>
                          <a:pt x="0" y="0"/>
                        </a:moveTo>
                        <a:lnTo>
                          <a:pt x="130" y="36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6" name="Freeform 479">
                    <a:extLst>
                      <a:ext uri="{FF2B5EF4-FFF2-40B4-BE49-F238E27FC236}">
                        <a16:creationId xmlns:a16="http://schemas.microsoft.com/office/drawing/2014/main" id="{41B0D223-1585-49D7-BFD9-CDCA5C62E1A3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246931" y="5139578"/>
                    <a:ext cx="365676" cy="350871"/>
                  </a:xfrm>
                  <a:custGeom>
                    <a:avLst/>
                    <a:gdLst>
                      <a:gd name="T0" fmla="*/ 0 w 247"/>
                      <a:gd name="T1" fmla="*/ 0 h 237"/>
                      <a:gd name="T2" fmla="*/ 247 w 247"/>
                      <a:gd name="T3" fmla="*/ 237 h 237"/>
                      <a:gd name="T4" fmla="*/ 0 w 247"/>
                      <a:gd name="T5" fmla="*/ 0 h 2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47" h="237">
                        <a:moveTo>
                          <a:pt x="0" y="0"/>
                        </a:moveTo>
                        <a:lnTo>
                          <a:pt x="247" y="237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67" name="Freeform 481">
                    <a:extLst>
                      <a:ext uri="{FF2B5EF4-FFF2-40B4-BE49-F238E27FC236}">
                        <a16:creationId xmlns:a16="http://schemas.microsoft.com/office/drawing/2014/main" id="{850F9E5E-A6AB-4837-91A7-46DD0CB52BA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518426" y="5352766"/>
                    <a:ext cx="113996" cy="230953"/>
                  </a:xfrm>
                  <a:custGeom>
                    <a:avLst/>
                    <a:gdLst>
                      <a:gd name="T0" fmla="*/ 0 w 77"/>
                      <a:gd name="T1" fmla="*/ 156 h 156"/>
                      <a:gd name="T2" fmla="*/ 77 w 77"/>
                      <a:gd name="T3" fmla="*/ 0 h 156"/>
                      <a:gd name="T4" fmla="*/ 0 w 77"/>
                      <a:gd name="T5" fmla="*/ 156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7" h="156">
                        <a:moveTo>
                          <a:pt x="0" y="156"/>
                        </a:moveTo>
                        <a:lnTo>
                          <a:pt x="77" y="0"/>
                        </a:lnTo>
                        <a:lnTo>
                          <a:pt x="0" y="156"/>
                        </a:lnTo>
                        <a:close/>
                      </a:path>
                    </a:pathLst>
                  </a:custGeom>
                  <a:grpFill/>
                  <a:ln w="6350" cap="rnd"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</p:grpSp>
            <p:grpSp>
              <p:nvGrpSpPr>
                <p:cNvPr id="1415" name="Группа 1414">
                  <a:extLst>
                    <a:ext uri="{FF2B5EF4-FFF2-40B4-BE49-F238E27FC236}">
                      <a16:creationId xmlns:a16="http://schemas.microsoft.com/office/drawing/2014/main" id="{C376FBE7-7BB9-4960-B46E-B4D7C98A5144}"/>
                    </a:ext>
                  </a:extLst>
                </p:cNvPr>
                <p:cNvGrpSpPr/>
                <p:nvPr/>
              </p:nvGrpSpPr>
              <p:grpSpPr>
                <a:xfrm flipV="1">
                  <a:off x="5486400" y="492288"/>
                  <a:ext cx="5911191" cy="3734096"/>
                  <a:chOff x="4819650" y="1944688"/>
                  <a:chExt cx="6249988" cy="3948113"/>
                </a:xfrm>
                <a:gradFill>
                  <a:gsLst>
                    <a:gs pos="0">
                      <a:schemeClr val="accent1"/>
                    </a:gs>
                    <a:gs pos="100000">
                      <a:schemeClr val="accent2"/>
                    </a:gs>
                  </a:gsLst>
                  <a:lin ang="0" scaled="0"/>
                </a:gradFill>
              </p:grpSpPr>
              <p:sp>
                <p:nvSpPr>
                  <p:cNvPr id="1416" name="Oval 118">
                    <a:extLst>
                      <a:ext uri="{FF2B5EF4-FFF2-40B4-BE49-F238E27FC236}">
                        <a16:creationId xmlns:a16="http://schemas.microsoft.com/office/drawing/2014/main" id="{FA0F89B5-64E4-44DB-BDBF-BE34DE889369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007350" y="5795963"/>
                    <a:ext cx="95250" cy="96838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7" name="Oval 119">
                    <a:extLst>
                      <a:ext uri="{FF2B5EF4-FFF2-40B4-BE49-F238E27FC236}">
                        <a16:creationId xmlns:a16="http://schemas.microsoft.com/office/drawing/2014/main" id="{7B61DC58-AFA7-4520-A281-01C4F599C1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563100" y="5449888"/>
                    <a:ext cx="95250" cy="96838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8" name="Oval 120">
                    <a:extLst>
                      <a:ext uri="{FF2B5EF4-FFF2-40B4-BE49-F238E27FC236}">
                        <a16:creationId xmlns:a16="http://schemas.microsoft.com/office/drawing/2014/main" id="{0B551530-E353-4510-ADC1-5F7430100BF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399588" y="4321176"/>
                    <a:ext cx="95250" cy="93663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19" name="Oval 121">
                    <a:extLst>
                      <a:ext uri="{FF2B5EF4-FFF2-40B4-BE49-F238E27FC236}">
                        <a16:creationId xmlns:a16="http://schemas.microsoft.com/office/drawing/2014/main" id="{E2C793A4-767F-4D74-9F2E-B633A1F0F6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11875" y="4065588"/>
                    <a:ext cx="92075" cy="96838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0" name="Oval 122">
                    <a:extLst>
                      <a:ext uri="{FF2B5EF4-FFF2-40B4-BE49-F238E27FC236}">
                        <a16:creationId xmlns:a16="http://schemas.microsoft.com/office/drawing/2014/main" id="{17A57411-0659-4767-AB81-6542FDE6D6D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658350" y="2444751"/>
                    <a:ext cx="95250" cy="96838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1" name="Oval 123">
                    <a:extLst>
                      <a:ext uri="{FF2B5EF4-FFF2-40B4-BE49-F238E27FC236}">
                        <a16:creationId xmlns:a16="http://schemas.microsoft.com/office/drawing/2014/main" id="{BB9C96D1-9F7A-4C16-839D-4D4AC6C7801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4819650" y="3255963"/>
                    <a:ext cx="96838" cy="93663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2" name="Oval 124">
                    <a:extLst>
                      <a:ext uri="{FF2B5EF4-FFF2-40B4-BE49-F238E27FC236}">
                        <a16:creationId xmlns:a16="http://schemas.microsoft.com/office/drawing/2014/main" id="{51F7E52A-F0A1-411E-9955-BB08FA0A062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338740" y="5207000"/>
                    <a:ext cx="96838" cy="96838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3" name="Oval 125">
                    <a:extLst>
                      <a:ext uri="{FF2B5EF4-FFF2-40B4-BE49-F238E27FC236}">
                        <a16:creationId xmlns:a16="http://schemas.microsoft.com/office/drawing/2014/main" id="{1F562B22-7211-4919-BCF1-8B5DFB2C379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267700" y="1944688"/>
                    <a:ext cx="95250" cy="96838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4" name="Oval 126">
                    <a:extLst>
                      <a:ext uri="{FF2B5EF4-FFF2-40B4-BE49-F238E27FC236}">
                        <a16:creationId xmlns:a16="http://schemas.microsoft.com/office/drawing/2014/main" id="{AD2724DC-62F3-4CD5-95AC-6D592C2732C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8382000" y="3249613"/>
                    <a:ext cx="96838" cy="93663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5" name="Oval 127">
                    <a:extLst>
                      <a:ext uri="{FF2B5EF4-FFF2-40B4-BE49-F238E27FC236}">
                        <a16:creationId xmlns:a16="http://schemas.microsoft.com/office/drawing/2014/main" id="{ACBE1860-1D31-4776-B1C5-50A9C651E59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972800" y="2700338"/>
                    <a:ext cx="96838" cy="96838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  <p:sp>
                <p:nvSpPr>
                  <p:cNvPr id="1426" name="Oval 128">
                    <a:extLst>
                      <a:ext uri="{FF2B5EF4-FFF2-40B4-BE49-F238E27FC236}">
                        <a16:creationId xmlns:a16="http://schemas.microsoft.com/office/drawing/2014/main" id="{337FB7D2-D524-494B-8D69-E50795D31AA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0817225" y="4792663"/>
                    <a:ext cx="93663" cy="96838"/>
                  </a:xfrm>
                  <a:prstGeom prst="ellipse">
                    <a:avLst/>
                  </a:prstGeom>
                  <a:grpFill/>
                  <a:ln w="6350" cap="rnd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 defTabSz="1208774"/>
                    <a:endParaRPr lang="ru-RU" sz="2400">
                      <a:solidFill>
                        <a:srgbClr val="FFFFFF"/>
                      </a:solidFill>
                      <a:cs typeface="Segoe UI Light" panose="020B0502040204020203" pitchFamily="34" charset="0"/>
                    </a:endParaRPr>
                  </a:p>
                </p:txBody>
              </p:sp>
            </p:grpSp>
          </p:grpSp>
          <p:grpSp>
            <p:nvGrpSpPr>
              <p:cNvPr id="1390" name="Группа 1389">
                <a:extLst>
                  <a:ext uri="{FF2B5EF4-FFF2-40B4-BE49-F238E27FC236}">
                    <a16:creationId xmlns:a16="http://schemas.microsoft.com/office/drawing/2014/main" id="{E6109C7E-1A79-4012-83D1-C7F6307F514D}"/>
                  </a:ext>
                </a:extLst>
              </p:cNvPr>
              <p:cNvGrpSpPr/>
              <p:nvPr/>
            </p:nvGrpSpPr>
            <p:grpSpPr>
              <a:xfrm flipV="1">
                <a:off x="5809211" y="346648"/>
                <a:ext cx="5700989" cy="4273114"/>
                <a:chOff x="5160963" y="1528763"/>
                <a:chExt cx="6027738" cy="4518025"/>
              </a:xfrm>
              <a:gradFill>
                <a:gsLst>
                  <a:gs pos="0">
                    <a:schemeClr val="accent1"/>
                  </a:gs>
                  <a:gs pos="100000">
                    <a:schemeClr val="accent2"/>
                  </a:gs>
                </a:gsLst>
                <a:lin ang="0" scaled="0"/>
              </a:gradFill>
            </p:grpSpPr>
            <p:sp>
              <p:nvSpPr>
                <p:cNvPr id="1391" name="Freeform 95">
                  <a:extLst>
                    <a:ext uri="{FF2B5EF4-FFF2-40B4-BE49-F238E27FC236}">
                      <a16:creationId xmlns:a16="http://schemas.microsoft.com/office/drawing/2014/main" id="{5BDE9588-12C5-47C9-8BBD-3CC5A971A0C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16975" y="2987676"/>
                  <a:ext cx="677863" cy="685800"/>
                </a:xfrm>
                <a:custGeom>
                  <a:avLst/>
                  <a:gdLst>
                    <a:gd name="T0" fmla="*/ 156 w 312"/>
                    <a:gd name="T1" fmla="*/ 312 h 312"/>
                    <a:gd name="T2" fmla="*/ 0 w 312"/>
                    <a:gd name="T3" fmla="*/ 156 h 312"/>
                    <a:gd name="T4" fmla="*/ 156 w 312"/>
                    <a:gd name="T5" fmla="*/ 0 h 312"/>
                    <a:gd name="T6" fmla="*/ 312 w 312"/>
                    <a:gd name="T7" fmla="*/ 156 h 312"/>
                    <a:gd name="T8" fmla="*/ 156 w 312"/>
                    <a:gd name="T9" fmla="*/ 312 h 312"/>
                    <a:gd name="T10" fmla="*/ 156 w 312"/>
                    <a:gd name="T11" fmla="*/ 9 h 312"/>
                    <a:gd name="T12" fmla="*/ 9 w 312"/>
                    <a:gd name="T13" fmla="*/ 156 h 312"/>
                    <a:gd name="T14" fmla="*/ 156 w 312"/>
                    <a:gd name="T15" fmla="*/ 303 h 312"/>
                    <a:gd name="T16" fmla="*/ 303 w 312"/>
                    <a:gd name="T17" fmla="*/ 156 h 312"/>
                    <a:gd name="T18" fmla="*/ 156 w 312"/>
                    <a:gd name="T19" fmla="*/ 9 h 3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2" h="312">
                      <a:moveTo>
                        <a:pt x="156" y="312"/>
                      </a:moveTo>
                      <a:cubicBezTo>
                        <a:pt x="70" y="312"/>
                        <a:pt x="0" y="242"/>
                        <a:pt x="0" y="156"/>
                      </a:cubicBezTo>
                      <a:cubicBezTo>
                        <a:pt x="0" y="70"/>
                        <a:pt x="70" y="0"/>
                        <a:pt x="156" y="0"/>
                      </a:cubicBezTo>
                      <a:cubicBezTo>
                        <a:pt x="242" y="0"/>
                        <a:pt x="312" y="70"/>
                        <a:pt x="312" y="156"/>
                      </a:cubicBezTo>
                      <a:cubicBezTo>
                        <a:pt x="312" y="242"/>
                        <a:pt x="242" y="312"/>
                        <a:pt x="156" y="312"/>
                      </a:cubicBezTo>
                      <a:close/>
                      <a:moveTo>
                        <a:pt x="156" y="9"/>
                      </a:moveTo>
                      <a:cubicBezTo>
                        <a:pt x="75" y="9"/>
                        <a:pt x="9" y="75"/>
                        <a:pt x="9" y="156"/>
                      </a:cubicBezTo>
                      <a:cubicBezTo>
                        <a:pt x="9" y="237"/>
                        <a:pt x="75" y="303"/>
                        <a:pt x="156" y="303"/>
                      </a:cubicBezTo>
                      <a:cubicBezTo>
                        <a:pt x="237" y="303"/>
                        <a:pt x="303" y="237"/>
                        <a:pt x="303" y="156"/>
                      </a:cubicBezTo>
                      <a:cubicBezTo>
                        <a:pt x="303" y="75"/>
                        <a:pt x="237" y="9"/>
                        <a:pt x="156" y="9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2" name="Freeform 96">
                  <a:extLst>
                    <a:ext uri="{FF2B5EF4-FFF2-40B4-BE49-F238E27FC236}">
                      <a16:creationId xmlns:a16="http://schemas.microsoft.com/office/drawing/2014/main" id="{05B34B90-A062-40C4-9517-30EBD04E715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059613" y="5640388"/>
                  <a:ext cx="401638" cy="406400"/>
                </a:xfrm>
                <a:custGeom>
                  <a:avLst/>
                  <a:gdLst>
                    <a:gd name="T0" fmla="*/ 93 w 185"/>
                    <a:gd name="T1" fmla="*/ 185 h 185"/>
                    <a:gd name="T2" fmla="*/ 0 w 185"/>
                    <a:gd name="T3" fmla="*/ 93 h 185"/>
                    <a:gd name="T4" fmla="*/ 93 w 185"/>
                    <a:gd name="T5" fmla="*/ 0 h 185"/>
                    <a:gd name="T6" fmla="*/ 185 w 185"/>
                    <a:gd name="T7" fmla="*/ 93 h 185"/>
                    <a:gd name="T8" fmla="*/ 93 w 185"/>
                    <a:gd name="T9" fmla="*/ 185 h 185"/>
                    <a:gd name="T10" fmla="*/ 93 w 185"/>
                    <a:gd name="T11" fmla="*/ 6 h 185"/>
                    <a:gd name="T12" fmla="*/ 6 w 185"/>
                    <a:gd name="T13" fmla="*/ 93 h 185"/>
                    <a:gd name="T14" fmla="*/ 93 w 185"/>
                    <a:gd name="T15" fmla="*/ 180 h 185"/>
                    <a:gd name="T16" fmla="*/ 180 w 185"/>
                    <a:gd name="T17" fmla="*/ 93 h 185"/>
                    <a:gd name="T18" fmla="*/ 93 w 185"/>
                    <a:gd name="T19" fmla="*/ 6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5" h="185">
                      <a:moveTo>
                        <a:pt x="93" y="185"/>
                      </a:moveTo>
                      <a:cubicBezTo>
                        <a:pt x="42" y="185"/>
                        <a:pt x="0" y="144"/>
                        <a:pt x="0" y="93"/>
                      </a:cubicBezTo>
                      <a:cubicBezTo>
                        <a:pt x="0" y="42"/>
                        <a:pt x="42" y="0"/>
                        <a:pt x="93" y="0"/>
                      </a:cubicBezTo>
                      <a:cubicBezTo>
                        <a:pt x="144" y="0"/>
                        <a:pt x="185" y="42"/>
                        <a:pt x="185" y="93"/>
                      </a:cubicBezTo>
                      <a:cubicBezTo>
                        <a:pt x="185" y="144"/>
                        <a:pt x="144" y="185"/>
                        <a:pt x="93" y="185"/>
                      </a:cubicBezTo>
                      <a:close/>
                      <a:moveTo>
                        <a:pt x="93" y="6"/>
                      </a:moveTo>
                      <a:cubicBezTo>
                        <a:pt x="45" y="6"/>
                        <a:pt x="6" y="45"/>
                        <a:pt x="6" y="93"/>
                      </a:cubicBezTo>
                      <a:cubicBezTo>
                        <a:pt x="6" y="141"/>
                        <a:pt x="45" y="180"/>
                        <a:pt x="93" y="180"/>
                      </a:cubicBezTo>
                      <a:cubicBezTo>
                        <a:pt x="141" y="180"/>
                        <a:pt x="180" y="141"/>
                        <a:pt x="180" y="93"/>
                      </a:cubicBezTo>
                      <a:cubicBezTo>
                        <a:pt x="180" y="45"/>
                        <a:pt x="141" y="6"/>
                        <a:pt x="93" y="6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3" name="Freeform 97">
                  <a:extLst>
                    <a:ext uri="{FF2B5EF4-FFF2-40B4-BE49-F238E27FC236}">
                      <a16:creationId xmlns:a16="http://schemas.microsoft.com/office/drawing/2014/main" id="{DB73B4D2-FB3A-4D49-89EE-C5FA6369F0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60963" y="2579688"/>
                  <a:ext cx="385763" cy="388938"/>
                </a:xfrm>
                <a:custGeom>
                  <a:avLst/>
                  <a:gdLst>
                    <a:gd name="T0" fmla="*/ 89 w 177"/>
                    <a:gd name="T1" fmla="*/ 0 h 177"/>
                    <a:gd name="T2" fmla="*/ 0 w 177"/>
                    <a:gd name="T3" fmla="*/ 89 h 177"/>
                    <a:gd name="T4" fmla="*/ 89 w 177"/>
                    <a:gd name="T5" fmla="*/ 177 h 177"/>
                    <a:gd name="T6" fmla="*/ 177 w 177"/>
                    <a:gd name="T7" fmla="*/ 89 h 177"/>
                    <a:gd name="T8" fmla="*/ 89 w 177"/>
                    <a:gd name="T9" fmla="*/ 0 h 177"/>
                    <a:gd name="T10" fmla="*/ 89 w 177"/>
                    <a:gd name="T11" fmla="*/ 172 h 177"/>
                    <a:gd name="T12" fmla="*/ 5 w 177"/>
                    <a:gd name="T13" fmla="*/ 89 h 177"/>
                    <a:gd name="T14" fmla="*/ 89 w 177"/>
                    <a:gd name="T15" fmla="*/ 5 h 177"/>
                    <a:gd name="T16" fmla="*/ 172 w 177"/>
                    <a:gd name="T17" fmla="*/ 89 h 177"/>
                    <a:gd name="T18" fmla="*/ 89 w 177"/>
                    <a:gd name="T19" fmla="*/ 172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7" h="177">
                      <a:moveTo>
                        <a:pt x="89" y="0"/>
                      </a:moveTo>
                      <a:cubicBezTo>
                        <a:pt x="40" y="0"/>
                        <a:pt x="0" y="40"/>
                        <a:pt x="0" y="89"/>
                      </a:cubicBezTo>
                      <a:cubicBezTo>
                        <a:pt x="0" y="138"/>
                        <a:pt x="40" y="177"/>
                        <a:pt x="89" y="177"/>
                      </a:cubicBezTo>
                      <a:cubicBezTo>
                        <a:pt x="138" y="177"/>
                        <a:pt x="177" y="138"/>
                        <a:pt x="177" y="89"/>
                      </a:cubicBezTo>
                      <a:cubicBezTo>
                        <a:pt x="177" y="40"/>
                        <a:pt x="138" y="0"/>
                        <a:pt x="89" y="0"/>
                      </a:cubicBezTo>
                      <a:close/>
                      <a:moveTo>
                        <a:pt x="89" y="172"/>
                      </a:moveTo>
                      <a:cubicBezTo>
                        <a:pt x="43" y="172"/>
                        <a:pt x="5" y="135"/>
                        <a:pt x="5" y="89"/>
                      </a:cubicBezTo>
                      <a:cubicBezTo>
                        <a:pt x="5" y="43"/>
                        <a:pt x="43" y="5"/>
                        <a:pt x="89" y="5"/>
                      </a:cubicBezTo>
                      <a:cubicBezTo>
                        <a:pt x="135" y="5"/>
                        <a:pt x="172" y="43"/>
                        <a:pt x="172" y="89"/>
                      </a:cubicBezTo>
                      <a:cubicBezTo>
                        <a:pt x="172" y="135"/>
                        <a:pt x="135" y="172"/>
                        <a:pt x="89" y="172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4" name="Freeform 98">
                  <a:extLst>
                    <a:ext uri="{FF2B5EF4-FFF2-40B4-BE49-F238E27FC236}">
                      <a16:creationId xmlns:a16="http://schemas.microsoft.com/office/drawing/2014/main" id="{34211FD1-4985-490A-AD12-3F6BFC9EC73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647113" y="2341563"/>
                  <a:ext cx="341313" cy="344488"/>
                </a:xfrm>
                <a:custGeom>
                  <a:avLst/>
                  <a:gdLst>
                    <a:gd name="T0" fmla="*/ 78 w 157"/>
                    <a:gd name="T1" fmla="*/ 0 h 157"/>
                    <a:gd name="T2" fmla="*/ 0 w 157"/>
                    <a:gd name="T3" fmla="*/ 79 h 157"/>
                    <a:gd name="T4" fmla="*/ 78 w 157"/>
                    <a:gd name="T5" fmla="*/ 157 h 157"/>
                    <a:gd name="T6" fmla="*/ 157 w 157"/>
                    <a:gd name="T7" fmla="*/ 79 h 157"/>
                    <a:gd name="T8" fmla="*/ 78 w 157"/>
                    <a:gd name="T9" fmla="*/ 0 h 157"/>
                    <a:gd name="T10" fmla="*/ 78 w 157"/>
                    <a:gd name="T11" fmla="*/ 153 h 157"/>
                    <a:gd name="T12" fmla="*/ 5 w 157"/>
                    <a:gd name="T13" fmla="*/ 79 h 157"/>
                    <a:gd name="T14" fmla="*/ 78 w 157"/>
                    <a:gd name="T15" fmla="*/ 5 h 157"/>
                    <a:gd name="T16" fmla="*/ 152 w 157"/>
                    <a:gd name="T17" fmla="*/ 79 h 157"/>
                    <a:gd name="T18" fmla="*/ 78 w 157"/>
                    <a:gd name="T19" fmla="*/ 153 h 1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57" h="157">
                      <a:moveTo>
                        <a:pt x="78" y="0"/>
                      </a:moveTo>
                      <a:cubicBezTo>
                        <a:pt x="35" y="0"/>
                        <a:pt x="0" y="36"/>
                        <a:pt x="0" y="79"/>
                      </a:cubicBezTo>
                      <a:cubicBezTo>
                        <a:pt x="0" y="122"/>
                        <a:pt x="35" y="157"/>
                        <a:pt x="78" y="157"/>
                      </a:cubicBezTo>
                      <a:cubicBezTo>
                        <a:pt x="122" y="157"/>
                        <a:pt x="157" y="122"/>
                        <a:pt x="157" y="79"/>
                      </a:cubicBezTo>
                      <a:cubicBezTo>
                        <a:pt x="157" y="36"/>
                        <a:pt x="122" y="0"/>
                        <a:pt x="78" y="0"/>
                      </a:cubicBezTo>
                      <a:close/>
                      <a:moveTo>
                        <a:pt x="78" y="153"/>
                      </a:moveTo>
                      <a:cubicBezTo>
                        <a:pt x="38" y="153"/>
                        <a:pt x="5" y="120"/>
                        <a:pt x="5" y="79"/>
                      </a:cubicBezTo>
                      <a:cubicBezTo>
                        <a:pt x="5" y="38"/>
                        <a:pt x="38" y="5"/>
                        <a:pt x="78" y="5"/>
                      </a:cubicBezTo>
                      <a:cubicBezTo>
                        <a:pt x="119" y="5"/>
                        <a:pt x="152" y="38"/>
                        <a:pt x="152" y="79"/>
                      </a:cubicBezTo>
                      <a:cubicBezTo>
                        <a:pt x="152" y="120"/>
                        <a:pt x="119" y="153"/>
                        <a:pt x="78" y="153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5" name="Freeform 99">
                  <a:extLst>
                    <a:ext uri="{FF2B5EF4-FFF2-40B4-BE49-F238E27FC236}">
                      <a16:creationId xmlns:a16="http://schemas.microsoft.com/office/drawing/2014/main" id="{1E7E53FF-12C6-4729-9766-3FA7F481503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28013" y="5307013"/>
                  <a:ext cx="417513" cy="419100"/>
                </a:xfrm>
                <a:custGeom>
                  <a:avLst/>
                  <a:gdLst>
                    <a:gd name="T0" fmla="*/ 96 w 192"/>
                    <a:gd name="T1" fmla="*/ 0 h 191"/>
                    <a:gd name="T2" fmla="*/ 0 w 192"/>
                    <a:gd name="T3" fmla="*/ 96 h 191"/>
                    <a:gd name="T4" fmla="*/ 96 w 192"/>
                    <a:gd name="T5" fmla="*/ 191 h 191"/>
                    <a:gd name="T6" fmla="*/ 192 w 192"/>
                    <a:gd name="T7" fmla="*/ 96 h 191"/>
                    <a:gd name="T8" fmla="*/ 96 w 192"/>
                    <a:gd name="T9" fmla="*/ 0 h 191"/>
                    <a:gd name="T10" fmla="*/ 96 w 192"/>
                    <a:gd name="T11" fmla="*/ 186 h 191"/>
                    <a:gd name="T12" fmla="*/ 5 w 192"/>
                    <a:gd name="T13" fmla="*/ 96 h 191"/>
                    <a:gd name="T14" fmla="*/ 96 w 192"/>
                    <a:gd name="T15" fmla="*/ 5 h 191"/>
                    <a:gd name="T16" fmla="*/ 186 w 192"/>
                    <a:gd name="T17" fmla="*/ 96 h 191"/>
                    <a:gd name="T18" fmla="*/ 96 w 192"/>
                    <a:gd name="T19" fmla="*/ 186 h 1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2" h="191">
                      <a:moveTo>
                        <a:pt x="96" y="0"/>
                      </a:moveTo>
                      <a:cubicBezTo>
                        <a:pt x="43" y="0"/>
                        <a:pt x="0" y="43"/>
                        <a:pt x="0" y="96"/>
                      </a:cubicBezTo>
                      <a:cubicBezTo>
                        <a:pt x="0" y="148"/>
                        <a:pt x="43" y="191"/>
                        <a:pt x="96" y="191"/>
                      </a:cubicBezTo>
                      <a:cubicBezTo>
                        <a:pt x="149" y="191"/>
                        <a:pt x="192" y="148"/>
                        <a:pt x="192" y="96"/>
                      </a:cubicBezTo>
                      <a:cubicBezTo>
                        <a:pt x="192" y="43"/>
                        <a:pt x="149" y="0"/>
                        <a:pt x="96" y="0"/>
                      </a:cubicBezTo>
                      <a:close/>
                      <a:moveTo>
                        <a:pt x="96" y="186"/>
                      </a:moveTo>
                      <a:cubicBezTo>
                        <a:pt x="46" y="186"/>
                        <a:pt x="5" y="145"/>
                        <a:pt x="5" y="96"/>
                      </a:cubicBezTo>
                      <a:cubicBezTo>
                        <a:pt x="5" y="46"/>
                        <a:pt x="46" y="5"/>
                        <a:pt x="96" y="5"/>
                      </a:cubicBezTo>
                      <a:cubicBezTo>
                        <a:pt x="146" y="5"/>
                        <a:pt x="186" y="46"/>
                        <a:pt x="186" y="96"/>
                      </a:cubicBezTo>
                      <a:cubicBezTo>
                        <a:pt x="186" y="145"/>
                        <a:pt x="146" y="186"/>
                        <a:pt x="96" y="186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6" name="Freeform 100">
                  <a:extLst>
                    <a:ext uri="{FF2B5EF4-FFF2-40B4-BE49-F238E27FC236}">
                      <a16:creationId xmlns:a16="http://schemas.microsoft.com/office/drawing/2014/main" id="{1CD2DA37-6D48-41EE-9DC8-0F13BBBBD96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572250" y="3971926"/>
                  <a:ext cx="461963" cy="469900"/>
                </a:xfrm>
                <a:custGeom>
                  <a:avLst/>
                  <a:gdLst>
                    <a:gd name="T0" fmla="*/ 106 w 213"/>
                    <a:gd name="T1" fmla="*/ 214 h 214"/>
                    <a:gd name="T2" fmla="*/ 0 w 213"/>
                    <a:gd name="T3" fmla="*/ 107 h 214"/>
                    <a:gd name="T4" fmla="*/ 106 w 213"/>
                    <a:gd name="T5" fmla="*/ 0 h 214"/>
                    <a:gd name="T6" fmla="*/ 213 w 213"/>
                    <a:gd name="T7" fmla="*/ 107 h 214"/>
                    <a:gd name="T8" fmla="*/ 106 w 213"/>
                    <a:gd name="T9" fmla="*/ 214 h 214"/>
                    <a:gd name="T10" fmla="*/ 106 w 213"/>
                    <a:gd name="T11" fmla="*/ 6 h 214"/>
                    <a:gd name="T12" fmla="*/ 6 w 213"/>
                    <a:gd name="T13" fmla="*/ 107 h 214"/>
                    <a:gd name="T14" fmla="*/ 106 w 213"/>
                    <a:gd name="T15" fmla="*/ 207 h 214"/>
                    <a:gd name="T16" fmla="*/ 207 w 213"/>
                    <a:gd name="T17" fmla="*/ 107 h 214"/>
                    <a:gd name="T18" fmla="*/ 106 w 213"/>
                    <a:gd name="T19" fmla="*/ 6 h 2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3" h="214">
                      <a:moveTo>
                        <a:pt x="106" y="214"/>
                      </a:moveTo>
                      <a:cubicBezTo>
                        <a:pt x="48" y="214"/>
                        <a:pt x="0" y="166"/>
                        <a:pt x="0" y="107"/>
                      </a:cubicBezTo>
                      <a:cubicBezTo>
                        <a:pt x="0" y="48"/>
                        <a:pt x="48" y="0"/>
                        <a:pt x="106" y="0"/>
                      </a:cubicBezTo>
                      <a:cubicBezTo>
                        <a:pt x="165" y="0"/>
                        <a:pt x="213" y="48"/>
                        <a:pt x="213" y="107"/>
                      </a:cubicBezTo>
                      <a:cubicBezTo>
                        <a:pt x="213" y="166"/>
                        <a:pt x="165" y="214"/>
                        <a:pt x="106" y="214"/>
                      </a:cubicBezTo>
                      <a:close/>
                      <a:moveTo>
                        <a:pt x="106" y="6"/>
                      </a:moveTo>
                      <a:cubicBezTo>
                        <a:pt x="51" y="6"/>
                        <a:pt x="6" y="51"/>
                        <a:pt x="6" y="107"/>
                      </a:cubicBezTo>
                      <a:cubicBezTo>
                        <a:pt x="6" y="162"/>
                        <a:pt x="51" y="207"/>
                        <a:pt x="106" y="207"/>
                      </a:cubicBezTo>
                      <a:cubicBezTo>
                        <a:pt x="162" y="207"/>
                        <a:pt x="207" y="162"/>
                        <a:pt x="207" y="107"/>
                      </a:cubicBezTo>
                      <a:cubicBezTo>
                        <a:pt x="207" y="51"/>
                        <a:pt x="162" y="6"/>
                        <a:pt x="106" y="6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7" name="Freeform 101">
                  <a:extLst>
                    <a:ext uri="{FF2B5EF4-FFF2-40B4-BE49-F238E27FC236}">
                      <a16:creationId xmlns:a16="http://schemas.microsoft.com/office/drawing/2014/main" id="{4D0C9646-1841-43C8-91F4-E0CD25719B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672263" y="2311401"/>
                  <a:ext cx="458788" cy="463550"/>
                </a:xfrm>
                <a:custGeom>
                  <a:avLst/>
                  <a:gdLst>
                    <a:gd name="T0" fmla="*/ 106 w 211"/>
                    <a:gd name="T1" fmla="*/ 211 h 211"/>
                    <a:gd name="T2" fmla="*/ 0 w 211"/>
                    <a:gd name="T3" fmla="*/ 105 h 211"/>
                    <a:gd name="T4" fmla="*/ 106 w 211"/>
                    <a:gd name="T5" fmla="*/ 0 h 211"/>
                    <a:gd name="T6" fmla="*/ 211 w 211"/>
                    <a:gd name="T7" fmla="*/ 105 h 211"/>
                    <a:gd name="T8" fmla="*/ 106 w 211"/>
                    <a:gd name="T9" fmla="*/ 211 h 211"/>
                    <a:gd name="T10" fmla="*/ 106 w 211"/>
                    <a:gd name="T11" fmla="*/ 6 h 211"/>
                    <a:gd name="T12" fmla="*/ 7 w 211"/>
                    <a:gd name="T13" fmla="*/ 105 h 211"/>
                    <a:gd name="T14" fmla="*/ 106 w 211"/>
                    <a:gd name="T15" fmla="*/ 205 h 211"/>
                    <a:gd name="T16" fmla="*/ 205 w 211"/>
                    <a:gd name="T17" fmla="*/ 105 h 211"/>
                    <a:gd name="T18" fmla="*/ 106 w 211"/>
                    <a:gd name="T19" fmla="*/ 6 h 2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1" h="211">
                      <a:moveTo>
                        <a:pt x="106" y="211"/>
                      </a:moveTo>
                      <a:cubicBezTo>
                        <a:pt x="48" y="211"/>
                        <a:pt x="0" y="163"/>
                        <a:pt x="0" y="105"/>
                      </a:cubicBezTo>
                      <a:cubicBezTo>
                        <a:pt x="0" y="47"/>
                        <a:pt x="48" y="0"/>
                        <a:pt x="106" y="0"/>
                      </a:cubicBezTo>
                      <a:cubicBezTo>
                        <a:pt x="164" y="0"/>
                        <a:pt x="211" y="47"/>
                        <a:pt x="211" y="105"/>
                      </a:cubicBezTo>
                      <a:cubicBezTo>
                        <a:pt x="211" y="163"/>
                        <a:pt x="164" y="211"/>
                        <a:pt x="106" y="211"/>
                      </a:cubicBezTo>
                      <a:close/>
                      <a:moveTo>
                        <a:pt x="106" y="6"/>
                      </a:moveTo>
                      <a:cubicBezTo>
                        <a:pt x="51" y="6"/>
                        <a:pt x="7" y="51"/>
                        <a:pt x="7" y="105"/>
                      </a:cubicBezTo>
                      <a:cubicBezTo>
                        <a:pt x="7" y="160"/>
                        <a:pt x="51" y="205"/>
                        <a:pt x="106" y="205"/>
                      </a:cubicBezTo>
                      <a:cubicBezTo>
                        <a:pt x="161" y="205"/>
                        <a:pt x="205" y="160"/>
                        <a:pt x="205" y="105"/>
                      </a:cubicBezTo>
                      <a:cubicBezTo>
                        <a:pt x="205" y="51"/>
                        <a:pt x="161" y="6"/>
                        <a:pt x="106" y="6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8" name="Freeform 102">
                  <a:extLst>
                    <a:ext uri="{FF2B5EF4-FFF2-40B4-BE49-F238E27FC236}">
                      <a16:creationId xmlns:a16="http://schemas.microsoft.com/office/drawing/2014/main" id="{17E2573D-F67F-44F4-A6D9-A5E0245029D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442075" y="4700588"/>
                  <a:ext cx="703263" cy="714375"/>
                </a:xfrm>
                <a:custGeom>
                  <a:avLst/>
                  <a:gdLst>
                    <a:gd name="T0" fmla="*/ 162 w 324"/>
                    <a:gd name="T1" fmla="*/ 325 h 325"/>
                    <a:gd name="T2" fmla="*/ 0 w 324"/>
                    <a:gd name="T3" fmla="*/ 163 h 325"/>
                    <a:gd name="T4" fmla="*/ 162 w 324"/>
                    <a:gd name="T5" fmla="*/ 0 h 325"/>
                    <a:gd name="T6" fmla="*/ 324 w 324"/>
                    <a:gd name="T7" fmla="*/ 163 h 325"/>
                    <a:gd name="T8" fmla="*/ 162 w 324"/>
                    <a:gd name="T9" fmla="*/ 325 h 325"/>
                    <a:gd name="T10" fmla="*/ 162 w 324"/>
                    <a:gd name="T11" fmla="*/ 10 h 325"/>
                    <a:gd name="T12" fmla="*/ 9 w 324"/>
                    <a:gd name="T13" fmla="*/ 163 h 325"/>
                    <a:gd name="T14" fmla="*/ 162 w 324"/>
                    <a:gd name="T15" fmla="*/ 316 h 325"/>
                    <a:gd name="T16" fmla="*/ 315 w 324"/>
                    <a:gd name="T17" fmla="*/ 163 h 325"/>
                    <a:gd name="T18" fmla="*/ 162 w 324"/>
                    <a:gd name="T19" fmla="*/ 10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24" h="325">
                      <a:moveTo>
                        <a:pt x="162" y="325"/>
                      </a:moveTo>
                      <a:cubicBezTo>
                        <a:pt x="72" y="325"/>
                        <a:pt x="0" y="252"/>
                        <a:pt x="0" y="163"/>
                      </a:cubicBezTo>
                      <a:cubicBezTo>
                        <a:pt x="0" y="73"/>
                        <a:pt x="72" y="0"/>
                        <a:pt x="162" y="0"/>
                      </a:cubicBezTo>
                      <a:cubicBezTo>
                        <a:pt x="251" y="0"/>
                        <a:pt x="324" y="73"/>
                        <a:pt x="324" y="163"/>
                      </a:cubicBezTo>
                      <a:cubicBezTo>
                        <a:pt x="324" y="252"/>
                        <a:pt x="251" y="325"/>
                        <a:pt x="162" y="325"/>
                      </a:cubicBezTo>
                      <a:close/>
                      <a:moveTo>
                        <a:pt x="162" y="10"/>
                      </a:moveTo>
                      <a:cubicBezTo>
                        <a:pt x="78" y="10"/>
                        <a:pt x="9" y="78"/>
                        <a:pt x="9" y="163"/>
                      </a:cubicBezTo>
                      <a:cubicBezTo>
                        <a:pt x="9" y="247"/>
                        <a:pt x="78" y="316"/>
                        <a:pt x="162" y="316"/>
                      </a:cubicBezTo>
                      <a:cubicBezTo>
                        <a:pt x="246" y="316"/>
                        <a:pt x="315" y="247"/>
                        <a:pt x="315" y="163"/>
                      </a:cubicBezTo>
                      <a:cubicBezTo>
                        <a:pt x="315" y="78"/>
                        <a:pt x="246" y="10"/>
                        <a:pt x="162" y="10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399" name="Freeform 103">
                  <a:extLst>
                    <a:ext uri="{FF2B5EF4-FFF2-40B4-BE49-F238E27FC236}">
                      <a16:creationId xmlns:a16="http://schemas.microsoft.com/office/drawing/2014/main" id="{4218E0C0-4433-43B8-816A-49E7AC74CD3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658350" y="3640138"/>
                  <a:ext cx="658813" cy="665163"/>
                </a:xfrm>
                <a:custGeom>
                  <a:avLst/>
                  <a:gdLst>
                    <a:gd name="T0" fmla="*/ 151 w 303"/>
                    <a:gd name="T1" fmla="*/ 303 h 303"/>
                    <a:gd name="T2" fmla="*/ 0 w 303"/>
                    <a:gd name="T3" fmla="*/ 152 h 303"/>
                    <a:gd name="T4" fmla="*/ 151 w 303"/>
                    <a:gd name="T5" fmla="*/ 0 h 303"/>
                    <a:gd name="T6" fmla="*/ 303 w 303"/>
                    <a:gd name="T7" fmla="*/ 152 h 303"/>
                    <a:gd name="T8" fmla="*/ 151 w 303"/>
                    <a:gd name="T9" fmla="*/ 303 h 303"/>
                    <a:gd name="T10" fmla="*/ 151 w 303"/>
                    <a:gd name="T11" fmla="*/ 9 h 303"/>
                    <a:gd name="T12" fmla="*/ 9 w 303"/>
                    <a:gd name="T13" fmla="*/ 152 h 303"/>
                    <a:gd name="T14" fmla="*/ 151 w 303"/>
                    <a:gd name="T15" fmla="*/ 295 h 303"/>
                    <a:gd name="T16" fmla="*/ 294 w 303"/>
                    <a:gd name="T17" fmla="*/ 152 h 303"/>
                    <a:gd name="T18" fmla="*/ 151 w 303"/>
                    <a:gd name="T19" fmla="*/ 9 h 3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03" h="303">
                      <a:moveTo>
                        <a:pt x="151" y="303"/>
                      </a:moveTo>
                      <a:cubicBezTo>
                        <a:pt x="68" y="303"/>
                        <a:pt x="0" y="235"/>
                        <a:pt x="0" y="152"/>
                      </a:cubicBezTo>
                      <a:cubicBezTo>
                        <a:pt x="0" y="68"/>
                        <a:pt x="68" y="0"/>
                        <a:pt x="151" y="0"/>
                      </a:cubicBezTo>
                      <a:cubicBezTo>
                        <a:pt x="235" y="0"/>
                        <a:pt x="303" y="68"/>
                        <a:pt x="303" y="152"/>
                      </a:cubicBezTo>
                      <a:cubicBezTo>
                        <a:pt x="303" y="235"/>
                        <a:pt x="235" y="303"/>
                        <a:pt x="151" y="303"/>
                      </a:cubicBezTo>
                      <a:close/>
                      <a:moveTo>
                        <a:pt x="151" y="9"/>
                      </a:moveTo>
                      <a:cubicBezTo>
                        <a:pt x="73" y="9"/>
                        <a:pt x="9" y="73"/>
                        <a:pt x="9" y="152"/>
                      </a:cubicBezTo>
                      <a:cubicBezTo>
                        <a:pt x="9" y="231"/>
                        <a:pt x="73" y="295"/>
                        <a:pt x="151" y="295"/>
                      </a:cubicBezTo>
                      <a:cubicBezTo>
                        <a:pt x="230" y="295"/>
                        <a:pt x="294" y="231"/>
                        <a:pt x="294" y="152"/>
                      </a:cubicBezTo>
                      <a:cubicBezTo>
                        <a:pt x="294" y="73"/>
                        <a:pt x="230" y="9"/>
                        <a:pt x="151" y="9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0" name="Freeform 104">
                  <a:extLst>
                    <a:ext uri="{FF2B5EF4-FFF2-40B4-BE49-F238E27FC236}">
                      <a16:creationId xmlns:a16="http://schemas.microsoft.com/office/drawing/2014/main" id="{AFE82C2E-8109-48C4-98B5-A2A3FD8FFF5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777538" y="3267076"/>
                  <a:ext cx="411163" cy="417513"/>
                </a:xfrm>
                <a:custGeom>
                  <a:avLst/>
                  <a:gdLst>
                    <a:gd name="T0" fmla="*/ 94 w 189"/>
                    <a:gd name="T1" fmla="*/ 190 h 190"/>
                    <a:gd name="T2" fmla="*/ 0 w 189"/>
                    <a:gd name="T3" fmla="*/ 95 h 190"/>
                    <a:gd name="T4" fmla="*/ 94 w 189"/>
                    <a:gd name="T5" fmla="*/ 0 h 190"/>
                    <a:gd name="T6" fmla="*/ 189 w 189"/>
                    <a:gd name="T7" fmla="*/ 95 h 190"/>
                    <a:gd name="T8" fmla="*/ 94 w 189"/>
                    <a:gd name="T9" fmla="*/ 190 h 190"/>
                    <a:gd name="T10" fmla="*/ 94 w 189"/>
                    <a:gd name="T11" fmla="*/ 6 h 190"/>
                    <a:gd name="T12" fmla="*/ 5 w 189"/>
                    <a:gd name="T13" fmla="*/ 95 h 190"/>
                    <a:gd name="T14" fmla="*/ 94 w 189"/>
                    <a:gd name="T15" fmla="*/ 184 h 190"/>
                    <a:gd name="T16" fmla="*/ 184 w 189"/>
                    <a:gd name="T17" fmla="*/ 95 h 190"/>
                    <a:gd name="T18" fmla="*/ 94 w 189"/>
                    <a:gd name="T19" fmla="*/ 6 h 1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9" h="190">
                      <a:moveTo>
                        <a:pt x="94" y="190"/>
                      </a:moveTo>
                      <a:cubicBezTo>
                        <a:pt x="42" y="190"/>
                        <a:pt x="0" y="147"/>
                        <a:pt x="0" y="95"/>
                      </a:cubicBezTo>
                      <a:cubicBezTo>
                        <a:pt x="0" y="43"/>
                        <a:pt x="42" y="0"/>
                        <a:pt x="94" y="0"/>
                      </a:cubicBezTo>
                      <a:cubicBezTo>
                        <a:pt x="147" y="0"/>
                        <a:pt x="189" y="43"/>
                        <a:pt x="189" y="95"/>
                      </a:cubicBezTo>
                      <a:cubicBezTo>
                        <a:pt x="189" y="147"/>
                        <a:pt x="147" y="190"/>
                        <a:pt x="94" y="190"/>
                      </a:cubicBezTo>
                      <a:close/>
                      <a:moveTo>
                        <a:pt x="94" y="6"/>
                      </a:moveTo>
                      <a:cubicBezTo>
                        <a:pt x="45" y="6"/>
                        <a:pt x="5" y="46"/>
                        <a:pt x="5" y="95"/>
                      </a:cubicBezTo>
                      <a:cubicBezTo>
                        <a:pt x="5" y="144"/>
                        <a:pt x="45" y="184"/>
                        <a:pt x="94" y="184"/>
                      </a:cubicBezTo>
                      <a:cubicBezTo>
                        <a:pt x="144" y="184"/>
                        <a:pt x="184" y="144"/>
                        <a:pt x="184" y="95"/>
                      </a:cubicBezTo>
                      <a:cubicBezTo>
                        <a:pt x="184" y="46"/>
                        <a:pt x="144" y="6"/>
                        <a:pt x="94" y="6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1" name="Freeform 105">
                  <a:extLst>
                    <a:ext uri="{FF2B5EF4-FFF2-40B4-BE49-F238E27FC236}">
                      <a16:creationId xmlns:a16="http://schemas.microsoft.com/office/drawing/2014/main" id="{7EE696DA-CF4A-4FFA-8E4B-99CF23E0511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959475" y="2982913"/>
                  <a:ext cx="631825" cy="639763"/>
                </a:xfrm>
                <a:custGeom>
                  <a:avLst/>
                  <a:gdLst>
                    <a:gd name="T0" fmla="*/ 146 w 291"/>
                    <a:gd name="T1" fmla="*/ 291 h 291"/>
                    <a:gd name="T2" fmla="*/ 0 w 291"/>
                    <a:gd name="T3" fmla="*/ 145 h 291"/>
                    <a:gd name="T4" fmla="*/ 146 w 291"/>
                    <a:gd name="T5" fmla="*/ 0 h 291"/>
                    <a:gd name="T6" fmla="*/ 291 w 291"/>
                    <a:gd name="T7" fmla="*/ 145 h 291"/>
                    <a:gd name="T8" fmla="*/ 146 w 291"/>
                    <a:gd name="T9" fmla="*/ 291 h 291"/>
                    <a:gd name="T10" fmla="*/ 146 w 291"/>
                    <a:gd name="T11" fmla="*/ 9 h 291"/>
                    <a:gd name="T12" fmla="*/ 9 w 291"/>
                    <a:gd name="T13" fmla="*/ 145 h 291"/>
                    <a:gd name="T14" fmla="*/ 146 w 291"/>
                    <a:gd name="T15" fmla="*/ 282 h 291"/>
                    <a:gd name="T16" fmla="*/ 283 w 291"/>
                    <a:gd name="T17" fmla="*/ 145 h 291"/>
                    <a:gd name="T18" fmla="*/ 146 w 291"/>
                    <a:gd name="T19" fmla="*/ 9 h 2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1" h="291">
                      <a:moveTo>
                        <a:pt x="146" y="291"/>
                      </a:moveTo>
                      <a:cubicBezTo>
                        <a:pt x="66" y="291"/>
                        <a:pt x="0" y="226"/>
                        <a:pt x="0" y="145"/>
                      </a:cubicBezTo>
                      <a:cubicBezTo>
                        <a:pt x="0" y="65"/>
                        <a:pt x="66" y="0"/>
                        <a:pt x="146" y="0"/>
                      </a:cubicBezTo>
                      <a:cubicBezTo>
                        <a:pt x="226" y="0"/>
                        <a:pt x="291" y="65"/>
                        <a:pt x="291" y="145"/>
                      </a:cubicBezTo>
                      <a:cubicBezTo>
                        <a:pt x="291" y="226"/>
                        <a:pt x="226" y="291"/>
                        <a:pt x="146" y="291"/>
                      </a:cubicBezTo>
                      <a:close/>
                      <a:moveTo>
                        <a:pt x="146" y="9"/>
                      </a:moveTo>
                      <a:cubicBezTo>
                        <a:pt x="70" y="9"/>
                        <a:pt x="9" y="70"/>
                        <a:pt x="9" y="145"/>
                      </a:cubicBezTo>
                      <a:cubicBezTo>
                        <a:pt x="9" y="221"/>
                        <a:pt x="70" y="282"/>
                        <a:pt x="146" y="282"/>
                      </a:cubicBezTo>
                      <a:cubicBezTo>
                        <a:pt x="221" y="282"/>
                        <a:pt x="283" y="221"/>
                        <a:pt x="283" y="145"/>
                      </a:cubicBezTo>
                      <a:cubicBezTo>
                        <a:pt x="283" y="70"/>
                        <a:pt x="221" y="9"/>
                        <a:pt x="146" y="9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2" name="Freeform 106">
                  <a:extLst>
                    <a:ext uri="{FF2B5EF4-FFF2-40B4-BE49-F238E27FC236}">
                      <a16:creationId xmlns:a16="http://schemas.microsoft.com/office/drawing/2014/main" id="{E8BDA87A-7CF3-4437-B46D-3CBE6C58B2E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270500" y="3549651"/>
                  <a:ext cx="477838" cy="481013"/>
                </a:xfrm>
                <a:custGeom>
                  <a:avLst/>
                  <a:gdLst>
                    <a:gd name="T0" fmla="*/ 110 w 220"/>
                    <a:gd name="T1" fmla="*/ 219 h 219"/>
                    <a:gd name="T2" fmla="*/ 0 w 220"/>
                    <a:gd name="T3" fmla="*/ 109 h 219"/>
                    <a:gd name="T4" fmla="*/ 110 w 220"/>
                    <a:gd name="T5" fmla="*/ 0 h 219"/>
                    <a:gd name="T6" fmla="*/ 220 w 220"/>
                    <a:gd name="T7" fmla="*/ 109 h 219"/>
                    <a:gd name="T8" fmla="*/ 110 w 220"/>
                    <a:gd name="T9" fmla="*/ 219 h 219"/>
                    <a:gd name="T10" fmla="*/ 110 w 220"/>
                    <a:gd name="T11" fmla="*/ 6 h 219"/>
                    <a:gd name="T12" fmla="*/ 6 w 220"/>
                    <a:gd name="T13" fmla="*/ 109 h 219"/>
                    <a:gd name="T14" fmla="*/ 110 w 220"/>
                    <a:gd name="T15" fmla="*/ 213 h 219"/>
                    <a:gd name="T16" fmla="*/ 213 w 220"/>
                    <a:gd name="T17" fmla="*/ 109 h 219"/>
                    <a:gd name="T18" fmla="*/ 110 w 220"/>
                    <a:gd name="T19" fmla="*/ 6 h 2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20" h="219">
                      <a:moveTo>
                        <a:pt x="110" y="219"/>
                      </a:moveTo>
                      <a:cubicBezTo>
                        <a:pt x="49" y="219"/>
                        <a:pt x="0" y="170"/>
                        <a:pt x="0" y="109"/>
                      </a:cubicBezTo>
                      <a:cubicBezTo>
                        <a:pt x="0" y="49"/>
                        <a:pt x="49" y="0"/>
                        <a:pt x="110" y="0"/>
                      </a:cubicBezTo>
                      <a:cubicBezTo>
                        <a:pt x="170" y="0"/>
                        <a:pt x="220" y="49"/>
                        <a:pt x="220" y="109"/>
                      </a:cubicBezTo>
                      <a:cubicBezTo>
                        <a:pt x="220" y="170"/>
                        <a:pt x="170" y="219"/>
                        <a:pt x="110" y="219"/>
                      </a:cubicBezTo>
                      <a:close/>
                      <a:moveTo>
                        <a:pt x="110" y="6"/>
                      </a:moveTo>
                      <a:cubicBezTo>
                        <a:pt x="53" y="6"/>
                        <a:pt x="6" y="52"/>
                        <a:pt x="6" y="109"/>
                      </a:cubicBezTo>
                      <a:cubicBezTo>
                        <a:pt x="6" y="166"/>
                        <a:pt x="53" y="213"/>
                        <a:pt x="110" y="213"/>
                      </a:cubicBezTo>
                      <a:cubicBezTo>
                        <a:pt x="167" y="213"/>
                        <a:pt x="213" y="166"/>
                        <a:pt x="213" y="109"/>
                      </a:cubicBezTo>
                      <a:cubicBezTo>
                        <a:pt x="213" y="52"/>
                        <a:pt x="167" y="6"/>
                        <a:pt x="110" y="6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3" name="Freeform 107">
                  <a:extLst>
                    <a:ext uri="{FF2B5EF4-FFF2-40B4-BE49-F238E27FC236}">
                      <a16:creationId xmlns:a16="http://schemas.microsoft.com/office/drawing/2014/main" id="{0997948F-17E1-47E4-8755-A0870823625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573963" y="2516188"/>
                  <a:ext cx="649288" cy="655638"/>
                </a:xfrm>
                <a:custGeom>
                  <a:avLst/>
                  <a:gdLst>
                    <a:gd name="T0" fmla="*/ 149 w 299"/>
                    <a:gd name="T1" fmla="*/ 0 h 299"/>
                    <a:gd name="T2" fmla="*/ 0 w 299"/>
                    <a:gd name="T3" fmla="*/ 149 h 299"/>
                    <a:gd name="T4" fmla="*/ 149 w 299"/>
                    <a:gd name="T5" fmla="*/ 299 h 299"/>
                    <a:gd name="T6" fmla="*/ 299 w 299"/>
                    <a:gd name="T7" fmla="*/ 149 h 299"/>
                    <a:gd name="T8" fmla="*/ 149 w 299"/>
                    <a:gd name="T9" fmla="*/ 0 h 299"/>
                    <a:gd name="T10" fmla="*/ 149 w 299"/>
                    <a:gd name="T11" fmla="*/ 290 h 299"/>
                    <a:gd name="T12" fmla="*/ 8 w 299"/>
                    <a:gd name="T13" fmla="*/ 149 h 299"/>
                    <a:gd name="T14" fmla="*/ 149 w 299"/>
                    <a:gd name="T15" fmla="*/ 8 h 299"/>
                    <a:gd name="T16" fmla="*/ 290 w 299"/>
                    <a:gd name="T17" fmla="*/ 149 h 299"/>
                    <a:gd name="T18" fmla="*/ 149 w 299"/>
                    <a:gd name="T19" fmla="*/ 290 h 2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99" h="299">
                      <a:moveTo>
                        <a:pt x="149" y="0"/>
                      </a:moveTo>
                      <a:cubicBezTo>
                        <a:pt x="67" y="0"/>
                        <a:pt x="0" y="67"/>
                        <a:pt x="0" y="149"/>
                      </a:cubicBezTo>
                      <a:cubicBezTo>
                        <a:pt x="0" y="232"/>
                        <a:pt x="67" y="299"/>
                        <a:pt x="149" y="299"/>
                      </a:cubicBezTo>
                      <a:cubicBezTo>
                        <a:pt x="232" y="299"/>
                        <a:pt x="299" y="232"/>
                        <a:pt x="299" y="149"/>
                      </a:cubicBezTo>
                      <a:cubicBezTo>
                        <a:pt x="299" y="67"/>
                        <a:pt x="232" y="0"/>
                        <a:pt x="149" y="0"/>
                      </a:cubicBezTo>
                      <a:close/>
                      <a:moveTo>
                        <a:pt x="149" y="290"/>
                      </a:moveTo>
                      <a:cubicBezTo>
                        <a:pt x="71" y="290"/>
                        <a:pt x="8" y="227"/>
                        <a:pt x="8" y="149"/>
                      </a:cubicBezTo>
                      <a:cubicBezTo>
                        <a:pt x="8" y="72"/>
                        <a:pt x="71" y="8"/>
                        <a:pt x="149" y="8"/>
                      </a:cubicBezTo>
                      <a:cubicBezTo>
                        <a:pt x="227" y="8"/>
                        <a:pt x="290" y="72"/>
                        <a:pt x="290" y="149"/>
                      </a:cubicBezTo>
                      <a:cubicBezTo>
                        <a:pt x="290" y="227"/>
                        <a:pt x="227" y="290"/>
                        <a:pt x="149" y="290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4" name="Freeform 108">
                  <a:extLst>
                    <a:ext uri="{FF2B5EF4-FFF2-40B4-BE49-F238E27FC236}">
                      <a16:creationId xmlns:a16="http://schemas.microsoft.com/office/drawing/2014/main" id="{FC3D7D39-AFC2-4EBF-A51B-5B4FEBF1D9A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532438" y="4508073"/>
                  <a:ext cx="400050" cy="406400"/>
                </a:xfrm>
                <a:custGeom>
                  <a:avLst/>
                  <a:gdLst>
                    <a:gd name="T0" fmla="*/ 92 w 184"/>
                    <a:gd name="T1" fmla="*/ 185 h 185"/>
                    <a:gd name="T2" fmla="*/ 0 w 184"/>
                    <a:gd name="T3" fmla="*/ 92 h 185"/>
                    <a:gd name="T4" fmla="*/ 92 w 184"/>
                    <a:gd name="T5" fmla="*/ 0 h 185"/>
                    <a:gd name="T6" fmla="*/ 184 w 184"/>
                    <a:gd name="T7" fmla="*/ 92 h 185"/>
                    <a:gd name="T8" fmla="*/ 92 w 184"/>
                    <a:gd name="T9" fmla="*/ 185 h 185"/>
                    <a:gd name="T10" fmla="*/ 92 w 184"/>
                    <a:gd name="T11" fmla="*/ 5 h 185"/>
                    <a:gd name="T12" fmla="*/ 5 w 184"/>
                    <a:gd name="T13" fmla="*/ 92 h 185"/>
                    <a:gd name="T14" fmla="*/ 92 w 184"/>
                    <a:gd name="T15" fmla="*/ 179 h 185"/>
                    <a:gd name="T16" fmla="*/ 179 w 184"/>
                    <a:gd name="T17" fmla="*/ 92 h 185"/>
                    <a:gd name="T18" fmla="*/ 92 w 184"/>
                    <a:gd name="T19" fmla="*/ 5 h 1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4" h="185">
                      <a:moveTo>
                        <a:pt x="92" y="185"/>
                      </a:moveTo>
                      <a:cubicBezTo>
                        <a:pt x="41" y="185"/>
                        <a:pt x="0" y="143"/>
                        <a:pt x="0" y="92"/>
                      </a:cubicBezTo>
                      <a:cubicBezTo>
                        <a:pt x="0" y="41"/>
                        <a:pt x="41" y="0"/>
                        <a:pt x="92" y="0"/>
                      </a:cubicBezTo>
                      <a:cubicBezTo>
                        <a:pt x="143" y="0"/>
                        <a:pt x="184" y="41"/>
                        <a:pt x="184" y="92"/>
                      </a:cubicBezTo>
                      <a:cubicBezTo>
                        <a:pt x="184" y="143"/>
                        <a:pt x="143" y="185"/>
                        <a:pt x="92" y="185"/>
                      </a:cubicBezTo>
                      <a:close/>
                      <a:moveTo>
                        <a:pt x="92" y="5"/>
                      </a:moveTo>
                      <a:cubicBezTo>
                        <a:pt x="44" y="5"/>
                        <a:pt x="5" y="44"/>
                        <a:pt x="5" y="92"/>
                      </a:cubicBezTo>
                      <a:cubicBezTo>
                        <a:pt x="5" y="140"/>
                        <a:pt x="44" y="179"/>
                        <a:pt x="92" y="179"/>
                      </a:cubicBezTo>
                      <a:cubicBezTo>
                        <a:pt x="140" y="179"/>
                        <a:pt x="179" y="140"/>
                        <a:pt x="179" y="92"/>
                      </a:cubicBezTo>
                      <a:cubicBezTo>
                        <a:pt x="179" y="44"/>
                        <a:pt x="140" y="5"/>
                        <a:pt x="92" y="5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5" name="Freeform 109">
                  <a:extLst>
                    <a:ext uri="{FF2B5EF4-FFF2-40B4-BE49-F238E27FC236}">
                      <a16:creationId xmlns:a16="http://schemas.microsoft.com/office/drawing/2014/main" id="{79AFA66D-D857-4ED5-8D93-AEA0B937B1F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261100" y="5564188"/>
                  <a:ext cx="360363" cy="363538"/>
                </a:xfrm>
                <a:custGeom>
                  <a:avLst/>
                  <a:gdLst>
                    <a:gd name="T0" fmla="*/ 83 w 166"/>
                    <a:gd name="T1" fmla="*/ 0 h 166"/>
                    <a:gd name="T2" fmla="*/ 0 w 166"/>
                    <a:gd name="T3" fmla="*/ 83 h 166"/>
                    <a:gd name="T4" fmla="*/ 83 w 166"/>
                    <a:gd name="T5" fmla="*/ 166 h 166"/>
                    <a:gd name="T6" fmla="*/ 166 w 166"/>
                    <a:gd name="T7" fmla="*/ 83 h 166"/>
                    <a:gd name="T8" fmla="*/ 83 w 166"/>
                    <a:gd name="T9" fmla="*/ 0 h 166"/>
                    <a:gd name="T10" fmla="*/ 83 w 166"/>
                    <a:gd name="T11" fmla="*/ 161 h 166"/>
                    <a:gd name="T12" fmla="*/ 5 w 166"/>
                    <a:gd name="T13" fmla="*/ 83 h 166"/>
                    <a:gd name="T14" fmla="*/ 83 w 166"/>
                    <a:gd name="T15" fmla="*/ 5 h 166"/>
                    <a:gd name="T16" fmla="*/ 161 w 166"/>
                    <a:gd name="T17" fmla="*/ 83 h 166"/>
                    <a:gd name="T18" fmla="*/ 83 w 166"/>
                    <a:gd name="T19" fmla="*/ 161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6" h="166">
                      <a:moveTo>
                        <a:pt x="83" y="0"/>
                      </a:moveTo>
                      <a:cubicBezTo>
                        <a:pt x="37" y="0"/>
                        <a:pt x="0" y="37"/>
                        <a:pt x="0" y="83"/>
                      </a:cubicBezTo>
                      <a:cubicBezTo>
                        <a:pt x="0" y="129"/>
                        <a:pt x="37" y="166"/>
                        <a:pt x="83" y="166"/>
                      </a:cubicBezTo>
                      <a:cubicBezTo>
                        <a:pt x="128" y="166"/>
                        <a:pt x="166" y="129"/>
                        <a:pt x="166" y="83"/>
                      </a:cubicBezTo>
                      <a:cubicBezTo>
                        <a:pt x="166" y="37"/>
                        <a:pt x="128" y="0"/>
                        <a:pt x="83" y="0"/>
                      </a:cubicBezTo>
                      <a:close/>
                      <a:moveTo>
                        <a:pt x="83" y="161"/>
                      </a:moveTo>
                      <a:cubicBezTo>
                        <a:pt x="40" y="161"/>
                        <a:pt x="5" y="126"/>
                        <a:pt x="5" y="83"/>
                      </a:cubicBezTo>
                      <a:cubicBezTo>
                        <a:pt x="5" y="40"/>
                        <a:pt x="40" y="5"/>
                        <a:pt x="83" y="5"/>
                      </a:cubicBezTo>
                      <a:cubicBezTo>
                        <a:pt x="126" y="5"/>
                        <a:pt x="161" y="40"/>
                        <a:pt x="161" y="83"/>
                      </a:cubicBezTo>
                      <a:cubicBezTo>
                        <a:pt x="161" y="126"/>
                        <a:pt x="126" y="161"/>
                        <a:pt x="83" y="161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6" name="Freeform 110">
                  <a:extLst>
                    <a:ext uri="{FF2B5EF4-FFF2-40B4-BE49-F238E27FC236}">
                      <a16:creationId xmlns:a16="http://schemas.microsoft.com/office/drawing/2014/main" id="{AC801302-1922-43A9-84D3-A2BE50FC2C8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69363" y="1657351"/>
                  <a:ext cx="439738" cy="442913"/>
                </a:xfrm>
                <a:custGeom>
                  <a:avLst/>
                  <a:gdLst>
                    <a:gd name="T0" fmla="*/ 101 w 202"/>
                    <a:gd name="T1" fmla="*/ 0 h 202"/>
                    <a:gd name="T2" fmla="*/ 0 w 202"/>
                    <a:gd name="T3" fmla="*/ 101 h 202"/>
                    <a:gd name="T4" fmla="*/ 101 w 202"/>
                    <a:gd name="T5" fmla="*/ 202 h 202"/>
                    <a:gd name="T6" fmla="*/ 202 w 202"/>
                    <a:gd name="T7" fmla="*/ 101 h 202"/>
                    <a:gd name="T8" fmla="*/ 101 w 202"/>
                    <a:gd name="T9" fmla="*/ 0 h 202"/>
                    <a:gd name="T10" fmla="*/ 101 w 202"/>
                    <a:gd name="T11" fmla="*/ 196 h 202"/>
                    <a:gd name="T12" fmla="*/ 5 w 202"/>
                    <a:gd name="T13" fmla="*/ 101 h 202"/>
                    <a:gd name="T14" fmla="*/ 101 w 202"/>
                    <a:gd name="T15" fmla="*/ 6 h 202"/>
                    <a:gd name="T16" fmla="*/ 196 w 202"/>
                    <a:gd name="T17" fmla="*/ 101 h 202"/>
                    <a:gd name="T18" fmla="*/ 101 w 202"/>
                    <a:gd name="T19" fmla="*/ 196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2" h="202">
                      <a:moveTo>
                        <a:pt x="101" y="0"/>
                      </a:moveTo>
                      <a:cubicBezTo>
                        <a:pt x="45" y="0"/>
                        <a:pt x="0" y="45"/>
                        <a:pt x="0" y="101"/>
                      </a:cubicBezTo>
                      <a:cubicBezTo>
                        <a:pt x="0" y="156"/>
                        <a:pt x="45" y="202"/>
                        <a:pt x="101" y="202"/>
                      </a:cubicBezTo>
                      <a:cubicBezTo>
                        <a:pt x="156" y="202"/>
                        <a:pt x="202" y="156"/>
                        <a:pt x="202" y="101"/>
                      </a:cubicBezTo>
                      <a:cubicBezTo>
                        <a:pt x="202" y="45"/>
                        <a:pt x="156" y="0"/>
                        <a:pt x="101" y="0"/>
                      </a:cubicBezTo>
                      <a:close/>
                      <a:moveTo>
                        <a:pt x="101" y="196"/>
                      </a:moveTo>
                      <a:cubicBezTo>
                        <a:pt x="48" y="196"/>
                        <a:pt x="5" y="153"/>
                        <a:pt x="5" y="101"/>
                      </a:cubicBezTo>
                      <a:cubicBezTo>
                        <a:pt x="5" y="48"/>
                        <a:pt x="48" y="6"/>
                        <a:pt x="101" y="6"/>
                      </a:cubicBezTo>
                      <a:cubicBezTo>
                        <a:pt x="153" y="6"/>
                        <a:pt x="196" y="48"/>
                        <a:pt x="196" y="101"/>
                      </a:cubicBezTo>
                      <a:cubicBezTo>
                        <a:pt x="196" y="153"/>
                        <a:pt x="153" y="196"/>
                        <a:pt x="101" y="196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7" name="Freeform 112">
                  <a:extLst>
                    <a:ext uri="{FF2B5EF4-FFF2-40B4-BE49-F238E27FC236}">
                      <a16:creationId xmlns:a16="http://schemas.microsoft.com/office/drawing/2014/main" id="{E62FC719-2C36-4413-A5F8-6A7E12F1936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491413" y="1528763"/>
                  <a:ext cx="404813" cy="409575"/>
                </a:xfrm>
                <a:custGeom>
                  <a:avLst/>
                  <a:gdLst>
                    <a:gd name="T0" fmla="*/ 93 w 186"/>
                    <a:gd name="T1" fmla="*/ 186 h 186"/>
                    <a:gd name="T2" fmla="*/ 0 w 186"/>
                    <a:gd name="T3" fmla="*/ 93 h 186"/>
                    <a:gd name="T4" fmla="*/ 93 w 186"/>
                    <a:gd name="T5" fmla="*/ 0 h 186"/>
                    <a:gd name="T6" fmla="*/ 186 w 186"/>
                    <a:gd name="T7" fmla="*/ 93 h 186"/>
                    <a:gd name="T8" fmla="*/ 93 w 186"/>
                    <a:gd name="T9" fmla="*/ 186 h 186"/>
                    <a:gd name="T10" fmla="*/ 93 w 186"/>
                    <a:gd name="T11" fmla="*/ 5 h 186"/>
                    <a:gd name="T12" fmla="*/ 5 w 186"/>
                    <a:gd name="T13" fmla="*/ 93 h 186"/>
                    <a:gd name="T14" fmla="*/ 93 w 186"/>
                    <a:gd name="T15" fmla="*/ 180 h 186"/>
                    <a:gd name="T16" fmla="*/ 180 w 186"/>
                    <a:gd name="T17" fmla="*/ 93 h 186"/>
                    <a:gd name="T18" fmla="*/ 93 w 186"/>
                    <a:gd name="T19" fmla="*/ 5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86" h="186">
                      <a:moveTo>
                        <a:pt x="93" y="186"/>
                      </a:moveTo>
                      <a:cubicBezTo>
                        <a:pt x="42" y="186"/>
                        <a:pt x="0" y="144"/>
                        <a:pt x="0" y="93"/>
                      </a:cubicBezTo>
                      <a:cubicBezTo>
                        <a:pt x="0" y="42"/>
                        <a:pt x="42" y="0"/>
                        <a:pt x="93" y="0"/>
                      </a:cubicBezTo>
                      <a:cubicBezTo>
                        <a:pt x="144" y="0"/>
                        <a:pt x="186" y="42"/>
                        <a:pt x="186" y="93"/>
                      </a:cubicBezTo>
                      <a:cubicBezTo>
                        <a:pt x="186" y="144"/>
                        <a:pt x="144" y="186"/>
                        <a:pt x="93" y="186"/>
                      </a:cubicBezTo>
                      <a:close/>
                      <a:moveTo>
                        <a:pt x="93" y="5"/>
                      </a:moveTo>
                      <a:cubicBezTo>
                        <a:pt x="45" y="5"/>
                        <a:pt x="5" y="45"/>
                        <a:pt x="5" y="93"/>
                      </a:cubicBezTo>
                      <a:cubicBezTo>
                        <a:pt x="5" y="141"/>
                        <a:pt x="45" y="180"/>
                        <a:pt x="93" y="180"/>
                      </a:cubicBezTo>
                      <a:cubicBezTo>
                        <a:pt x="141" y="180"/>
                        <a:pt x="180" y="141"/>
                        <a:pt x="180" y="93"/>
                      </a:cubicBezTo>
                      <a:cubicBezTo>
                        <a:pt x="180" y="45"/>
                        <a:pt x="141" y="5"/>
                        <a:pt x="93" y="5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8" name="Freeform 113">
                  <a:extLst>
                    <a:ext uri="{FF2B5EF4-FFF2-40B4-BE49-F238E27FC236}">
                      <a16:creationId xmlns:a16="http://schemas.microsoft.com/office/drawing/2014/main" id="{DAD4D59D-0AB9-4A67-A5C8-C9BAAD92AC2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151688" y="3157538"/>
                  <a:ext cx="422275" cy="423863"/>
                </a:xfrm>
                <a:custGeom>
                  <a:avLst/>
                  <a:gdLst>
                    <a:gd name="T0" fmla="*/ 97 w 194"/>
                    <a:gd name="T1" fmla="*/ 0 h 193"/>
                    <a:gd name="T2" fmla="*/ 0 w 194"/>
                    <a:gd name="T3" fmla="*/ 97 h 193"/>
                    <a:gd name="T4" fmla="*/ 97 w 194"/>
                    <a:gd name="T5" fmla="*/ 193 h 193"/>
                    <a:gd name="T6" fmla="*/ 194 w 194"/>
                    <a:gd name="T7" fmla="*/ 97 h 193"/>
                    <a:gd name="T8" fmla="*/ 97 w 194"/>
                    <a:gd name="T9" fmla="*/ 0 h 193"/>
                    <a:gd name="T10" fmla="*/ 97 w 194"/>
                    <a:gd name="T11" fmla="*/ 188 h 193"/>
                    <a:gd name="T12" fmla="*/ 6 w 194"/>
                    <a:gd name="T13" fmla="*/ 97 h 193"/>
                    <a:gd name="T14" fmla="*/ 97 w 194"/>
                    <a:gd name="T15" fmla="*/ 6 h 193"/>
                    <a:gd name="T16" fmla="*/ 188 w 194"/>
                    <a:gd name="T17" fmla="*/ 97 h 193"/>
                    <a:gd name="T18" fmla="*/ 97 w 194"/>
                    <a:gd name="T19" fmla="*/ 188 h 1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4" h="193">
                      <a:moveTo>
                        <a:pt x="97" y="0"/>
                      </a:moveTo>
                      <a:cubicBezTo>
                        <a:pt x="44" y="0"/>
                        <a:pt x="0" y="44"/>
                        <a:pt x="0" y="97"/>
                      </a:cubicBezTo>
                      <a:cubicBezTo>
                        <a:pt x="0" y="150"/>
                        <a:pt x="44" y="193"/>
                        <a:pt x="97" y="193"/>
                      </a:cubicBezTo>
                      <a:cubicBezTo>
                        <a:pt x="150" y="193"/>
                        <a:pt x="194" y="150"/>
                        <a:pt x="194" y="97"/>
                      </a:cubicBezTo>
                      <a:cubicBezTo>
                        <a:pt x="194" y="44"/>
                        <a:pt x="150" y="0"/>
                        <a:pt x="97" y="0"/>
                      </a:cubicBezTo>
                      <a:close/>
                      <a:moveTo>
                        <a:pt x="97" y="188"/>
                      </a:moveTo>
                      <a:cubicBezTo>
                        <a:pt x="47" y="188"/>
                        <a:pt x="6" y="147"/>
                        <a:pt x="6" y="97"/>
                      </a:cubicBezTo>
                      <a:cubicBezTo>
                        <a:pt x="6" y="47"/>
                        <a:pt x="47" y="6"/>
                        <a:pt x="97" y="6"/>
                      </a:cubicBezTo>
                      <a:cubicBezTo>
                        <a:pt x="147" y="6"/>
                        <a:pt x="188" y="47"/>
                        <a:pt x="188" y="97"/>
                      </a:cubicBezTo>
                      <a:cubicBezTo>
                        <a:pt x="188" y="147"/>
                        <a:pt x="147" y="188"/>
                        <a:pt x="97" y="188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09" name="Freeform 114">
                  <a:extLst>
                    <a:ext uri="{FF2B5EF4-FFF2-40B4-BE49-F238E27FC236}">
                      <a16:creationId xmlns:a16="http://schemas.microsoft.com/office/drawing/2014/main" id="{57212D61-D8A4-4924-BC15-6A99BB1081E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894388" y="1860551"/>
                  <a:ext cx="368300" cy="371475"/>
                </a:xfrm>
                <a:custGeom>
                  <a:avLst/>
                  <a:gdLst>
                    <a:gd name="T0" fmla="*/ 85 w 170"/>
                    <a:gd name="T1" fmla="*/ 0 h 169"/>
                    <a:gd name="T2" fmla="*/ 0 w 170"/>
                    <a:gd name="T3" fmla="*/ 84 h 169"/>
                    <a:gd name="T4" fmla="*/ 85 w 170"/>
                    <a:gd name="T5" fmla="*/ 169 h 169"/>
                    <a:gd name="T6" fmla="*/ 170 w 170"/>
                    <a:gd name="T7" fmla="*/ 84 h 169"/>
                    <a:gd name="T8" fmla="*/ 85 w 170"/>
                    <a:gd name="T9" fmla="*/ 0 h 169"/>
                    <a:gd name="T10" fmla="*/ 85 w 170"/>
                    <a:gd name="T11" fmla="*/ 164 h 169"/>
                    <a:gd name="T12" fmla="*/ 5 w 170"/>
                    <a:gd name="T13" fmla="*/ 84 h 169"/>
                    <a:gd name="T14" fmla="*/ 85 w 170"/>
                    <a:gd name="T15" fmla="*/ 5 h 169"/>
                    <a:gd name="T16" fmla="*/ 165 w 170"/>
                    <a:gd name="T17" fmla="*/ 84 h 169"/>
                    <a:gd name="T18" fmla="*/ 85 w 170"/>
                    <a:gd name="T19" fmla="*/ 164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0" h="169">
                      <a:moveTo>
                        <a:pt x="85" y="0"/>
                      </a:moveTo>
                      <a:cubicBezTo>
                        <a:pt x="38" y="0"/>
                        <a:pt x="0" y="38"/>
                        <a:pt x="0" y="84"/>
                      </a:cubicBezTo>
                      <a:cubicBezTo>
                        <a:pt x="0" y="131"/>
                        <a:pt x="38" y="169"/>
                        <a:pt x="85" y="169"/>
                      </a:cubicBezTo>
                      <a:cubicBezTo>
                        <a:pt x="132" y="169"/>
                        <a:pt x="170" y="131"/>
                        <a:pt x="170" y="84"/>
                      </a:cubicBezTo>
                      <a:cubicBezTo>
                        <a:pt x="170" y="38"/>
                        <a:pt x="132" y="0"/>
                        <a:pt x="85" y="0"/>
                      </a:cubicBezTo>
                      <a:close/>
                      <a:moveTo>
                        <a:pt x="85" y="164"/>
                      </a:moveTo>
                      <a:cubicBezTo>
                        <a:pt x="41" y="164"/>
                        <a:pt x="5" y="128"/>
                        <a:pt x="5" y="84"/>
                      </a:cubicBezTo>
                      <a:cubicBezTo>
                        <a:pt x="5" y="40"/>
                        <a:pt x="41" y="5"/>
                        <a:pt x="85" y="5"/>
                      </a:cubicBezTo>
                      <a:cubicBezTo>
                        <a:pt x="129" y="5"/>
                        <a:pt x="165" y="40"/>
                        <a:pt x="165" y="84"/>
                      </a:cubicBezTo>
                      <a:cubicBezTo>
                        <a:pt x="165" y="128"/>
                        <a:pt x="129" y="164"/>
                        <a:pt x="85" y="164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0" name="Freeform 115">
                  <a:extLst>
                    <a:ext uri="{FF2B5EF4-FFF2-40B4-BE49-F238E27FC236}">
                      <a16:creationId xmlns:a16="http://schemas.microsoft.com/office/drawing/2014/main" id="{70761CC7-F3A9-4FDD-BF51-B17505F131A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9998075" y="2649538"/>
                  <a:ext cx="527050" cy="533400"/>
                </a:xfrm>
                <a:custGeom>
                  <a:avLst/>
                  <a:gdLst>
                    <a:gd name="T0" fmla="*/ 121 w 243"/>
                    <a:gd name="T1" fmla="*/ 243 h 243"/>
                    <a:gd name="T2" fmla="*/ 0 w 243"/>
                    <a:gd name="T3" fmla="*/ 122 h 243"/>
                    <a:gd name="T4" fmla="*/ 121 w 243"/>
                    <a:gd name="T5" fmla="*/ 0 h 243"/>
                    <a:gd name="T6" fmla="*/ 243 w 243"/>
                    <a:gd name="T7" fmla="*/ 122 h 243"/>
                    <a:gd name="T8" fmla="*/ 121 w 243"/>
                    <a:gd name="T9" fmla="*/ 243 h 243"/>
                    <a:gd name="T10" fmla="*/ 121 w 243"/>
                    <a:gd name="T11" fmla="*/ 7 h 243"/>
                    <a:gd name="T12" fmla="*/ 7 w 243"/>
                    <a:gd name="T13" fmla="*/ 122 h 243"/>
                    <a:gd name="T14" fmla="*/ 121 w 243"/>
                    <a:gd name="T15" fmla="*/ 236 h 243"/>
                    <a:gd name="T16" fmla="*/ 236 w 243"/>
                    <a:gd name="T17" fmla="*/ 122 h 243"/>
                    <a:gd name="T18" fmla="*/ 121 w 243"/>
                    <a:gd name="T19" fmla="*/ 7 h 2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43" h="243">
                      <a:moveTo>
                        <a:pt x="121" y="243"/>
                      </a:moveTo>
                      <a:cubicBezTo>
                        <a:pt x="54" y="243"/>
                        <a:pt x="0" y="189"/>
                        <a:pt x="0" y="122"/>
                      </a:cubicBezTo>
                      <a:cubicBezTo>
                        <a:pt x="0" y="55"/>
                        <a:pt x="54" y="0"/>
                        <a:pt x="121" y="0"/>
                      </a:cubicBezTo>
                      <a:cubicBezTo>
                        <a:pt x="188" y="0"/>
                        <a:pt x="243" y="55"/>
                        <a:pt x="243" y="122"/>
                      </a:cubicBezTo>
                      <a:cubicBezTo>
                        <a:pt x="243" y="189"/>
                        <a:pt x="188" y="243"/>
                        <a:pt x="121" y="243"/>
                      </a:cubicBezTo>
                      <a:close/>
                      <a:moveTo>
                        <a:pt x="121" y="7"/>
                      </a:moveTo>
                      <a:cubicBezTo>
                        <a:pt x="58" y="7"/>
                        <a:pt x="7" y="58"/>
                        <a:pt x="7" y="122"/>
                      </a:cubicBezTo>
                      <a:cubicBezTo>
                        <a:pt x="7" y="185"/>
                        <a:pt x="58" y="236"/>
                        <a:pt x="121" y="236"/>
                      </a:cubicBezTo>
                      <a:cubicBezTo>
                        <a:pt x="185" y="236"/>
                        <a:pt x="236" y="185"/>
                        <a:pt x="236" y="122"/>
                      </a:cubicBezTo>
                      <a:cubicBezTo>
                        <a:pt x="236" y="58"/>
                        <a:pt x="185" y="7"/>
                        <a:pt x="121" y="7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1" name="Freeform 116">
                  <a:extLst>
                    <a:ext uri="{FF2B5EF4-FFF2-40B4-BE49-F238E27FC236}">
                      <a16:creationId xmlns:a16="http://schemas.microsoft.com/office/drawing/2014/main" id="{E840D31E-BD10-40FC-A967-BF129D10761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0631488" y="4114801"/>
                  <a:ext cx="390525" cy="392113"/>
                </a:xfrm>
                <a:custGeom>
                  <a:avLst/>
                  <a:gdLst>
                    <a:gd name="T0" fmla="*/ 89 w 179"/>
                    <a:gd name="T1" fmla="*/ 179 h 179"/>
                    <a:gd name="T2" fmla="*/ 0 w 179"/>
                    <a:gd name="T3" fmla="*/ 89 h 179"/>
                    <a:gd name="T4" fmla="*/ 89 w 179"/>
                    <a:gd name="T5" fmla="*/ 0 h 179"/>
                    <a:gd name="T6" fmla="*/ 179 w 179"/>
                    <a:gd name="T7" fmla="*/ 89 h 179"/>
                    <a:gd name="T8" fmla="*/ 89 w 179"/>
                    <a:gd name="T9" fmla="*/ 179 h 179"/>
                    <a:gd name="T10" fmla="*/ 89 w 179"/>
                    <a:gd name="T11" fmla="*/ 5 h 179"/>
                    <a:gd name="T12" fmla="*/ 5 w 179"/>
                    <a:gd name="T13" fmla="*/ 89 h 179"/>
                    <a:gd name="T14" fmla="*/ 89 w 179"/>
                    <a:gd name="T15" fmla="*/ 174 h 179"/>
                    <a:gd name="T16" fmla="*/ 174 w 179"/>
                    <a:gd name="T17" fmla="*/ 89 h 179"/>
                    <a:gd name="T18" fmla="*/ 89 w 179"/>
                    <a:gd name="T19" fmla="*/ 5 h 1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79" h="179">
                      <a:moveTo>
                        <a:pt x="89" y="179"/>
                      </a:moveTo>
                      <a:cubicBezTo>
                        <a:pt x="40" y="179"/>
                        <a:pt x="0" y="139"/>
                        <a:pt x="0" y="89"/>
                      </a:cubicBezTo>
                      <a:cubicBezTo>
                        <a:pt x="0" y="40"/>
                        <a:pt x="40" y="0"/>
                        <a:pt x="89" y="0"/>
                      </a:cubicBezTo>
                      <a:cubicBezTo>
                        <a:pt x="139" y="0"/>
                        <a:pt x="179" y="40"/>
                        <a:pt x="179" y="89"/>
                      </a:cubicBezTo>
                      <a:cubicBezTo>
                        <a:pt x="179" y="139"/>
                        <a:pt x="139" y="179"/>
                        <a:pt x="89" y="179"/>
                      </a:cubicBezTo>
                      <a:close/>
                      <a:moveTo>
                        <a:pt x="89" y="5"/>
                      </a:moveTo>
                      <a:cubicBezTo>
                        <a:pt x="43" y="5"/>
                        <a:pt x="5" y="43"/>
                        <a:pt x="5" y="89"/>
                      </a:cubicBezTo>
                      <a:cubicBezTo>
                        <a:pt x="5" y="136"/>
                        <a:pt x="43" y="174"/>
                        <a:pt x="89" y="174"/>
                      </a:cubicBezTo>
                      <a:cubicBezTo>
                        <a:pt x="136" y="174"/>
                        <a:pt x="174" y="136"/>
                        <a:pt x="174" y="89"/>
                      </a:cubicBezTo>
                      <a:cubicBezTo>
                        <a:pt x="174" y="43"/>
                        <a:pt x="136" y="5"/>
                        <a:pt x="89" y="5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2" name="Freeform 117">
                  <a:extLst>
                    <a:ext uri="{FF2B5EF4-FFF2-40B4-BE49-F238E27FC236}">
                      <a16:creationId xmlns:a16="http://schemas.microsoft.com/office/drawing/2014/main" id="{51BCD7F4-A60C-4912-AC27-8C1598A41F1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815388" y="4664076"/>
                  <a:ext cx="546100" cy="552450"/>
                </a:xfrm>
                <a:custGeom>
                  <a:avLst/>
                  <a:gdLst>
                    <a:gd name="T0" fmla="*/ 126 w 251"/>
                    <a:gd name="T1" fmla="*/ 0 h 252"/>
                    <a:gd name="T2" fmla="*/ 0 w 251"/>
                    <a:gd name="T3" fmla="*/ 126 h 252"/>
                    <a:gd name="T4" fmla="*/ 126 w 251"/>
                    <a:gd name="T5" fmla="*/ 252 h 252"/>
                    <a:gd name="T6" fmla="*/ 251 w 251"/>
                    <a:gd name="T7" fmla="*/ 126 h 252"/>
                    <a:gd name="T8" fmla="*/ 126 w 251"/>
                    <a:gd name="T9" fmla="*/ 0 h 252"/>
                    <a:gd name="T10" fmla="*/ 126 w 251"/>
                    <a:gd name="T11" fmla="*/ 245 h 252"/>
                    <a:gd name="T12" fmla="*/ 7 w 251"/>
                    <a:gd name="T13" fmla="*/ 126 h 252"/>
                    <a:gd name="T14" fmla="*/ 126 w 251"/>
                    <a:gd name="T15" fmla="*/ 8 h 252"/>
                    <a:gd name="T16" fmla="*/ 244 w 251"/>
                    <a:gd name="T17" fmla="*/ 126 h 252"/>
                    <a:gd name="T18" fmla="*/ 126 w 251"/>
                    <a:gd name="T19" fmla="*/ 245 h 2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51" h="252">
                      <a:moveTo>
                        <a:pt x="126" y="0"/>
                      </a:moveTo>
                      <a:cubicBezTo>
                        <a:pt x="56" y="0"/>
                        <a:pt x="0" y="57"/>
                        <a:pt x="0" y="126"/>
                      </a:cubicBezTo>
                      <a:cubicBezTo>
                        <a:pt x="0" y="196"/>
                        <a:pt x="56" y="252"/>
                        <a:pt x="126" y="252"/>
                      </a:cubicBezTo>
                      <a:cubicBezTo>
                        <a:pt x="195" y="252"/>
                        <a:pt x="251" y="196"/>
                        <a:pt x="251" y="126"/>
                      </a:cubicBezTo>
                      <a:cubicBezTo>
                        <a:pt x="251" y="57"/>
                        <a:pt x="195" y="0"/>
                        <a:pt x="126" y="0"/>
                      </a:cubicBezTo>
                      <a:close/>
                      <a:moveTo>
                        <a:pt x="126" y="245"/>
                      </a:moveTo>
                      <a:cubicBezTo>
                        <a:pt x="60" y="245"/>
                        <a:pt x="7" y="192"/>
                        <a:pt x="7" y="126"/>
                      </a:cubicBezTo>
                      <a:cubicBezTo>
                        <a:pt x="7" y="61"/>
                        <a:pt x="60" y="8"/>
                        <a:pt x="126" y="8"/>
                      </a:cubicBezTo>
                      <a:cubicBezTo>
                        <a:pt x="191" y="8"/>
                        <a:pt x="244" y="61"/>
                        <a:pt x="244" y="126"/>
                      </a:cubicBezTo>
                      <a:cubicBezTo>
                        <a:pt x="244" y="192"/>
                        <a:pt x="191" y="245"/>
                        <a:pt x="126" y="245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  <p:sp>
              <p:nvSpPr>
                <p:cNvPr id="1413" name="Freeform 191">
                  <a:extLst>
                    <a:ext uri="{FF2B5EF4-FFF2-40B4-BE49-F238E27FC236}">
                      <a16:creationId xmlns:a16="http://schemas.microsoft.com/office/drawing/2014/main" id="{CB1DB03C-BD3A-47B4-B8AE-AC8E927BA3D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597775" y="4964113"/>
                  <a:ext cx="360363" cy="365125"/>
                </a:xfrm>
                <a:custGeom>
                  <a:avLst/>
                  <a:gdLst>
                    <a:gd name="T0" fmla="*/ 83 w 166"/>
                    <a:gd name="T1" fmla="*/ 0 h 166"/>
                    <a:gd name="T2" fmla="*/ 0 w 166"/>
                    <a:gd name="T3" fmla="*/ 83 h 166"/>
                    <a:gd name="T4" fmla="*/ 83 w 166"/>
                    <a:gd name="T5" fmla="*/ 166 h 166"/>
                    <a:gd name="T6" fmla="*/ 166 w 166"/>
                    <a:gd name="T7" fmla="*/ 83 h 166"/>
                    <a:gd name="T8" fmla="*/ 83 w 166"/>
                    <a:gd name="T9" fmla="*/ 0 h 166"/>
                    <a:gd name="T10" fmla="*/ 83 w 166"/>
                    <a:gd name="T11" fmla="*/ 161 h 166"/>
                    <a:gd name="T12" fmla="*/ 5 w 166"/>
                    <a:gd name="T13" fmla="*/ 83 h 166"/>
                    <a:gd name="T14" fmla="*/ 83 w 166"/>
                    <a:gd name="T15" fmla="*/ 5 h 166"/>
                    <a:gd name="T16" fmla="*/ 161 w 166"/>
                    <a:gd name="T17" fmla="*/ 83 h 166"/>
                    <a:gd name="T18" fmla="*/ 83 w 166"/>
                    <a:gd name="T19" fmla="*/ 161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66" h="166">
                      <a:moveTo>
                        <a:pt x="83" y="0"/>
                      </a:moveTo>
                      <a:cubicBezTo>
                        <a:pt x="37" y="0"/>
                        <a:pt x="0" y="37"/>
                        <a:pt x="0" y="83"/>
                      </a:cubicBezTo>
                      <a:cubicBezTo>
                        <a:pt x="0" y="129"/>
                        <a:pt x="37" y="166"/>
                        <a:pt x="83" y="166"/>
                      </a:cubicBezTo>
                      <a:cubicBezTo>
                        <a:pt x="129" y="166"/>
                        <a:pt x="166" y="129"/>
                        <a:pt x="166" y="83"/>
                      </a:cubicBezTo>
                      <a:cubicBezTo>
                        <a:pt x="166" y="37"/>
                        <a:pt x="129" y="0"/>
                        <a:pt x="83" y="0"/>
                      </a:cubicBezTo>
                      <a:close/>
                      <a:moveTo>
                        <a:pt x="83" y="161"/>
                      </a:moveTo>
                      <a:cubicBezTo>
                        <a:pt x="40" y="161"/>
                        <a:pt x="5" y="126"/>
                        <a:pt x="5" y="83"/>
                      </a:cubicBezTo>
                      <a:cubicBezTo>
                        <a:pt x="5" y="40"/>
                        <a:pt x="40" y="5"/>
                        <a:pt x="83" y="5"/>
                      </a:cubicBezTo>
                      <a:cubicBezTo>
                        <a:pt x="126" y="5"/>
                        <a:pt x="161" y="40"/>
                        <a:pt x="161" y="83"/>
                      </a:cubicBezTo>
                      <a:cubicBezTo>
                        <a:pt x="161" y="126"/>
                        <a:pt x="126" y="161"/>
                        <a:pt x="83" y="161"/>
                      </a:cubicBezTo>
                      <a:close/>
                    </a:path>
                  </a:pathLst>
                </a:custGeom>
                <a:grpFill/>
                <a:ln w="6350" cap="rnd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36731" tIns="36731" rIns="36731" bIns="36731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 defTabSz="1208774"/>
                  <a:endParaRPr lang="ru-RU" sz="2400">
                    <a:solidFill>
                      <a:srgbClr val="FFFFFF"/>
                    </a:solidFill>
                    <a:cs typeface="Segoe UI Light" panose="020B0502040204020203" pitchFamily="34" charset="0"/>
                  </a:endParaRPr>
                </a:p>
              </p:txBody>
            </p:sp>
          </p:grpSp>
        </p:grpSp>
        <p:grpSp>
          <p:nvGrpSpPr>
            <p:cNvPr id="1179" name="Группа 1178">
              <a:extLst>
                <a:ext uri="{FF2B5EF4-FFF2-40B4-BE49-F238E27FC236}">
                  <a16:creationId xmlns:a16="http://schemas.microsoft.com/office/drawing/2014/main" id="{C7060C56-7332-46FC-8F89-FF2B481479A6}"/>
                </a:ext>
              </a:extLst>
            </p:cNvPr>
            <p:cNvGrpSpPr/>
            <p:nvPr/>
          </p:nvGrpSpPr>
          <p:grpSpPr>
            <a:xfrm>
              <a:off x="5228621" y="343363"/>
              <a:ext cx="5800649" cy="4313964"/>
              <a:chOff x="5228621" y="343363"/>
              <a:chExt cx="5800649" cy="4313964"/>
            </a:xfr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0" scaled="0"/>
            </a:gradFill>
          </p:grpSpPr>
          <p:grpSp>
            <p:nvGrpSpPr>
              <p:cNvPr id="1180" name="Группа 1179">
                <a:extLst>
                  <a:ext uri="{FF2B5EF4-FFF2-40B4-BE49-F238E27FC236}">
                    <a16:creationId xmlns:a16="http://schemas.microsoft.com/office/drawing/2014/main" id="{C4E63330-8E4F-48EE-B384-8DC5E1A6F48F}"/>
                  </a:ext>
                </a:extLst>
              </p:cNvPr>
              <p:cNvGrpSpPr/>
              <p:nvPr/>
            </p:nvGrpSpPr>
            <p:grpSpPr>
              <a:xfrm>
                <a:off x="6803744" y="3592323"/>
                <a:ext cx="136840" cy="273198"/>
                <a:chOff x="4745870" y="915190"/>
                <a:chExt cx="2448099" cy="4887595"/>
              </a:xfrm>
              <a:grpFill/>
            </p:grpSpPr>
            <p:sp>
              <p:nvSpPr>
                <p:cNvPr id="1379" name="Полилиния: фигура 870">
                  <a:extLst>
                    <a:ext uri="{FF2B5EF4-FFF2-40B4-BE49-F238E27FC236}">
                      <a16:creationId xmlns:a16="http://schemas.microsoft.com/office/drawing/2014/main" id="{5DF06C78-2FF6-4C4A-A4CE-851DAC352912}"/>
                    </a:ext>
                  </a:extLst>
                </p:cNvPr>
                <p:cNvSpPr/>
                <p:nvPr/>
              </p:nvSpPr>
              <p:spPr>
                <a:xfrm>
                  <a:off x="4883172" y="3651002"/>
                  <a:ext cx="2152650" cy="1162050"/>
                </a:xfrm>
                <a:custGeom>
                  <a:avLst/>
                  <a:gdLst>
                    <a:gd name="connsiteX0" fmla="*/ 2065829 w 2152650"/>
                    <a:gd name="connsiteY0" fmla="*/ 7144 h 1162050"/>
                    <a:gd name="connsiteX1" fmla="*/ 89487 w 2152650"/>
                    <a:gd name="connsiteY1" fmla="*/ 7144 h 1162050"/>
                    <a:gd name="connsiteX2" fmla="*/ 7144 w 2152650"/>
                    <a:gd name="connsiteY2" fmla="*/ 89487 h 1162050"/>
                    <a:gd name="connsiteX3" fmla="*/ 201406 w 2152650"/>
                    <a:gd name="connsiteY3" fmla="*/ 599551 h 1162050"/>
                    <a:gd name="connsiteX4" fmla="*/ 336537 w 2152650"/>
                    <a:gd name="connsiteY4" fmla="*/ 912971 h 1162050"/>
                    <a:gd name="connsiteX5" fmla="*/ 583578 w 2152650"/>
                    <a:gd name="connsiteY5" fmla="*/ 1160012 h 1162050"/>
                    <a:gd name="connsiteX6" fmla="*/ 1571749 w 2152650"/>
                    <a:gd name="connsiteY6" fmla="*/ 1160012 h 1162050"/>
                    <a:gd name="connsiteX7" fmla="*/ 1818789 w 2152650"/>
                    <a:gd name="connsiteY7" fmla="*/ 912971 h 1162050"/>
                    <a:gd name="connsiteX8" fmla="*/ 1953920 w 2152650"/>
                    <a:gd name="connsiteY8" fmla="*/ 599551 h 1162050"/>
                    <a:gd name="connsiteX9" fmla="*/ 2148183 w 2152650"/>
                    <a:gd name="connsiteY9" fmla="*/ 89487 h 1162050"/>
                    <a:gd name="connsiteX10" fmla="*/ 2065829 w 2152650"/>
                    <a:gd name="connsiteY10" fmla="*/ 7144 h 1162050"/>
                    <a:gd name="connsiteX11" fmla="*/ 1820761 w 2152650"/>
                    <a:gd name="connsiteY11" fmla="*/ 502387 h 1162050"/>
                    <a:gd name="connsiteX12" fmla="*/ 1654007 w 2152650"/>
                    <a:gd name="connsiteY12" fmla="*/ 912971 h 1162050"/>
                    <a:gd name="connsiteX13" fmla="*/ 1571663 w 2152650"/>
                    <a:gd name="connsiteY13" fmla="*/ 995315 h 1162050"/>
                    <a:gd name="connsiteX14" fmla="*/ 583492 w 2152650"/>
                    <a:gd name="connsiteY14" fmla="*/ 995315 h 1162050"/>
                    <a:gd name="connsiteX15" fmla="*/ 501148 w 2152650"/>
                    <a:gd name="connsiteY15" fmla="*/ 912971 h 1162050"/>
                    <a:gd name="connsiteX16" fmla="*/ 334394 w 2152650"/>
                    <a:gd name="connsiteY16" fmla="*/ 502387 h 1162050"/>
                    <a:gd name="connsiteX17" fmla="*/ 177108 w 2152650"/>
                    <a:gd name="connsiteY17" fmla="*/ 171841 h 1162050"/>
                    <a:gd name="connsiteX18" fmla="*/ 1978057 w 2152650"/>
                    <a:gd name="connsiteY18" fmla="*/ 171841 h 1162050"/>
                    <a:gd name="connsiteX19" fmla="*/ 1820761 w 2152650"/>
                    <a:gd name="connsiteY19" fmla="*/ 502387 h 1162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152650" h="1162050">
                      <a:moveTo>
                        <a:pt x="2065829" y="7144"/>
                      </a:moveTo>
                      <a:lnTo>
                        <a:pt x="89487" y="7144"/>
                      </a:lnTo>
                      <a:cubicBezTo>
                        <a:pt x="43948" y="7144"/>
                        <a:pt x="7144" y="44034"/>
                        <a:pt x="7144" y="89487"/>
                      </a:cubicBezTo>
                      <a:cubicBezTo>
                        <a:pt x="7144" y="333727"/>
                        <a:pt x="110404" y="474955"/>
                        <a:pt x="201406" y="599551"/>
                      </a:cubicBezTo>
                      <a:cubicBezTo>
                        <a:pt x="276920" y="702812"/>
                        <a:pt x="336537" y="784336"/>
                        <a:pt x="336537" y="912971"/>
                      </a:cubicBezTo>
                      <a:cubicBezTo>
                        <a:pt x="336537" y="1049169"/>
                        <a:pt x="447380" y="1160012"/>
                        <a:pt x="583578" y="1160012"/>
                      </a:cubicBezTo>
                      <a:lnTo>
                        <a:pt x="1571749" y="1160012"/>
                      </a:lnTo>
                      <a:cubicBezTo>
                        <a:pt x="1707956" y="1160012"/>
                        <a:pt x="1818789" y="1049169"/>
                        <a:pt x="1818789" y="912971"/>
                      </a:cubicBezTo>
                      <a:cubicBezTo>
                        <a:pt x="1818789" y="784346"/>
                        <a:pt x="1878406" y="702821"/>
                        <a:pt x="1953920" y="599551"/>
                      </a:cubicBezTo>
                      <a:cubicBezTo>
                        <a:pt x="2044913" y="474955"/>
                        <a:pt x="2148183" y="333737"/>
                        <a:pt x="2148183" y="89487"/>
                      </a:cubicBezTo>
                      <a:cubicBezTo>
                        <a:pt x="2148183" y="44034"/>
                        <a:pt x="2111369" y="7144"/>
                        <a:pt x="2065829" y="7144"/>
                      </a:cubicBezTo>
                      <a:close/>
                      <a:moveTo>
                        <a:pt x="1820761" y="502387"/>
                      </a:moveTo>
                      <a:cubicBezTo>
                        <a:pt x="1738827" y="614544"/>
                        <a:pt x="1654007" y="730568"/>
                        <a:pt x="1654007" y="912971"/>
                      </a:cubicBezTo>
                      <a:cubicBezTo>
                        <a:pt x="1654007" y="958349"/>
                        <a:pt x="1617116" y="995315"/>
                        <a:pt x="1571663" y="995315"/>
                      </a:cubicBezTo>
                      <a:lnTo>
                        <a:pt x="583492" y="995315"/>
                      </a:lnTo>
                      <a:cubicBezTo>
                        <a:pt x="538039" y="995315"/>
                        <a:pt x="501148" y="958339"/>
                        <a:pt x="501148" y="912971"/>
                      </a:cubicBezTo>
                      <a:cubicBezTo>
                        <a:pt x="501148" y="730568"/>
                        <a:pt x="416328" y="614544"/>
                        <a:pt x="334394" y="502387"/>
                      </a:cubicBezTo>
                      <a:cubicBezTo>
                        <a:pt x="263662" y="405546"/>
                        <a:pt x="196129" y="313315"/>
                        <a:pt x="177108" y="171841"/>
                      </a:cubicBezTo>
                      <a:lnTo>
                        <a:pt x="1978057" y="171841"/>
                      </a:lnTo>
                      <a:cubicBezTo>
                        <a:pt x="1959026" y="313401"/>
                        <a:pt x="1891503" y="405632"/>
                        <a:pt x="1820761" y="50238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80" name="Полилиния: фигура 871">
                  <a:extLst>
                    <a:ext uri="{FF2B5EF4-FFF2-40B4-BE49-F238E27FC236}">
                      <a16:creationId xmlns:a16="http://schemas.microsoft.com/office/drawing/2014/main" id="{621BE50B-C469-4646-B2C7-EB61A1D03D62}"/>
                    </a:ext>
                  </a:extLst>
                </p:cNvPr>
                <p:cNvSpPr/>
                <p:nvPr/>
              </p:nvSpPr>
              <p:spPr>
                <a:xfrm>
                  <a:off x="6118374" y="2867958"/>
                  <a:ext cx="704850" cy="952500"/>
                </a:xfrm>
                <a:custGeom>
                  <a:avLst/>
                  <a:gdLst>
                    <a:gd name="connsiteX0" fmla="*/ 683800 w 704850"/>
                    <a:gd name="connsiteY0" fmla="*/ 32093 h 952500"/>
                    <a:gd name="connsiteX1" fmla="*/ 567357 w 704850"/>
                    <a:gd name="connsiteY1" fmla="*/ 30445 h 952500"/>
                    <a:gd name="connsiteX2" fmla="*/ 542573 w 704850"/>
                    <a:gd name="connsiteY2" fmla="*/ 54487 h 952500"/>
                    <a:gd name="connsiteX3" fmla="*/ 7144 w 704850"/>
                    <a:gd name="connsiteY3" fmla="*/ 872532 h 952500"/>
                    <a:gd name="connsiteX4" fmla="*/ 89487 w 704850"/>
                    <a:gd name="connsiteY4" fmla="*/ 954875 h 952500"/>
                    <a:gd name="connsiteX5" fmla="*/ 171755 w 704850"/>
                    <a:gd name="connsiteY5" fmla="*/ 872532 h 952500"/>
                    <a:gd name="connsiteX6" fmla="*/ 657197 w 704850"/>
                    <a:gd name="connsiteY6" fmla="*/ 172739 h 952500"/>
                    <a:gd name="connsiteX7" fmla="*/ 682152 w 704850"/>
                    <a:gd name="connsiteY7" fmla="*/ 148527 h 952500"/>
                    <a:gd name="connsiteX8" fmla="*/ 683800 w 704850"/>
                    <a:gd name="connsiteY8" fmla="*/ 32093 h 952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04850" h="952500">
                      <a:moveTo>
                        <a:pt x="683800" y="32093"/>
                      </a:moveTo>
                      <a:cubicBezTo>
                        <a:pt x="652101" y="-520"/>
                        <a:pt x="599970" y="-1254"/>
                        <a:pt x="567357" y="30445"/>
                      </a:cubicBezTo>
                      <a:lnTo>
                        <a:pt x="542573" y="54487"/>
                      </a:lnTo>
                      <a:cubicBezTo>
                        <a:pt x="342300" y="248663"/>
                        <a:pt x="7144" y="573685"/>
                        <a:pt x="7144" y="872532"/>
                      </a:cubicBezTo>
                      <a:cubicBezTo>
                        <a:pt x="7144" y="917985"/>
                        <a:pt x="43958" y="954875"/>
                        <a:pt x="89487" y="954875"/>
                      </a:cubicBezTo>
                      <a:cubicBezTo>
                        <a:pt x="134941" y="954875"/>
                        <a:pt x="171831" y="917985"/>
                        <a:pt x="171755" y="872532"/>
                      </a:cubicBezTo>
                      <a:cubicBezTo>
                        <a:pt x="171755" y="643436"/>
                        <a:pt x="487556" y="337274"/>
                        <a:pt x="657197" y="172739"/>
                      </a:cubicBezTo>
                      <a:lnTo>
                        <a:pt x="682152" y="148527"/>
                      </a:lnTo>
                      <a:cubicBezTo>
                        <a:pt x="714766" y="116837"/>
                        <a:pt x="715508" y="64707"/>
                        <a:pt x="683800" y="3209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81" name="Полилиния: фигура 872">
                  <a:extLst>
                    <a:ext uri="{FF2B5EF4-FFF2-40B4-BE49-F238E27FC236}">
                      <a16:creationId xmlns:a16="http://schemas.microsoft.com/office/drawing/2014/main" id="{3463B3F2-84B1-4E0F-BCA5-66C4C5ED5255}"/>
                    </a:ext>
                  </a:extLst>
                </p:cNvPr>
                <p:cNvSpPr/>
                <p:nvPr/>
              </p:nvSpPr>
              <p:spPr>
                <a:xfrm>
                  <a:off x="4745879" y="2348184"/>
                  <a:ext cx="2447925" cy="981075"/>
                </a:xfrm>
                <a:custGeom>
                  <a:avLst/>
                  <a:gdLst>
                    <a:gd name="connsiteX0" fmla="*/ 2445144 w 2447925"/>
                    <a:gd name="connsiteY0" fmla="*/ 279548 h 981075"/>
                    <a:gd name="connsiteX1" fmla="*/ 2309603 w 2447925"/>
                    <a:gd name="connsiteY1" fmla="*/ 66845 h 981075"/>
                    <a:gd name="connsiteX2" fmla="*/ 2063543 w 2447925"/>
                    <a:gd name="connsiteY2" fmla="*/ 12247 h 981075"/>
                    <a:gd name="connsiteX3" fmla="*/ 279396 w 2447925"/>
                    <a:gd name="connsiteY3" fmla="*/ 326734 h 981075"/>
                    <a:gd name="connsiteX4" fmla="*/ 12182 w 2447925"/>
                    <a:gd name="connsiteY4" fmla="*/ 708335 h 981075"/>
                    <a:gd name="connsiteX5" fmla="*/ 336470 w 2447925"/>
                    <a:gd name="connsiteY5" fmla="*/ 980578 h 981075"/>
                    <a:gd name="connsiteX6" fmla="*/ 393782 w 2447925"/>
                    <a:gd name="connsiteY6" fmla="*/ 975558 h 981075"/>
                    <a:gd name="connsiteX7" fmla="*/ 2177929 w 2447925"/>
                    <a:gd name="connsiteY7" fmla="*/ 661071 h 981075"/>
                    <a:gd name="connsiteX8" fmla="*/ 2390556 w 2447925"/>
                    <a:gd name="connsiteY8" fmla="*/ 525607 h 981075"/>
                    <a:gd name="connsiteX9" fmla="*/ 2445144 w 2447925"/>
                    <a:gd name="connsiteY9" fmla="*/ 279548 h 981075"/>
                    <a:gd name="connsiteX10" fmla="*/ 2255577 w 2447925"/>
                    <a:gd name="connsiteY10" fmla="*/ 431233 h 981075"/>
                    <a:gd name="connsiteX11" fmla="*/ 2149268 w 2447925"/>
                    <a:gd name="connsiteY11" fmla="*/ 498927 h 981075"/>
                    <a:gd name="connsiteX12" fmla="*/ 365121 w 2447925"/>
                    <a:gd name="connsiteY12" fmla="*/ 813414 h 981075"/>
                    <a:gd name="connsiteX13" fmla="*/ 174402 w 2447925"/>
                    <a:gd name="connsiteY13" fmla="*/ 679769 h 981075"/>
                    <a:gd name="connsiteX14" fmla="*/ 308057 w 2447925"/>
                    <a:gd name="connsiteY14" fmla="*/ 488974 h 981075"/>
                    <a:gd name="connsiteX15" fmla="*/ 2092118 w 2447925"/>
                    <a:gd name="connsiteY15" fmla="*/ 174487 h 981075"/>
                    <a:gd name="connsiteX16" fmla="*/ 2121027 w 2447925"/>
                    <a:gd name="connsiteY16" fmla="*/ 171934 h 981075"/>
                    <a:gd name="connsiteX17" fmla="*/ 2215229 w 2447925"/>
                    <a:gd name="connsiteY17" fmla="*/ 201824 h 981075"/>
                    <a:gd name="connsiteX18" fmla="*/ 2282923 w 2447925"/>
                    <a:gd name="connsiteY18" fmla="*/ 308218 h 981075"/>
                    <a:gd name="connsiteX19" fmla="*/ 2255577 w 2447925"/>
                    <a:gd name="connsiteY19" fmla="*/ 431233 h 981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47925" h="981075">
                      <a:moveTo>
                        <a:pt x="2445144" y="279548"/>
                      </a:moveTo>
                      <a:cubicBezTo>
                        <a:pt x="2429827" y="192832"/>
                        <a:pt x="2381735" y="117327"/>
                        <a:pt x="2309603" y="66845"/>
                      </a:cubicBezTo>
                      <a:cubicBezTo>
                        <a:pt x="2237546" y="16362"/>
                        <a:pt x="2149935" y="-3069"/>
                        <a:pt x="2063543" y="12247"/>
                      </a:cubicBezTo>
                      <a:lnTo>
                        <a:pt x="279396" y="326734"/>
                      </a:lnTo>
                      <a:cubicBezTo>
                        <a:pt x="100536" y="358272"/>
                        <a:pt x="-19365" y="529474"/>
                        <a:pt x="12182" y="708335"/>
                      </a:cubicBezTo>
                      <a:cubicBezTo>
                        <a:pt x="40347" y="867926"/>
                        <a:pt x="179755" y="980578"/>
                        <a:pt x="336470" y="980578"/>
                      </a:cubicBezTo>
                      <a:cubicBezTo>
                        <a:pt x="355330" y="980578"/>
                        <a:pt x="374513" y="978930"/>
                        <a:pt x="393782" y="975558"/>
                      </a:cubicBezTo>
                      <a:lnTo>
                        <a:pt x="2177929" y="661071"/>
                      </a:lnTo>
                      <a:cubicBezTo>
                        <a:pt x="2264559" y="645755"/>
                        <a:pt x="2340073" y="597663"/>
                        <a:pt x="2390556" y="525607"/>
                      </a:cubicBezTo>
                      <a:cubicBezTo>
                        <a:pt x="2441029" y="453550"/>
                        <a:pt x="2460460" y="366177"/>
                        <a:pt x="2445144" y="279548"/>
                      </a:cubicBezTo>
                      <a:close/>
                      <a:moveTo>
                        <a:pt x="2255577" y="431233"/>
                      </a:moveTo>
                      <a:cubicBezTo>
                        <a:pt x="2230374" y="467219"/>
                        <a:pt x="2192578" y="491269"/>
                        <a:pt x="2149268" y="498927"/>
                      </a:cubicBezTo>
                      <a:lnTo>
                        <a:pt x="365121" y="813414"/>
                      </a:lnTo>
                      <a:cubicBezTo>
                        <a:pt x="276434" y="829064"/>
                        <a:pt x="190128" y="769190"/>
                        <a:pt x="174402" y="679769"/>
                      </a:cubicBezTo>
                      <a:cubicBezTo>
                        <a:pt x="158677" y="590339"/>
                        <a:pt x="218541" y="504700"/>
                        <a:pt x="308057" y="488974"/>
                      </a:cubicBezTo>
                      <a:lnTo>
                        <a:pt x="2092118" y="174487"/>
                      </a:lnTo>
                      <a:cubicBezTo>
                        <a:pt x="2101834" y="172753"/>
                        <a:pt x="2111473" y="171934"/>
                        <a:pt x="2121027" y="171934"/>
                      </a:cubicBezTo>
                      <a:cubicBezTo>
                        <a:pt x="2154621" y="171934"/>
                        <a:pt x="2187149" y="182145"/>
                        <a:pt x="2215229" y="201824"/>
                      </a:cubicBezTo>
                      <a:cubicBezTo>
                        <a:pt x="2251214" y="227103"/>
                        <a:pt x="2275265" y="264898"/>
                        <a:pt x="2282923" y="308218"/>
                      </a:cubicBezTo>
                      <a:cubicBezTo>
                        <a:pt x="2290581" y="351538"/>
                        <a:pt x="2280856" y="395162"/>
                        <a:pt x="2255577" y="43123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82" name="Полилиния: фигура 873">
                  <a:extLst>
                    <a:ext uri="{FF2B5EF4-FFF2-40B4-BE49-F238E27FC236}">
                      <a16:creationId xmlns:a16="http://schemas.microsoft.com/office/drawing/2014/main" id="{B418FA3F-C499-4209-9F26-88D4CEF34C48}"/>
                    </a:ext>
                  </a:extLst>
                </p:cNvPr>
                <p:cNvSpPr/>
                <p:nvPr/>
              </p:nvSpPr>
              <p:spPr>
                <a:xfrm>
                  <a:off x="4745870" y="1846562"/>
                  <a:ext cx="2447925" cy="981075"/>
                </a:xfrm>
                <a:custGeom>
                  <a:avLst/>
                  <a:gdLst>
                    <a:gd name="connsiteX0" fmla="*/ 2445067 w 2447925"/>
                    <a:gd name="connsiteY0" fmla="*/ 279506 h 981075"/>
                    <a:gd name="connsiteX1" fmla="*/ 2309603 w 2447925"/>
                    <a:gd name="connsiteY1" fmla="*/ 66879 h 981075"/>
                    <a:gd name="connsiteX2" fmla="*/ 2063543 w 2447925"/>
                    <a:gd name="connsiteY2" fmla="*/ 12282 h 981075"/>
                    <a:gd name="connsiteX3" fmla="*/ 279396 w 2447925"/>
                    <a:gd name="connsiteY3" fmla="*/ 326769 h 981075"/>
                    <a:gd name="connsiteX4" fmla="*/ 12182 w 2447925"/>
                    <a:gd name="connsiteY4" fmla="*/ 708369 h 981075"/>
                    <a:gd name="connsiteX5" fmla="*/ 336470 w 2447925"/>
                    <a:gd name="connsiteY5" fmla="*/ 980613 h 981075"/>
                    <a:gd name="connsiteX6" fmla="*/ 393782 w 2447925"/>
                    <a:gd name="connsiteY6" fmla="*/ 975593 h 981075"/>
                    <a:gd name="connsiteX7" fmla="*/ 2177929 w 2447925"/>
                    <a:gd name="connsiteY7" fmla="*/ 661192 h 981075"/>
                    <a:gd name="connsiteX8" fmla="*/ 2390555 w 2447925"/>
                    <a:gd name="connsiteY8" fmla="*/ 525727 h 981075"/>
                    <a:gd name="connsiteX9" fmla="*/ 2445067 w 2447925"/>
                    <a:gd name="connsiteY9" fmla="*/ 279506 h 981075"/>
                    <a:gd name="connsiteX10" fmla="*/ 2255586 w 2447925"/>
                    <a:gd name="connsiteY10" fmla="*/ 431192 h 981075"/>
                    <a:gd name="connsiteX11" fmla="*/ 2149278 w 2447925"/>
                    <a:gd name="connsiteY11" fmla="*/ 498886 h 981075"/>
                    <a:gd name="connsiteX12" fmla="*/ 365131 w 2447925"/>
                    <a:gd name="connsiteY12" fmla="*/ 813373 h 981075"/>
                    <a:gd name="connsiteX13" fmla="*/ 174412 w 2447925"/>
                    <a:gd name="connsiteY13" fmla="*/ 679804 h 981075"/>
                    <a:gd name="connsiteX14" fmla="*/ 308067 w 2447925"/>
                    <a:gd name="connsiteY14" fmla="*/ 489008 h 981075"/>
                    <a:gd name="connsiteX15" fmla="*/ 2092213 w 2447925"/>
                    <a:gd name="connsiteY15" fmla="*/ 174521 h 981075"/>
                    <a:gd name="connsiteX16" fmla="*/ 2121122 w 2447925"/>
                    <a:gd name="connsiteY16" fmla="*/ 171969 h 981075"/>
                    <a:gd name="connsiteX17" fmla="*/ 2215324 w 2447925"/>
                    <a:gd name="connsiteY17" fmla="*/ 201782 h 981075"/>
                    <a:gd name="connsiteX18" fmla="*/ 2283018 w 2447925"/>
                    <a:gd name="connsiteY18" fmla="*/ 308090 h 981075"/>
                    <a:gd name="connsiteX19" fmla="*/ 2255586 w 2447925"/>
                    <a:gd name="connsiteY19" fmla="*/ 431192 h 981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447925" h="981075">
                      <a:moveTo>
                        <a:pt x="2445067" y="279506"/>
                      </a:moveTo>
                      <a:cubicBezTo>
                        <a:pt x="2429837" y="192876"/>
                        <a:pt x="2381745" y="117362"/>
                        <a:pt x="2309603" y="66879"/>
                      </a:cubicBezTo>
                      <a:cubicBezTo>
                        <a:pt x="2237546" y="16397"/>
                        <a:pt x="2149935" y="-3120"/>
                        <a:pt x="2063543" y="12282"/>
                      </a:cubicBezTo>
                      <a:lnTo>
                        <a:pt x="279396" y="326769"/>
                      </a:lnTo>
                      <a:cubicBezTo>
                        <a:pt x="100536" y="358306"/>
                        <a:pt x="-19365" y="529423"/>
                        <a:pt x="12182" y="708369"/>
                      </a:cubicBezTo>
                      <a:cubicBezTo>
                        <a:pt x="40347" y="867961"/>
                        <a:pt x="179679" y="980613"/>
                        <a:pt x="336470" y="980613"/>
                      </a:cubicBezTo>
                      <a:cubicBezTo>
                        <a:pt x="355330" y="980613"/>
                        <a:pt x="374513" y="978965"/>
                        <a:pt x="393782" y="975593"/>
                      </a:cubicBezTo>
                      <a:lnTo>
                        <a:pt x="2177929" y="661192"/>
                      </a:lnTo>
                      <a:cubicBezTo>
                        <a:pt x="2264559" y="645876"/>
                        <a:pt x="2340073" y="597784"/>
                        <a:pt x="2390555" y="525727"/>
                      </a:cubicBezTo>
                      <a:cubicBezTo>
                        <a:pt x="2441038" y="453671"/>
                        <a:pt x="2460469" y="366136"/>
                        <a:pt x="2445067" y="279506"/>
                      </a:cubicBezTo>
                      <a:close/>
                      <a:moveTo>
                        <a:pt x="2255586" y="431192"/>
                      </a:moveTo>
                      <a:cubicBezTo>
                        <a:pt x="2230383" y="467263"/>
                        <a:pt x="2192588" y="491228"/>
                        <a:pt x="2149278" y="498886"/>
                      </a:cubicBezTo>
                      <a:lnTo>
                        <a:pt x="365131" y="813373"/>
                      </a:lnTo>
                      <a:cubicBezTo>
                        <a:pt x="275786" y="829270"/>
                        <a:pt x="190138" y="769148"/>
                        <a:pt x="174412" y="679804"/>
                      </a:cubicBezTo>
                      <a:cubicBezTo>
                        <a:pt x="158686" y="590373"/>
                        <a:pt x="218551" y="504810"/>
                        <a:pt x="308067" y="489008"/>
                      </a:cubicBezTo>
                      <a:lnTo>
                        <a:pt x="2092213" y="174521"/>
                      </a:lnTo>
                      <a:cubicBezTo>
                        <a:pt x="2101853" y="172788"/>
                        <a:pt x="2111483" y="171969"/>
                        <a:pt x="2121122" y="171969"/>
                      </a:cubicBezTo>
                      <a:cubicBezTo>
                        <a:pt x="2154640" y="171969"/>
                        <a:pt x="2187244" y="182179"/>
                        <a:pt x="2215324" y="201782"/>
                      </a:cubicBezTo>
                      <a:cubicBezTo>
                        <a:pt x="2251395" y="226985"/>
                        <a:pt x="2275360" y="264780"/>
                        <a:pt x="2283018" y="308090"/>
                      </a:cubicBezTo>
                      <a:cubicBezTo>
                        <a:pt x="2290591" y="351391"/>
                        <a:pt x="2280866" y="395120"/>
                        <a:pt x="2255586" y="43119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83" name="Полилиния: фигура 874">
                  <a:extLst>
                    <a:ext uri="{FF2B5EF4-FFF2-40B4-BE49-F238E27FC236}">
                      <a16:creationId xmlns:a16="http://schemas.microsoft.com/office/drawing/2014/main" id="{065960C9-3FFC-4AA7-B2D3-F8B0CF221B2F}"/>
                    </a:ext>
                  </a:extLst>
                </p:cNvPr>
                <p:cNvSpPr/>
                <p:nvPr/>
              </p:nvSpPr>
              <p:spPr>
                <a:xfrm>
                  <a:off x="4746044" y="1345181"/>
                  <a:ext cx="2447925" cy="981075"/>
                </a:xfrm>
                <a:custGeom>
                  <a:avLst/>
                  <a:gdLst>
                    <a:gd name="connsiteX0" fmla="*/ 2445064 w 2447925"/>
                    <a:gd name="connsiteY0" fmla="*/ 279311 h 981075"/>
                    <a:gd name="connsiteX1" fmla="*/ 2063464 w 2447925"/>
                    <a:gd name="connsiteY1" fmla="*/ 12096 h 981075"/>
                    <a:gd name="connsiteX2" fmla="*/ 279318 w 2447925"/>
                    <a:gd name="connsiteY2" fmla="*/ 326574 h 981075"/>
                    <a:gd name="connsiteX3" fmla="*/ 12179 w 2447925"/>
                    <a:gd name="connsiteY3" fmla="*/ 708088 h 981075"/>
                    <a:gd name="connsiteX4" fmla="*/ 336468 w 2447925"/>
                    <a:gd name="connsiteY4" fmla="*/ 980332 h 981075"/>
                    <a:gd name="connsiteX5" fmla="*/ 393779 w 2447925"/>
                    <a:gd name="connsiteY5" fmla="*/ 975312 h 981075"/>
                    <a:gd name="connsiteX6" fmla="*/ 2177926 w 2447925"/>
                    <a:gd name="connsiteY6" fmla="*/ 660911 h 981075"/>
                    <a:gd name="connsiteX7" fmla="*/ 2445064 w 2447925"/>
                    <a:gd name="connsiteY7" fmla="*/ 279311 h 981075"/>
                    <a:gd name="connsiteX8" fmla="*/ 2149266 w 2447925"/>
                    <a:gd name="connsiteY8" fmla="*/ 498681 h 981075"/>
                    <a:gd name="connsiteX9" fmla="*/ 365119 w 2447925"/>
                    <a:gd name="connsiteY9" fmla="*/ 813168 h 981075"/>
                    <a:gd name="connsiteX10" fmla="*/ 174400 w 2447925"/>
                    <a:gd name="connsiteY10" fmla="*/ 679599 h 981075"/>
                    <a:gd name="connsiteX11" fmla="*/ 307969 w 2447925"/>
                    <a:gd name="connsiteY11" fmla="*/ 488804 h 981075"/>
                    <a:gd name="connsiteX12" fmla="*/ 2092116 w 2447925"/>
                    <a:gd name="connsiteY12" fmla="*/ 174317 h 981075"/>
                    <a:gd name="connsiteX13" fmla="*/ 2120776 w 2447925"/>
                    <a:gd name="connsiteY13" fmla="*/ 171764 h 981075"/>
                    <a:gd name="connsiteX14" fmla="*/ 2282835 w 2447925"/>
                    <a:gd name="connsiteY14" fmla="*/ 307886 h 981075"/>
                    <a:gd name="connsiteX15" fmla="*/ 2149266 w 2447925"/>
                    <a:gd name="connsiteY15" fmla="*/ 498681 h 981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447925" h="981075">
                      <a:moveTo>
                        <a:pt x="2445064" y="279311"/>
                      </a:moveTo>
                      <a:cubicBezTo>
                        <a:pt x="2413527" y="100450"/>
                        <a:pt x="2242906" y="-19117"/>
                        <a:pt x="2063464" y="12096"/>
                      </a:cubicBezTo>
                      <a:lnTo>
                        <a:pt x="279318" y="326574"/>
                      </a:lnTo>
                      <a:cubicBezTo>
                        <a:pt x="100543" y="358111"/>
                        <a:pt x="-19358" y="529228"/>
                        <a:pt x="12179" y="708088"/>
                      </a:cubicBezTo>
                      <a:cubicBezTo>
                        <a:pt x="40345" y="867680"/>
                        <a:pt x="179753" y="980332"/>
                        <a:pt x="336468" y="980332"/>
                      </a:cubicBezTo>
                      <a:cubicBezTo>
                        <a:pt x="355327" y="980332"/>
                        <a:pt x="374434" y="978684"/>
                        <a:pt x="393779" y="975312"/>
                      </a:cubicBezTo>
                      <a:lnTo>
                        <a:pt x="2177926" y="660911"/>
                      </a:lnTo>
                      <a:cubicBezTo>
                        <a:pt x="2356701" y="629364"/>
                        <a:pt x="2476602" y="458247"/>
                        <a:pt x="2445064" y="279311"/>
                      </a:cubicBezTo>
                      <a:close/>
                      <a:moveTo>
                        <a:pt x="2149266" y="498681"/>
                      </a:moveTo>
                      <a:lnTo>
                        <a:pt x="365119" y="813168"/>
                      </a:lnTo>
                      <a:cubicBezTo>
                        <a:pt x="276022" y="828894"/>
                        <a:pt x="190125" y="768943"/>
                        <a:pt x="174400" y="679599"/>
                      </a:cubicBezTo>
                      <a:cubicBezTo>
                        <a:pt x="158674" y="590083"/>
                        <a:pt x="218539" y="504529"/>
                        <a:pt x="307969" y="488804"/>
                      </a:cubicBezTo>
                      <a:lnTo>
                        <a:pt x="2092116" y="174317"/>
                      </a:lnTo>
                      <a:cubicBezTo>
                        <a:pt x="2101755" y="172583"/>
                        <a:pt x="2111385" y="171764"/>
                        <a:pt x="2120776" y="171764"/>
                      </a:cubicBezTo>
                      <a:cubicBezTo>
                        <a:pt x="2199167" y="171764"/>
                        <a:pt x="2268757" y="228095"/>
                        <a:pt x="2282835" y="307886"/>
                      </a:cubicBezTo>
                      <a:cubicBezTo>
                        <a:pt x="2298570" y="397392"/>
                        <a:pt x="2238696" y="482955"/>
                        <a:pt x="2149266" y="49868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84" name="Полилиния: фигура 875">
                  <a:extLst>
                    <a:ext uri="{FF2B5EF4-FFF2-40B4-BE49-F238E27FC236}">
                      <a16:creationId xmlns:a16="http://schemas.microsoft.com/office/drawing/2014/main" id="{1C7705B6-B023-48F8-9AD4-CE08EA7269B5}"/>
                    </a:ext>
                  </a:extLst>
                </p:cNvPr>
                <p:cNvSpPr/>
                <p:nvPr/>
              </p:nvSpPr>
              <p:spPr>
                <a:xfrm>
                  <a:off x="5148483" y="915190"/>
                  <a:ext cx="1638300" cy="838200"/>
                </a:xfrm>
                <a:custGeom>
                  <a:avLst/>
                  <a:gdLst>
                    <a:gd name="connsiteX0" fmla="*/ 1634174 w 1638300"/>
                    <a:gd name="connsiteY0" fmla="*/ 279362 h 838200"/>
                    <a:gd name="connsiteX1" fmla="*/ 1252574 w 1638300"/>
                    <a:gd name="connsiteY1" fmla="*/ 12138 h 838200"/>
                    <a:gd name="connsiteX2" fmla="*/ 279471 w 1638300"/>
                    <a:gd name="connsiteY2" fmla="*/ 183673 h 838200"/>
                    <a:gd name="connsiteX3" fmla="*/ 66845 w 1638300"/>
                    <a:gd name="connsiteY3" fmla="*/ 319138 h 838200"/>
                    <a:gd name="connsiteX4" fmla="*/ 12247 w 1638300"/>
                    <a:gd name="connsiteY4" fmla="*/ 565273 h 838200"/>
                    <a:gd name="connsiteX5" fmla="*/ 147626 w 1638300"/>
                    <a:gd name="connsiteY5" fmla="*/ 777976 h 838200"/>
                    <a:gd name="connsiteX6" fmla="*/ 335869 w 1638300"/>
                    <a:gd name="connsiteY6" fmla="*/ 837593 h 838200"/>
                    <a:gd name="connsiteX7" fmla="*/ 393838 w 1638300"/>
                    <a:gd name="connsiteY7" fmla="*/ 832488 h 838200"/>
                    <a:gd name="connsiteX8" fmla="*/ 1367026 w 1638300"/>
                    <a:gd name="connsiteY8" fmla="*/ 660962 h 838200"/>
                    <a:gd name="connsiteX9" fmla="*/ 1634174 w 1638300"/>
                    <a:gd name="connsiteY9" fmla="*/ 279362 h 838200"/>
                    <a:gd name="connsiteX10" fmla="*/ 1338299 w 1638300"/>
                    <a:gd name="connsiteY10" fmla="*/ 498818 h 838200"/>
                    <a:gd name="connsiteX11" fmla="*/ 365120 w 1638300"/>
                    <a:gd name="connsiteY11" fmla="*/ 670344 h 838200"/>
                    <a:gd name="connsiteX12" fmla="*/ 242095 w 1638300"/>
                    <a:gd name="connsiteY12" fmla="*/ 643083 h 838200"/>
                    <a:gd name="connsiteX13" fmla="*/ 174401 w 1638300"/>
                    <a:gd name="connsiteY13" fmla="*/ 536689 h 838200"/>
                    <a:gd name="connsiteX14" fmla="*/ 201738 w 1638300"/>
                    <a:gd name="connsiteY14" fmla="*/ 413664 h 838200"/>
                    <a:gd name="connsiteX15" fmla="*/ 308132 w 1638300"/>
                    <a:gd name="connsiteY15" fmla="*/ 345894 h 838200"/>
                    <a:gd name="connsiteX16" fmla="*/ 1281235 w 1638300"/>
                    <a:gd name="connsiteY16" fmla="*/ 174444 h 838200"/>
                    <a:gd name="connsiteX17" fmla="*/ 1309895 w 1638300"/>
                    <a:gd name="connsiteY17" fmla="*/ 171891 h 838200"/>
                    <a:gd name="connsiteX18" fmla="*/ 1471877 w 1638300"/>
                    <a:gd name="connsiteY18" fmla="*/ 308013 h 838200"/>
                    <a:gd name="connsiteX19" fmla="*/ 1338299 w 1638300"/>
                    <a:gd name="connsiteY19" fmla="*/ 498818 h 838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638300" h="838200">
                      <a:moveTo>
                        <a:pt x="1634174" y="279362"/>
                      </a:moveTo>
                      <a:cubicBezTo>
                        <a:pt x="1602637" y="100501"/>
                        <a:pt x="1432015" y="-19238"/>
                        <a:pt x="1252574" y="12138"/>
                      </a:cubicBezTo>
                      <a:lnTo>
                        <a:pt x="279471" y="183673"/>
                      </a:lnTo>
                      <a:cubicBezTo>
                        <a:pt x="192841" y="198990"/>
                        <a:pt x="117327" y="247081"/>
                        <a:pt x="66845" y="319138"/>
                      </a:cubicBezTo>
                      <a:cubicBezTo>
                        <a:pt x="16362" y="391271"/>
                        <a:pt x="-3069" y="478644"/>
                        <a:pt x="12247" y="565273"/>
                      </a:cubicBezTo>
                      <a:cubicBezTo>
                        <a:pt x="27478" y="651903"/>
                        <a:pt x="75570" y="727418"/>
                        <a:pt x="147626" y="777976"/>
                      </a:cubicBezTo>
                      <a:cubicBezTo>
                        <a:pt x="203709" y="817172"/>
                        <a:pt x="268927" y="837593"/>
                        <a:pt x="335869" y="837593"/>
                      </a:cubicBezTo>
                      <a:cubicBezTo>
                        <a:pt x="355138" y="837593"/>
                        <a:pt x="374493" y="835945"/>
                        <a:pt x="393838" y="832488"/>
                      </a:cubicBezTo>
                      <a:lnTo>
                        <a:pt x="1367026" y="660962"/>
                      </a:lnTo>
                      <a:cubicBezTo>
                        <a:pt x="1545820" y="629415"/>
                        <a:pt x="1665721" y="458298"/>
                        <a:pt x="1634174" y="279362"/>
                      </a:cubicBezTo>
                      <a:close/>
                      <a:moveTo>
                        <a:pt x="1338299" y="498818"/>
                      </a:moveTo>
                      <a:lnTo>
                        <a:pt x="365120" y="670344"/>
                      </a:lnTo>
                      <a:cubicBezTo>
                        <a:pt x="321972" y="677840"/>
                        <a:pt x="278081" y="668372"/>
                        <a:pt x="242095" y="643083"/>
                      </a:cubicBezTo>
                      <a:cubicBezTo>
                        <a:pt x="206110" y="617794"/>
                        <a:pt x="182059" y="580009"/>
                        <a:pt x="174401" y="536689"/>
                      </a:cubicBezTo>
                      <a:cubicBezTo>
                        <a:pt x="166829" y="493379"/>
                        <a:pt x="176544" y="449650"/>
                        <a:pt x="201738" y="413664"/>
                      </a:cubicBezTo>
                      <a:cubicBezTo>
                        <a:pt x="226941" y="377593"/>
                        <a:pt x="264736" y="353552"/>
                        <a:pt x="308132" y="345894"/>
                      </a:cubicBezTo>
                      <a:lnTo>
                        <a:pt x="1281235" y="174444"/>
                      </a:lnTo>
                      <a:cubicBezTo>
                        <a:pt x="1290864" y="172710"/>
                        <a:pt x="1300504" y="171891"/>
                        <a:pt x="1309895" y="171891"/>
                      </a:cubicBezTo>
                      <a:cubicBezTo>
                        <a:pt x="1388286" y="171891"/>
                        <a:pt x="1457876" y="228212"/>
                        <a:pt x="1471877" y="308013"/>
                      </a:cubicBezTo>
                      <a:cubicBezTo>
                        <a:pt x="1487603" y="397529"/>
                        <a:pt x="1427729" y="483092"/>
                        <a:pt x="1338299" y="49881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 dirty="0"/>
                </a:p>
              </p:txBody>
            </p:sp>
            <p:sp>
              <p:nvSpPr>
                <p:cNvPr id="1385" name="Полилиния: фигура 876">
                  <a:extLst>
                    <a:ext uri="{FF2B5EF4-FFF2-40B4-BE49-F238E27FC236}">
                      <a16:creationId xmlns:a16="http://schemas.microsoft.com/office/drawing/2014/main" id="{DB970B85-678A-48B5-90E7-7F67F61DA3EB}"/>
                    </a:ext>
                  </a:extLst>
                </p:cNvPr>
                <p:cNvSpPr/>
                <p:nvPr/>
              </p:nvSpPr>
              <p:spPr>
                <a:xfrm>
                  <a:off x="5322014" y="3102745"/>
                  <a:ext cx="476250" cy="723900"/>
                </a:xfrm>
                <a:custGeom>
                  <a:avLst/>
                  <a:gdLst>
                    <a:gd name="connsiteX0" fmla="*/ 199981 w 476250"/>
                    <a:gd name="connsiteY0" fmla="*/ 89562 h 723900"/>
                    <a:gd name="connsiteX1" fmla="*/ 150165 w 476250"/>
                    <a:gd name="connsiteY1" fmla="*/ 33812 h 723900"/>
                    <a:gd name="connsiteX2" fmla="*/ 33808 w 476250"/>
                    <a:gd name="connsiteY2" fmla="*/ 28792 h 723900"/>
                    <a:gd name="connsiteX3" fmla="*/ 28864 w 476250"/>
                    <a:gd name="connsiteY3" fmla="*/ 145150 h 723900"/>
                    <a:gd name="connsiteX4" fmla="*/ 75717 w 476250"/>
                    <a:gd name="connsiteY4" fmla="*/ 197528 h 723900"/>
                    <a:gd name="connsiteX5" fmla="*/ 309423 w 476250"/>
                    <a:gd name="connsiteY5" fmla="*/ 637754 h 723900"/>
                    <a:gd name="connsiteX6" fmla="*/ 391767 w 476250"/>
                    <a:gd name="connsiteY6" fmla="*/ 720098 h 723900"/>
                    <a:gd name="connsiteX7" fmla="*/ 474034 w 476250"/>
                    <a:gd name="connsiteY7" fmla="*/ 637754 h 723900"/>
                    <a:gd name="connsiteX8" fmla="*/ 199981 w 476250"/>
                    <a:gd name="connsiteY8" fmla="*/ 89562 h 7239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76250" h="723900">
                      <a:moveTo>
                        <a:pt x="199981" y="89562"/>
                      </a:moveTo>
                      <a:cubicBezTo>
                        <a:pt x="183598" y="70702"/>
                        <a:pt x="166958" y="52090"/>
                        <a:pt x="150165" y="33812"/>
                      </a:cubicBezTo>
                      <a:cubicBezTo>
                        <a:pt x="119371" y="217"/>
                        <a:pt x="67326" y="-1840"/>
                        <a:pt x="33808" y="28792"/>
                      </a:cubicBezTo>
                      <a:cubicBezTo>
                        <a:pt x="289" y="59510"/>
                        <a:pt x="-1930" y="111631"/>
                        <a:pt x="28864" y="145150"/>
                      </a:cubicBezTo>
                      <a:cubicBezTo>
                        <a:pt x="44590" y="162276"/>
                        <a:pt x="60239" y="179735"/>
                        <a:pt x="75717" y="197528"/>
                      </a:cubicBezTo>
                      <a:cubicBezTo>
                        <a:pt x="230775" y="376302"/>
                        <a:pt x="309423" y="524445"/>
                        <a:pt x="309423" y="637754"/>
                      </a:cubicBezTo>
                      <a:cubicBezTo>
                        <a:pt x="309423" y="683207"/>
                        <a:pt x="346237" y="720098"/>
                        <a:pt x="391767" y="720098"/>
                      </a:cubicBezTo>
                      <a:cubicBezTo>
                        <a:pt x="437220" y="720098"/>
                        <a:pt x="474110" y="683207"/>
                        <a:pt x="474034" y="637754"/>
                      </a:cubicBezTo>
                      <a:cubicBezTo>
                        <a:pt x="474034" y="481458"/>
                        <a:pt x="384366" y="302188"/>
                        <a:pt x="199981" y="89562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86" name="Полилиния: фигура 877">
                  <a:extLst>
                    <a:ext uri="{FF2B5EF4-FFF2-40B4-BE49-F238E27FC236}">
                      <a16:creationId xmlns:a16="http://schemas.microsoft.com/office/drawing/2014/main" id="{09E932B1-7E56-4E15-AE51-8D777C81E4F5}"/>
                    </a:ext>
                  </a:extLst>
                </p:cNvPr>
                <p:cNvSpPr/>
                <p:nvPr/>
              </p:nvSpPr>
              <p:spPr>
                <a:xfrm>
                  <a:off x="5212728" y="4968566"/>
                  <a:ext cx="1495425" cy="504825"/>
                </a:xfrm>
                <a:custGeom>
                  <a:avLst/>
                  <a:gdLst>
                    <a:gd name="connsiteX0" fmla="*/ 1242355 w 1495425"/>
                    <a:gd name="connsiteY0" fmla="*/ 7144 h 504825"/>
                    <a:gd name="connsiteX1" fmla="*/ 254184 w 1495425"/>
                    <a:gd name="connsiteY1" fmla="*/ 7144 h 504825"/>
                    <a:gd name="connsiteX2" fmla="*/ 7144 w 1495425"/>
                    <a:gd name="connsiteY2" fmla="*/ 254184 h 504825"/>
                    <a:gd name="connsiteX3" fmla="*/ 254184 w 1495425"/>
                    <a:gd name="connsiteY3" fmla="*/ 501225 h 504825"/>
                    <a:gd name="connsiteX4" fmla="*/ 1242355 w 1495425"/>
                    <a:gd name="connsiteY4" fmla="*/ 501225 h 504825"/>
                    <a:gd name="connsiteX5" fmla="*/ 1489396 w 1495425"/>
                    <a:gd name="connsiteY5" fmla="*/ 254184 h 504825"/>
                    <a:gd name="connsiteX6" fmla="*/ 1242355 w 1495425"/>
                    <a:gd name="connsiteY6" fmla="*/ 7144 h 504825"/>
                    <a:gd name="connsiteX7" fmla="*/ 1242355 w 1495425"/>
                    <a:gd name="connsiteY7" fmla="*/ 336537 h 504825"/>
                    <a:gd name="connsiteX8" fmla="*/ 254184 w 1495425"/>
                    <a:gd name="connsiteY8" fmla="*/ 336537 h 504825"/>
                    <a:gd name="connsiteX9" fmla="*/ 171841 w 1495425"/>
                    <a:gd name="connsiteY9" fmla="*/ 254194 h 504825"/>
                    <a:gd name="connsiteX10" fmla="*/ 254184 w 1495425"/>
                    <a:gd name="connsiteY10" fmla="*/ 171850 h 504825"/>
                    <a:gd name="connsiteX11" fmla="*/ 1242355 w 1495425"/>
                    <a:gd name="connsiteY11" fmla="*/ 171850 h 504825"/>
                    <a:gd name="connsiteX12" fmla="*/ 1324699 w 1495425"/>
                    <a:gd name="connsiteY12" fmla="*/ 254194 h 504825"/>
                    <a:gd name="connsiteX13" fmla="*/ 1242355 w 1495425"/>
                    <a:gd name="connsiteY13" fmla="*/ 336537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5425" h="504825">
                      <a:moveTo>
                        <a:pt x="1242355" y="7144"/>
                      </a:moveTo>
                      <a:lnTo>
                        <a:pt x="254184" y="7144"/>
                      </a:lnTo>
                      <a:cubicBezTo>
                        <a:pt x="117977" y="7144"/>
                        <a:pt x="7144" y="117986"/>
                        <a:pt x="7144" y="254184"/>
                      </a:cubicBezTo>
                      <a:cubicBezTo>
                        <a:pt x="7144" y="390382"/>
                        <a:pt x="117986" y="501225"/>
                        <a:pt x="254184" y="501225"/>
                      </a:cubicBezTo>
                      <a:lnTo>
                        <a:pt x="1242355" y="501225"/>
                      </a:lnTo>
                      <a:cubicBezTo>
                        <a:pt x="1378563" y="501225"/>
                        <a:pt x="1489396" y="390382"/>
                        <a:pt x="1489396" y="254184"/>
                      </a:cubicBezTo>
                      <a:cubicBezTo>
                        <a:pt x="1489396" y="117986"/>
                        <a:pt x="1378553" y="7144"/>
                        <a:pt x="1242355" y="7144"/>
                      </a:cubicBezTo>
                      <a:close/>
                      <a:moveTo>
                        <a:pt x="1242355" y="336537"/>
                      </a:moveTo>
                      <a:lnTo>
                        <a:pt x="254184" y="336537"/>
                      </a:lnTo>
                      <a:cubicBezTo>
                        <a:pt x="208731" y="336537"/>
                        <a:pt x="171841" y="299561"/>
                        <a:pt x="171841" y="254194"/>
                      </a:cubicBezTo>
                      <a:cubicBezTo>
                        <a:pt x="171841" y="208826"/>
                        <a:pt x="208731" y="171850"/>
                        <a:pt x="254184" y="171850"/>
                      </a:cubicBezTo>
                      <a:lnTo>
                        <a:pt x="1242355" y="171850"/>
                      </a:lnTo>
                      <a:cubicBezTo>
                        <a:pt x="1287809" y="171850"/>
                        <a:pt x="1324699" y="208826"/>
                        <a:pt x="1324699" y="254194"/>
                      </a:cubicBezTo>
                      <a:cubicBezTo>
                        <a:pt x="1324699" y="299561"/>
                        <a:pt x="1287809" y="336537"/>
                        <a:pt x="1242355" y="3365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87" name="Полилиния: фигура 878">
                  <a:extLst>
                    <a:ext uri="{FF2B5EF4-FFF2-40B4-BE49-F238E27FC236}">
                      <a16:creationId xmlns:a16="http://schemas.microsoft.com/office/drawing/2014/main" id="{6E0B98A3-EBB8-4DB9-8F75-3917EBF2B49A}"/>
                    </a:ext>
                  </a:extLst>
                </p:cNvPr>
                <p:cNvSpPr/>
                <p:nvPr/>
              </p:nvSpPr>
              <p:spPr>
                <a:xfrm>
                  <a:off x="5212728" y="4639173"/>
                  <a:ext cx="1495425" cy="504825"/>
                </a:xfrm>
                <a:custGeom>
                  <a:avLst/>
                  <a:gdLst>
                    <a:gd name="connsiteX0" fmla="*/ 1242355 w 1495425"/>
                    <a:gd name="connsiteY0" fmla="*/ 7144 h 504825"/>
                    <a:gd name="connsiteX1" fmla="*/ 254184 w 1495425"/>
                    <a:gd name="connsiteY1" fmla="*/ 7144 h 504825"/>
                    <a:gd name="connsiteX2" fmla="*/ 7144 w 1495425"/>
                    <a:gd name="connsiteY2" fmla="*/ 254184 h 504825"/>
                    <a:gd name="connsiteX3" fmla="*/ 254184 w 1495425"/>
                    <a:gd name="connsiteY3" fmla="*/ 501225 h 504825"/>
                    <a:gd name="connsiteX4" fmla="*/ 1242355 w 1495425"/>
                    <a:gd name="connsiteY4" fmla="*/ 501225 h 504825"/>
                    <a:gd name="connsiteX5" fmla="*/ 1489396 w 1495425"/>
                    <a:gd name="connsiteY5" fmla="*/ 254184 h 504825"/>
                    <a:gd name="connsiteX6" fmla="*/ 1242355 w 1495425"/>
                    <a:gd name="connsiteY6" fmla="*/ 7144 h 504825"/>
                    <a:gd name="connsiteX7" fmla="*/ 1242355 w 1495425"/>
                    <a:gd name="connsiteY7" fmla="*/ 336537 h 504825"/>
                    <a:gd name="connsiteX8" fmla="*/ 254184 w 1495425"/>
                    <a:gd name="connsiteY8" fmla="*/ 336537 h 504825"/>
                    <a:gd name="connsiteX9" fmla="*/ 171841 w 1495425"/>
                    <a:gd name="connsiteY9" fmla="*/ 254194 h 504825"/>
                    <a:gd name="connsiteX10" fmla="*/ 254184 w 1495425"/>
                    <a:gd name="connsiteY10" fmla="*/ 171850 h 504825"/>
                    <a:gd name="connsiteX11" fmla="*/ 1242355 w 1495425"/>
                    <a:gd name="connsiteY11" fmla="*/ 171850 h 504825"/>
                    <a:gd name="connsiteX12" fmla="*/ 1324699 w 1495425"/>
                    <a:gd name="connsiteY12" fmla="*/ 254194 h 504825"/>
                    <a:gd name="connsiteX13" fmla="*/ 1242355 w 1495425"/>
                    <a:gd name="connsiteY13" fmla="*/ 336537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495425" h="504825">
                      <a:moveTo>
                        <a:pt x="1242355" y="7144"/>
                      </a:moveTo>
                      <a:lnTo>
                        <a:pt x="254184" y="7144"/>
                      </a:lnTo>
                      <a:cubicBezTo>
                        <a:pt x="117977" y="7144"/>
                        <a:pt x="7144" y="117986"/>
                        <a:pt x="7144" y="254184"/>
                      </a:cubicBezTo>
                      <a:cubicBezTo>
                        <a:pt x="7144" y="390382"/>
                        <a:pt x="117986" y="501225"/>
                        <a:pt x="254184" y="501225"/>
                      </a:cubicBezTo>
                      <a:lnTo>
                        <a:pt x="1242355" y="501225"/>
                      </a:lnTo>
                      <a:cubicBezTo>
                        <a:pt x="1378563" y="501225"/>
                        <a:pt x="1489396" y="390382"/>
                        <a:pt x="1489396" y="254184"/>
                      </a:cubicBezTo>
                      <a:cubicBezTo>
                        <a:pt x="1489396" y="117986"/>
                        <a:pt x="1378553" y="7144"/>
                        <a:pt x="1242355" y="7144"/>
                      </a:cubicBezTo>
                      <a:close/>
                      <a:moveTo>
                        <a:pt x="1242355" y="336537"/>
                      </a:moveTo>
                      <a:lnTo>
                        <a:pt x="254184" y="336537"/>
                      </a:lnTo>
                      <a:cubicBezTo>
                        <a:pt x="208731" y="336537"/>
                        <a:pt x="171841" y="299561"/>
                        <a:pt x="171841" y="254194"/>
                      </a:cubicBezTo>
                      <a:cubicBezTo>
                        <a:pt x="171841" y="208826"/>
                        <a:pt x="208731" y="171850"/>
                        <a:pt x="254184" y="171850"/>
                      </a:cubicBezTo>
                      <a:lnTo>
                        <a:pt x="1242355" y="171850"/>
                      </a:lnTo>
                      <a:cubicBezTo>
                        <a:pt x="1287809" y="171850"/>
                        <a:pt x="1324699" y="208826"/>
                        <a:pt x="1324699" y="254194"/>
                      </a:cubicBezTo>
                      <a:cubicBezTo>
                        <a:pt x="1324699" y="299561"/>
                        <a:pt x="1287809" y="336537"/>
                        <a:pt x="1242355" y="33653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88" name="Полилиния: фигура 879">
                  <a:extLst>
                    <a:ext uri="{FF2B5EF4-FFF2-40B4-BE49-F238E27FC236}">
                      <a16:creationId xmlns:a16="http://schemas.microsoft.com/office/drawing/2014/main" id="{B668289C-536B-452C-8ABA-7F3956A4A8B1}"/>
                    </a:ext>
                  </a:extLst>
                </p:cNvPr>
                <p:cNvSpPr/>
                <p:nvPr/>
              </p:nvSpPr>
              <p:spPr>
                <a:xfrm>
                  <a:off x="5377424" y="5297960"/>
                  <a:ext cx="1162050" cy="504825"/>
                </a:xfrm>
                <a:custGeom>
                  <a:avLst/>
                  <a:gdLst>
                    <a:gd name="connsiteX0" fmla="*/ 1077659 w 1162050"/>
                    <a:gd name="connsiteY0" fmla="*/ 7144 h 504825"/>
                    <a:gd name="connsiteX1" fmla="*/ 89487 w 1162050"/>
                    <a:gd name="connsiteY1" fmla="*/ 7144 h 504825"/>
                    <a:gd name="connsiteX2" fmla="*/ 7144 w 1162050"/>
                    <a:gd name="connsiteY2" fmla="*/ 89488 h 504825"/>
                    <a:gd name="connsiteX3" fmla="*/ 7144 w 1162050"/>
                    <a:gd name="connsiteY3" fmla="*/ 313477 h 504825"/>
                    <a:gd name="connsiteX4" fmla="*/ 194900 w 1162050"/>
                    <a:gd name="connsiteY4" fmla="*/ 501234 h 504825"/>
                    <a:gd name="connsiteX5" fmla="*/ 972179 w 1162050"/>
                    <a:gd name="connsiteY5" fmla="*/ 501234 h 504825"/>
                    <a:gd name="connsiteX6" fmla="*/ 1160012 w 1162050"/>
                    <a:gd name="connsiteY6" fmla="*/ 313477 h 504825"/>
                    <a:gd name="connsiteX7" fmla="*/ 1160012 w 1162050"/>
                    <a:gd name="connsiteY7" fmla="*/ 89488 h 504825"/>
                    <a:gd name="connsiteX8" fmla="*/ 1077659 w 1162050"/>
                    <a:gd name="connsiteY8" fmla="*/ 7144 h 504825"/>
                    <a:gd name="connsiteX9" fmla="*/ 995229 w 1162050"/>
                    <a:gd name="connsiteY9" fmla="*/ 313477 h 504825"/>
                    <a:gd name="connsiteX10" fmla="*/ 972169 w 1162050"/>
                    <a:gd name="connsiteY10" fmla="*/ 336537 h 504825"/>
                    <a:gd name="connsiteX11" fmla="*/ 194891 w 1162050"/>
                    <a:gd name="connsiteY11" fmla="*/ 336537 h 504825"/>
                    <a:gd name="connsiteX12" fmla="*/ 171831 w 1162050"/>
                    <a:gd name="connsiteY12" fmla="*/ 313477 h 504825"/>
                    <a:gd name="connsiteX13" fmla="*/ 171831 w 1162050"/>
                    <a:gd name="connsiteY13" fmla="*/ 171841 h 504825"/>
                    <a:gd name="connsiteX14" fmla="*/ 995229 w 1162050"/>
                    <a:gd name="connsiteY14" fmla="*/ 171841 h 504825"/>
                    <a:gd name="connsiteX15" fmla="*/ 995229 w 1162050"/>
                    <a:gd name="connsiteY15" fmla="*/ 313477 h 504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162050" h="504825">
                      <a:moveTo>
                        <a:pt x="1077659" y="7144"/>
                      </a:moveTo>
                      <a:lnTo>
                        <a:pt x="89487" y="7144"/>
                      </a:lnTo>
                      <a:cubicBezTo>
                        <a:pt x="43948" y="7144"/>
                        <a:pt x="7144" y="44034"/>
                        <a:pt x="7144" y="89488"/>
                      </a:cubicBezTo>
                      <a:lnTo>
                        <a:pt x="7144" y="313477"/>
                      </a:lnTo>
                      <a:cubicBezTo>
                        <a:pt x="7144" y="416986"/>
                        <a:pt x="91307" y="501234"/>
                        <a:pt x="194900" y="501234"/>
                      </a:cubicBezTo>
                      <a:lnTo>
                        <a:pt x="972179" y="501234"/>
                      </a:lnTo>
                      <a:cubicBezTo>
                        <a:pt x="1075773" y="501234"/>
                        <a:pt x="1160012" y="416995"/>
                        <a:pt x="1160012" y="313477"/>
                      </a:cubicBezTo>
                      <a:lnTo>
                        <a:pt x="1160012" y="89488"/>
                      </a:lnTo>
                      <a:cubicBezTo>
                        <a:pt x="1160002" y="44034"/>
                        <a:pt x="1123198" y="7144"/>
                        <a:pt x="1077659" y="7144"/>
                      </a:cubicBezTo>
                      <a:close/>
                      <a:moveTo>
                        <a:pt x="995229" y="313477"/>
                      </a:moveTo>
                      <a:cubicBezTo>
                        <a:pt x="995229" y="326241"/>
                        <a:pt x="984856" y="336537"/>
                        <a:pt x="972169" y="336537"/>
                      </a:cubicBezTo>
                      <a:lnTo>
                        <a:pt x="194891" y="336537"/>
                      </a:lnTo>
                      <a:cubicBezTo>
                        <a:pt x="182213" y="336537"/>
                        <a:pt x="171831" y="326165"/>
                        <a:pt x="171831" y="313477"/>
                      </a:cubicBezTo>
                      <a:lnTo>
                        <a:pt x="171831" y="171841"/>
                      </a:lnTo>
                      <a:lnTo>
                        <a:pt x="995229" y="171841"/>
                      </a:lnTo>
                      <a:lnTo>
                        <a:pt x="995229" y="313477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  <p:grpSp>
            <p:nvGrpSpPr>
              <p:cNvPr id="1181" name="Группа 1180">
                <a:extLst>
                  <a:ext uri="{FF2B5EF4-FFF2-40B4-BE49-F238E27FC236}">
                    <a16:creationId xmlns:a16="http://schemas.microsoft.com/office/drawing/2014/main" id="{0081885B-A115-4844-B2B1-486B49F4CCB4}"/>
                  </a:ext>
                </a:extLst>
              </p:cNvPr>
              <p:cNvGrpSpPr/>
              <p:nvPr/>
            </p:nvGrpSpPr>
            <p:grpSpPr>
              <a:xfrm>
                <a:off x="7122324" y="343363"/>
                <a:ext cx="230030" cy="222601"/>
                <a:chOff x="3529012" y="924719"/>
                <a:chExt cx="4886325" cy="4728567"/>
              </a:xfrm>
              <a:grpFill/>
            </p:grpSpPr>
            <p:sp>
              <p:nvSpPr>
                <p:cNvPr id="1376" name="Полилиния: фигура 852">
                  <a:extLst>
                    <a:ext uri="{FF2B5EF4-FFF2-40B4-BE49-F238E27FC236}">
                      <a16:creationId xmlns:a16="http://schemas.microsoft.com/office/drawing/2014/main" id="{7CD2D951-E196-4965-896C-636EAB5C2089}"/>
                    </a:ext>
                  </a:extLst>
                </p:cNvPr>
                <p:cNvSpPr/>
                <p:nvPr/>
              </p:nvSpPr>
              <p:spPr>
                <a:xfrm>
                  <a:off x="7172920" y="4243586"/>
                  <a:ext cx="990600" cy="1409700"/>
                </a:xfrm>
                <a:custGeom>
                  <a:avLst/>
                  <a:gdLst>
                    <a:gd name="connsiteX0" fmla="*/ 920502 w 990600"/>
                    <a:gd name="connsiteY0" fmla="*/ 662136 h 1409700"/>
                    <a:gd name="connsiteX1" fmla="*/ 877714 w 990600"/>
                    <a:gd name="connsiteY1" fmla="*/ 583704 h 1409700"/>
                    <a:gd name="connsiteX2" fmla="*/ 780790 w 990600"/>
                    <a:gd name="connsiteY2" fmla="*/ 555203 h 1409700"/>
                    <a:gd name="connsiteX3" fmla="*/ 752289 w 990600"/>
                    <a:gd name="connsiteY3" fmla="*/ 652128 h 1409700"/>
                    <a:gd name="connsiteX4" fmla="*/ 795821 w 990600"/>
                    <a:gd name="connsiteY4" fmla="*/ 731937 h 1409700"/>
                    <a:gd name="connsiteX5" fmla="*/ 797458 w 990600"/>
                    <a:gd name="connsiteY5" fmla="*/ 734802 h 1409700"/>
                    <a:gd name="connsiteX6" fmla="*/ 847539 w 990600"/>
                    <a:gd name="connsiteY6" fmla="*/ 914214 h 1409700"/>
                    <a:gd name="connsiteX7" fmla="*/ 498797 w 990600"/>
                    <a:gd name="connsiteY7" fmla="*/ 1261467 h 1409700"/>
                    <a:gd name="connsiteX8" fmla="*/ 150019 w 990600"/>
                    <a:gd name="connsiteY8" fmla="*/ 914214 h 1409700"/>
                    <a:gd name="connsiteX9" fmla="*/ 200099 w 990600"/>
                    <a:gd name="connsiteY9" fmla="*/ 734802 h 1409700"/>
                    <a:gd name="connsiteX10" fmla="*/ 201737 w 990600"/>
                    <a:gd name="connsiteY10" fmla="*/ 731937 h 1409700"/>
                    <a:gd name="connsiteX11" fmla="*/ 498797 w 990600"/>
                    <a:gd name="connsiteY11" fmla="*/ 187412 h 1409700"/>
                    <a:gd name="connsiteX12" fmla="*/ 591220 w 990600"/>
                    <a:gd name="connsiteY12" fmla="*/ 356890 h 1409700"/>
                    <a:gd name="connsiteX13" fmla="*/ 688144 w 990600"/>
                    <a:gd name="connsiteY13" fmla="*/ 385390 h 1409700"/>
                    <a:gd name="connsiteX14" fmla="*/ 716645 w 990600"/>
                    <a:gd name="connsiteY14" fmla="*/ 288466 h 1409700"/>
                    <a:gd name="connsiteX15" fmla="*/ 594047 w 990600"/>
                    <a:gd name="connsiteY15" fmla="*/ 63661 h 1409700"/>
                    <a:gd name="connsiteX16" fmla="*/ 498797 w 990600"/>
                    <a:gd name="connsiteY16" fmla="*/ 7144 h 1409700"/>
                    <a:gd name="connsiteX17" fmla="*/ 403547 w 990600"/>
                    <a:gd name="connsiteY17" fmla="*/ 63661 h 1409700"/>
                    <a:gd name="connsiteX18" fmla="*/ 77093 w 990600"/>
                    <a:gd name="connsiteY18" fmla="*/ 662136 h 1409700"/>
                    <a:gd name="connsiteX19" fmla="*/ 7144 w 990600"/>
                    <a:gd name="connsiteY19" fmla="*/ 914214 h 1409700"/>
                    <a:gd name="connsiteX20" fmla="*/ 498797 w 990600"/>
                    <a:gd name="connsiteY20" fmla="*/ 1404342 h 1409700"/>
                    <a:gd name="connsiteX21" fmla="*/ 990451 w 990600"/>
                    <a:gd name="connsiteY21" fmla="*/ 914214 h 1409700"/>
                    <a:gd name="connsiteX22" fmla="*/ 920502 w 990600"/>
                    <a:gd name="connsiteY22" fmla="*/ 662136 h 1409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990600" h="1409700">
                      <a:moveTo>
                        <a:pt x="920502" y="662136"/>
                      </a:moveTo>
                      <a:lnTo>
                        <a:pt x="877714" y="583704"/>
                      </a:lnTo>
                      <a:cubicBezTo>
                        <a:pt x="858813" y="549064"/>
                        <a:pt x="815429" y="536302"/>
                        <a:pt x="780790" y="555203"/>
                      </a:cubicBezTo>
                      <a:cubicBezTo>
                        <a:pt x="746150" y="574105"/>
                        <a:pt x="733388" y="617488"/>
                        <a:pt x="752289" y="652128"/>
                      </a:cubicBezTo>
                      <a:lnTo>
                        <a:pt x="795821" y="731937"/>
                      </a:lnTo>
                      <a:cubicBezTo>
                        <a:pt x="796342" y="732904"/>
                        <a:pt x="796900" y="733872"/>
                        <a:pt x="797458" y="734802"/>
                      </a:cubicBezTo>
                      <a:cubicBezTo>
                        <a:pt x="830238" y="788789"/>
                        <a:pt x="847539" y="850813"/>
                        <a:pt x="847539" y="914214"/>
                      </a:cubicBezTo>
                      <a:cubicBezTo>
                        <a:pt x="847539" y="1105719"/>
                        <a:pt x="691083" y="1261467"/>
                        <a:pt x="498797" y="1261467"/>
                      </a:cubicBezTo>
                      <a:cubicBezTo>
                        <a:pt x="306474" y="1261467"/>
                        <a:pt x="150019" y="1105719"/>
                        <a:pt x="150019" y="914214"/>
                      </a:cubicBezTo>
                      <a:cubicBezTo>
                        <a:pt x="150019" y="850813"/>
                        <a:pt x="167320" y="788789"/>
                        <a:pt x="200099" y="734802"/>
                      </a:cubicBezTo>
                      <a:cubicBezTo>
                        <a:pt x="200658" y="733872"/>
                        <a:pt x="201216" y="732904"/>
                        <a:pt x="201737" y="731937"/>
                      </a:cubicBezTo>
                      <a:lnTo>
                        <a:pt x="498797" y="187412"/>
                      </a:lnTo>
                      <a:lnTo>
                        <a:pt x="591220" y="356890"/>
                      </a:lnTo>
                      <a:cubicBezTo>
                        <a:pt x="610121" y="391530"/>
                        <a:pt x="653504" y="404292"/>
                        <a:pt x="688144" y="385390"/>
                      </a:cubicBezTo>
                      <a:cubicBezTo>
                        <a:pt x="722784" y="366489"/>
                        <a:pt x="735546" y="323106"/>
                        <a:pt x="716645" y="288466"/>
                      </a:cubicBezTo>
                      <a:lnTo>
                        <a:pt x="594047" y="63661"/>
                      </a:lnTo>
                      <a:cubicBezTo>
                        <a:pt x="575035" y="28835"/>
                        <a:pt x="538535" y="7144"/>
                        <a:pt x="498797" y="7144"/>
                      </a:cubicBezTo>
                      <a:cubicBezTo>
                        <a:pt x="459023" y="7144"/>
                        <a:pt x="422523" y="28835"/>
                        <a:pt x="403547" y="63661"/>
                      </a:cubicBezTo>
                      <a:lnTo>
                        <a:pt x="77093" y="662136"/>
                      </a:lnTo>
                      <a:cubicBezTo>
                        <a:pt x="31328" y="738113"/>
                        <a:pt x="7144" y="825252"/>
                        <a:pt x="7144" y="914214"/>
                      </a:cubicBezTo>
                      <a:cubicBezTo>
                        <a:pt x="7144" y="1184486"/>
                        <a:pt x="227670" y="1404342"/>
                        <a:pt x="498797" y="1404342"/>
                      </a:cubicBezTo>
                      <a:cubicBezTo>
                        <a:pt x="769888" y="1404342"/>
                        <a:pt x="990451" y="1184486"/>
                        <a:pt x="990451" y="914214"/>
                      </a:cubicBezTo>
                      <a:cubicBezTo>
                        <a:pt x="990451" y="825252"/>
                        <a:pt x="966267" y="738113"/>
                        <a:pt x="920502" y="66213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77" name="Полилиния: фигура 853">
                  <a:extLst>
                    <a:ext uri="{FF2B5EF4-FFF2-40B4-BE49-F238E27FC236}">
                      <a16:creationId xmlns:a16="http://schemas.microsoft.com/office/drawing/2014/main" id="{FF7ADF38-A5D2-4B4C-8EED-8BFC5969348C}"/>
                    </a:ext>
                  </a:extLst>
                </p:cNvPr>
                <p:cNvSpPr/>
                <p:nvPr/>
              </p:nvSpPr>
              <p:spPr>
                <a:xfrm>
                  <a:off x="5086982" y="2565958"/>
                  <a:ext cx="1285875" cy="400050"/>
                </a:xfrm>
                <a:custGeom>
                  <a:avLst/>
                  <a:gdLst>
                    <a:gd name="connsiteX0" fmla="*/ 1161120 w 1285875"/>
                    <a:gd name="connsiteY0" fmla="*/ 7144 h 400050"/>
                    <a:gd name="connsiteX1" fmla="*/ 126206 w 1285875"/>
                    <a:gd name="connsiteY1" fmla="*/ 7144 h 400050"/>
                    <a:gd name="connsiteX2" fmla="*/ 7144 w 1285875"/>
                    <a:gd name="connsiteY2" fmla="*/ 126206 h 400050"/>
                    <a:gd name="connsiteX3" fmla="*/ 7144 w 1285875"/>
                    <a:gd name="connsiteY3" fmla="*/ 276523 h 400050"/>
                    <a:gd name="connsiteX4" fmla="*/ 126206 w 1285875"/>
                    <a:gd name="connsiteY4" fmla="*/ 395585 h 400050"/>
                    <a:gd name="connsiteX5" fmla="*/ 735174 w 1285875"/>
                    <a:gd name="connsiteY5" fmla="*/ 395585 h 400050"/>
                    <a:gd name="connsiteX6" fmla="*/ 806611 w 1285875"/>
                    <a:gd name="connsiteY6" fmla="*/ 324148 h 400050"/>
                    <a:gd name="connsiteX7" fmla="*/ 735174 w 1285875"/>
                    <a:gd name="connsiteY7" fmla="*/ 252710 h 400050"/>
                    <a:gd name="connsiteX8" fmla="*/ 150019 w 1285875"/>
                    <a:gd name="connsiteY8" fmla="*/ 252710 h 400050"/>
                    <a:gd name="connsiteX9" fmla="*/ 150019 w 1285875"/>
                    <a:gd name="connsiteY9" fmla="*/ 150019 h 400050"/>
                    <a:gd name="connsiteX10" fmla="*/ 1137307 w 1285875"/>
                    <a:gd name="connsiteY10" fmla="*/ 150019 h 400050"/>
                    <a:gd name="connsiteX11" fmla="*/ 1137307 w 1285875"/>
                    <a:gd name="connsiteY11" fmla="*/ 252710 h 400050"/>
                    <a:gd name="connsiteX12" fmla="*/ 1068549 w 1285875"/>
                    <a:gd name="connsiteY12" fmla="*/ 252710 h 400050"/>
                    <a:gd name="connsiteX13" fmla="*/ 997111 w 1285875"/>
                    <a:gd name="connsiteY13" fmla="*/ 324148 h 400050"/>
                    <a:gd name="connsiteX14" fmla="*/ 1068549 w 1285875"/>
                    <a:gd name="connsiteY14" fmla="*/ 395585 h 400050"/>
                    <a:gd name="connsiteX15" fmla="*/ 1161120 w 1285875"/>
                    <a:gd name="connsiteY15" fmla="*/ 395585 h 400050"/>
                    <a:gd name="connsiteX16" fmla="*/ 1280182 w 1285875"/>
                    <a:gd name="connsiteY16" fmla="*/ 276523 h 400050"/>
                    <a:gd name="connsiteX17" fmla="*/ 1280182 w 1285875"/>
                    <a:gd name="connsiteY17" fmla="*/ 126206 h 400050"/>
                    <a:gd name="connsiteX18" fmla="*/ 1161120 w 1285875"/>
                    <a:gd name="connsiteY18" fmla="*/ 7144 h 400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285875" h="400050">
                      <a:moveTo>
                        <a:pt x="1161120" y="7144"/>
                      </a:moveTo>
                      <a:lnTo>
                        <a:pt x="126206" y="7144"/>
                      </a:lnTo>
                      <a:cubicBezTo>
                        <a:pt x="60573" y="7144"/>
                        <a:pt x="7144" y="60573"/>
                        <a:pt x="7144" y="126206"/>
                      </a:cubicBezTo>
                      <a:lnTo>
                        <a:pt x="7144" y="276523"/>
                      </a:lnTo>
                      <a:cubicBezTo>
                        <a:pt x="7144" y="342193"/>
                        <a:pt x="60573" y="395585"/>
                        <a:pt x="126206" y="395585"/>
                      </a:cubicBezTo>
                      <a:lnTo>
                        <a:pt x="735174" y="395585"/>
                      </a:lnTo>
                      <a:cubicBezTo>
                        <a:pt x="774613" y="395585"/>
                        <a:pt x="806611" y="363624"/>
                        <a:pt x="806611" y="324148"/>
                      </a:cubicBezTo>
                      <a:cubicBezTo>
                        <a:pt x="806611" y="284708"/>
                        <a:pt x="774613" y="252710"/>
                        <a:pt x="735174" y="252710"/>
                      </a:cubicBezTo>
                      <a:lnTo>
                        <a:pt x="150019" y="252710"/>
                      </a:lnTo>
                      <a:lnTo>
                        <a:pt x="150019" y="150019"/>
                      </a:lnTo>
                      <a:lnTo>
                        <a:pt x="1137307" y="150019"/>
                      </a:lnTo>
                      <a:lnTo>
                        <a:pt x="1137307" y="252710"/>
                      </a:lnTo>
                      <a:lnTo>
                        <a:pt x="1068549" y="252710"/>
                      </a:lnTo>
                      <a:cubicBezTo>
                        <a:pt x="1029109" y="252710"/>
                        <a:pt x="997111" y="284708"/>
                        <a:pt x="997111" y="324148"/>
                      </a:cubicBezTo>
                      <a:cubicBezTo>
                        <a:pt x="997111" y="363624"/>
                        <a:pt x="1029109" y="395585"/>
                        <a:pt x="1068549" y="395585"/>
                      </a:cubicBezTo>
                      <a:lnTo>
                        <a:pt x="1161120" y="395585"/>
                      </a:lnTo>
                      <a:cubicBezTo>
                        <a:pt x="1226790" y="395585"/>
                        <a:pt x="1280182" y="342193"/>
                        <a:pt x="1280182" y="276523"/>
                      </a:cubicBezTo>
                      <a:lnTo>
                        <a:pt x="1280182" y="126206"/>
                      </a:lnTo>
                      <a:cubicBezTo>
                        <a:pt x="1280182" y="60573"/>
                        <a:pt x="1226790" y="7144"/>
                        <a:pt x="1161120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78" name="Полилиния: фигура 854">
                  <a:extLst>
                    <a:ext uri="{FF2B5EF4-FFF2-40B4-BE49-F238E27FC236}">
                      <a16:creationId xmlns:a16="http://schemas.microsoft.com/office/drawing/2014/main" id="{002B6C0E-E268-4B04-8747-6D093B022FAC}"/>
                    </a:ext>
                  </a:extLst>
                </p:cNvPr>
                <p:cNvSpPr/>
                <p:nvPr/>
              </p:nvSpPr>
              <p:spPr>
                <a:xfrm>
                  <a:off x="3529012" y="924719"/>
                  <a:ext cx="4886325" cy="3381375"/>
                </a:xfrm>
                <a:custGeom>
                  <a:avLst/>
                  <a:gdLst>
                    <a:gd name="connsiteX0" fmla="*/ 4764882 w 4886325"/>
                    <a:gd name="connsiteY0" fmla="*/ 1400584 h 3381375"/>
                    <a:gd name="connsiteX1" fmla="*/ 3071180 w 4886325"/>
                    <a:gd name="connsiteY1" fmla="*/ 1400584 h 3381375"/>
                    <a:gd name="connsiteX2" fmla="*/ 3071180 w 4886325"/>
                    <a:gd name="connsiteY2" fmla="*/ 1317427 h 3381375"/>
                    <a:gd name="connsiteX3" fmla="*/ 2999743 w 4886325"/>
                    <a:gd name="connsiteY3" fmla="*/ 1245989 h 3381375"/>
                    <a:gd name="connsiteX4" fmla="*/ 2928305 w 4886325"/>
                    <a:gd name="connsiteY4" fmla="*/ 1317427 h 3381375"/>
                    <a:gd name="connsiteX5" fmla="*/ 2928305 w 4886325"/>
                    <a:gd name="connsiteY5" fmla="*/ 1400584 h 3381375"/>
                    <a:gd name="connsiteX6" fmla="*/ 2498341 w 4886325"/>
                    <a:gd name="connsiteY6" fmla="*/ 1400584 h 3381375"/>
                    <a:gd name="connsiteX7" fmla="*/ 2498341 w 4886325"/>
                    <a:gd name="connsiteY7" fmla="*/ 830535 h 3381375"/>
                    <a:gd name="connsiteX8" fmla="*/ 2928305 w 4886325"/>
                    <a:gd name="connsiteY8" fmla="*/ 830535 h 3381375"/>
                    <a:gd name="connsiteX9" fmla="*/ 2928305 w 4886325"/>
                    <a:gd name="connsiteY9" fmla="*/ 977392 h 3381375"/>
                    <a:gd name="connsiteX10" fmla="*/ 2999743 w 4886325"/>
                    <a:gd name="connsiteY10" fmla="*/ 1048829 h 3381375"/>
                    <a:gd name="connsiteX11" fmla="*/ 3071180 w 4886325"/>
                    <a:gd name="connsiteY11" fmla="*/ 977392 h 3381375"/>
                    <a:gd name="connsiteX12" fmla="*/ 3071180 w 4886325"/>
                    <a:gd name="connsiteY12" fmla="*/ 830535 h 3381375"/>
                    <a:gd name="connsiteX13" fmla="*/ 3251002 w 4886325"/>
                    <a:gd name="connsiteY13" fmla="*/ 830535 h 3381375"/>
                    <a:gd name="connsiteX14" fmla="*/ 3366864 w 4886325"/>
                    <a:gd name="connsiteY14" fmla="*/ 738448 h 3381375"/>
                    <a:gd name="connsiteX15" fmla="*/ 3895390 w 4886325"/>
                    <a:gd name="connsiteY15" fmla="*/ 738448 h 3381375"/>
                    <a:gd name="connsiteX16" fmla="*/ 4014453 w 4886325"/>
                    <a:gd name="connsiteY16" fmla="*/ 619385 h 3381375"/>
                    <a:gd name="connsiteX17" fmla="*/ 4014453 w 4886325"/>
                    <a:gd name="connsiteY17" fmla="*/ 218294 h 3381375"/>
                    <a:gd name="connsiteX18" fmla="*/ 3895390 w 4886325"/>
                    <a:gd name="connsiteY18" fmla="*/ 99231 h 3381375"/>
                    <a:gd name="connsiteX19" fmla="*/ 3366864 w 4886325"/>
                    <a:gd name="connsiteY19" fmla="*/ 99231 h 3381375"/>
                    <a:gd name="connsiteX20" fmla="*/ 3251002 w 4886325"/>
                    <a:gd name="connsiteY20" fmla="*/ 7144 h 3381375"/>
                    <a:gd name="connsiteX21" fmla="*/ 2175644 w 4886325"/>
                    <a:gd name="connsiteY21" fmla="*/ 7144 h 3381375"/>
                    <a:gd name="connsiteX22" fmla="*/ 2059781 w 4886325"/>
                    <a:gd name="connsiteY22" fmla="*/ 99231 h 3381375"/>
                    <a:gd name="connsiteX23" fmla="*/ 1531255 w 4886325"/>
                    <a:gd name="connsiteY23" fmla="*/ 99231 h 3381375"/>
                    <a:gd name="connsiteX24" fmla="*/ 1412193 w 4886325"/>
                    <a:gd name="connsiteY24" fmla="*/ 218294 h 3381375"/>
                    <a:gd name="connsiteX25" fmla="*/ 1412193 w 4886325"/>
                    <a:gd name="connsiteY25" fmla="*/ 619385 h 3381375"/>
                    <a:gd name="connsiteX26" fmla="*/ 1531255 w 4886325"/>
                    <a:gd name="connsiteY26" fmla="*/ 738448 h 3381375"/>
                    <a:gd name="connsiteX27" fmla="*/ 2059781 w 4886325"/>
                    <a:gd name="connsiteY27" fmla="*/ 738448 h 3381375"/>
                    <a:gd name="connsiteX28" fmla="*/ 2175644 w 4886325"/>
                    <a:gd name="connsiteY28" fmla="*/ 830535 h 3381375"/>
                    <a:gd name="connsiteX29" fmla="*/ 2355466 w 4886325"/>
                    <a:gd name="connsiteY29" fmla="*/ 830535 h 3381375"/>
                    <a:gd name="connsiteX30" fmla="*/ 2355466 w 4886325"/>
                    <a:gd name="connsiteY30" fmla="*/ 1400547 h 3381375"/>
                    <a:gd name="connsiteX31" fmla="*/ 1354001 w 4886325"/>
                    <a:gd name="connsiteY31" fmla="*/ 1400547 h 3381375"/>
                    <a:gd name="connsiteX32" fmla="*/ 1354001 w 4886325"/>
                    <a:gd name="connsiteY32" fmla="*/ 1033760 h 3381375"/>
                    <a:gd name="connsiteX33" fmla="*/ 992646 w 4886325"/>
                    <a:gd name="connsiteY33" fmla="*/ 673447 h 3381375"/>
                    <a:gd name="connsiteX34" fmla="*/ 521531 w 4886325"/>
                    <a:gd name="connsiteY34" fmla="*/ 673447 h 3381375"/>
                    <a:gd name="connsiteX35" fmla="*/ 521531 w 4886325"/>
                    <a:gd name="connsiteY35" fmla="*/ 446931 h 3381375"/>
                    <a:gd name="connsiteX36" fmla="*/ 402468 w 4886325"/>
                    <a:gd name="connsiteY36" fmla="*/ 327868 h 3381375"/>
                    <a:gd name="connsiteX37" fmla="*/ 126206 w 4886325"/>
                    <a:gd name="connsiteY37" fmla="*/ 327868 h 3381375"/>
                    <a:gd name="connsiteX38" fmla="*/ 7144 w 4886325"/>
                    <a:gd name="connsiteY38" fmla="*/ 446931 h 3381375"/>
                    <a:gd name="connsiteX39" fmla="*/ 7144 w 4886325"/>
                    <a:gd name="connsiteY39" fmla="*/ 3260192 h 3381375"/>
                    <a:gd name="connsiteX40" fmla="*/ 126206 w 4886325"/>
                    <a:gd name="connsiteY40" fmla="*/ 3379254 h 3381375"/>
                    <a:gd name="connsiteX41" fmla="*/ 402468 w 4886325"/>
                    <a:gd name="connsiteY41" fmla="*/ 3379254 h 3381375"/>
                    <a:gd name="connsiteX42" fmla="*/ 521531 w 4886325"/>
                    <a:gd name="connsiteY42" fmla="*/ 3260192 h 3381375"/>
                    <a:gd name="connsiteX43" fmla="*/ 521531 w 4886325"/>
                    <a:gd name="connsiteY43" fmla="*/ 3011798 h 3381375"/>
                    <a:gd name="connsiteX44" fmla="*/ 992646 w 4886325"/>
                    <a:gd name="connsiteY44" fmla="*/ 3011798 h 3381375"/>
                    <a:gd name="connsiteX45" fmla="*/ 1354001 w 4886325"/>
                    <a:gd name="connsiteY45" fmla="*/ 2651485 h 3381375"/>
                    <a:gd name="connsiteX46" fmla="*/ 1354001 w 4886325"/>
                    <a:gd name="connsiteY46" fmla="*/ 2284661 h 3381375"/>
                    <a:gd name="connsiteX47" fmla="*/ 3401430 w 4886325"/>
                    <a:gd name="connsiteY47" fmla="*/ 2284661 h 3381375"/>
                    <a:gd name="connsiteX48" fmla="*/ 3401430 w 4886325"/>
                    <a:gd name="connsiteY48" fmla="*/ 2582912 h 3381375"/>
                    <a:gd name="connsiteX49" fmla="*/ 3520492 w 4886325"/>
                    <a:gd name="connsiteY49" fmla="*/ 2701975 h 3381375"/>
                    <a:gd name="connsiteX50" fmla="*/ 3598143 w 4886325"/>
                    <a:gd name="connsiteY50" fmla="*/ 2701975 h 3381375"/>
                    <a:gd name="connsiteX51" fmla="*/ 3598143 w 4886325"/>
                    <a:gd name="connsiteY51" fmla="*/ 3029620 h 3381375"/>
                    <a:gd name="connsiteX52" fmla="*/ 3717206 w 4886325"/>
                    <a:gd name="connsiteY52" fmla="*/ 3148682 h 3381375"/>
                    <a:gd name="connsiteX53" fmla="*/ 4568168 w 4886325"/>
                    <a:gd name="connsiteY53" fmla="*/ 3148682 h 3381375"/>
                    <a:gd name="connsiteX54" fmla="*/ 4687230 w 4886325"/>
                    <a:gd name="connsiteY54" fmla="*/ 3029620 h 3381375"/>
                    <a:gd name="connsiteX55" fmla="*/ 4687230 w 4886325"/>
                    <a:gd name="connsiteY55" fmla="*/ 2701975 h 3381375"/>
                    <a:gd name="connsiteX56" fmla="*/ 4764882 w 4886325"/>
                    <a:gd name="connsiteY56" fmla="*/ 2701975 h 3381375"/>
                    <a:gd name="connsiteX57" fmla="*/ 4883944 w 4886325"/>
                    <a:gd name="connsiteY57" fmla="*/ 2582912 h 3381375"/>
                    <a:gd name="connsiteX58" fmla="*/ 4883944 w 4886325"/>
                    <a:gd name="connsiteY58" fmla="*/ 1519647 h 3381375"/>
                    <a:gd name="connsiteX59" fmla="*/ 4764882 w 4886325"/>
                    <a:gd name="connsiteY59" fmla="*/ 1400584 h 3381375"/>
                    <a:gd name="connsiteX60" fmla="*/ 3370064 w 4886325"/>
                    <a:gd name="connsiteY60" fmla="*/ 242106 h 3381375"/>
                    <a:gd name="connsiteX61" fmla="*/ 3871578 w 4886325"/>
                    <a:gd name="connsiteY61" fmla="*/ 242106 h 3381375"/>
                    <a:gd name="connsiteX62" fmla="*/ 3871578 w 4886325"/>
                    <a:gd name="connsiteY62" fmla="*/ 595573 h 3381375"/>
                    <a:gd name="connsiteX63" fmla="*/ 3370064 w 4886325"/>
                    <a:gd name="connsiteY63" fmla="*/ 595573 h 3381375"/>
                    <a:gd name="connsiteX64" fmla="*/ 2056582 w 4886325"/>
                    <a:gd name="connsiteY64" fmla="*/ 595573 h 3381375"/>
                    <a:gd name="connsiteX65" fmla="*/ 1555068 w 4886325"/>
                    <a:gd name="connsiteY65" fmla="*/ 595573 h 3381375"/>
                    <a:gd name="connsiteX66" fmla="*/ 1555068 w 4886325"/>
                    <a:gd name="connsiteY66" fmla="*/ 242106 h 3381375"/>
                    <a:gd name="connsiteX67" fmla="*/ 2056582 w 4886325"/>
                    <a:gd name="connsiteY67" fmla="*/ 242106 h 3381375"/>
                    <a:gd name="connsiteX68" fmla="*/ 378656 w 4886325"/>
                    <a:gd name="connsiteY68" fmla="*/ 3236379 h 3381375"/>
                    <a:gd name="connsiteX69" fmla="*/ 150019 w 4886325"/>
                    <a:gd name="connsiteY69" fmla="*/ 3236379 h 3381375"/>
                    <a:gd name="connsiteX70" fmla="*/ 150019 w 4886325"/>
                    <a:gd name="connsiteY70" fmla="*/ 470743 h 3381375"/>
                    <a:gd name="connsiteX71" fmla="*/ 378656 w 4886325"/>
                    <a:gd name="connsiteY71" fmla="*/ 470743 h 3381375"/>
                    <a:gd name="connsiteX72" fmla="*/ 1211126 w 4886325"/>
                    <a:gd name="connsiteY72" fmla="*/ 2651485 h 3381375"/>
                    <a:gd name="connsiteX73" fmla="*/ 992646 w 4886325"/>
                    <a:gd name="connsiteY73" fmla="*/ 2868923 h 3381375"/>
                    <a:gd name="connsiteX74" fmla="*/ 521531 w 4886325"/>
                    <a:gd name="connsiteY74" fmla="*/ 2868923 h 3381375"/>
                    <a:gd name="connsiteX75" fmla="*/ 521531 w 4886325"/>
                    <a:gd name="connsiteY75" fmla="*/ 816322 h 3381375"/>
                    <a:gd name="connsiteX76" fmla="*/ 992646 w 4886325"/>
                    <a:gd name="connsiteY76" fmla="*/ 816322 h 3381375"/>
                    <a:gd name="connsiteX77" fmla="*/ 1211126 w 4886325"/>
                    <a:gd name="connsiteY77" fmla="*/ 1033760 h 3381375"/>
                    <a:gd name="connsiteX78" fmla="*/ 2199457 w 4886325"/>
                    <a:gd name="connsiteY78" fmla="*/ 687660 h 3381375"/>
                    <a:gd name="connsiteX79" fmla="*/ 2199457 w 4886325"/>
                    <a:gd name="connsiteY79" fmla="*/ 150019 h 3381375"/>
                    <a:gd name="connsiteX80" fmla="*/ 3227189 w 4886325"/>
                    <a:gd name="connsiteY80" fmla="*/ 150019 h 3381375"/>
                    <a:gd name="connsiteX81" fmla="*/ 3227189 w 4886325"/>
                    <a:gd name="connsiteY81" fmla="*/ 687660 h 3381375"/>
                    <a:gd name="connsiteX82" fmla="*/ 4544355 w 4886325"/>
                    <a:gd name="connsiteY82" fmla="*/ 3005807 h 3381375"/>
                    <a:gd name="connsiteX83" fmla="*/ 3741055 w 4886325"/>
                    <a:gd name="connsiteY83" fmla="*/ 3005807 h 3381375"/>
                    <a:gd name="connsiteX84" fmla="*/ 3741055 w 4886325"/>
                    <a:gd name="connsiteY84" fmla="*/ 2701975 h 3381375"/>
                    <a:gd name="connsiteX85" fmla="*/ 4544355 w 4886325"/>
                    <a:gd name="connsiteY85" fmla="*/ 2701975 h 3381375"/>
                    <a:gd name="connsiteX86" fmla="*/ 4741069 w 4886325"/>
                    <a:gd name="connsiteY86" fmla="*/ 2559100 h 3381375"/>
                    <a:gd name="connsiteX87" fmla="*/ 3544305 w 4886325"/>
                    <a:gd name="connsiteY87" fmla="*/ 2559100 h 3381375"/>
                    <a:gd name="connsiteX88" fmla="*/ 3544305 w 4886325"/>
                    <a:gd name="connsiteY88" fmla="*/ 2284661 h 3381375"/>
                    <a:gd name="connsiteX89" fmla="*/ 4741069 w 4886325"/>
                    <a:gd name="connsiteY89" fmla="*/ 2284661 h 3381375"/>
                    <a:gd name="connsiteX90" fmla="*/ 4741069 w 4886325"/>
                    <a:gd name="connsiteY90" fmla="*/ 2141786 h 3381375"/>
                    <a:gd name="connsiteX91" fmla="*/ 1354001 w 4886325"/>
                    <a:gd name="connsiteY91" fmla="*/ 2141786 h 3381375"/>
                    <a:gd name="connsiteX92" fmla="*/ 1354001 w 4886325"/>
                    <a:gd name="connsiteY92" fmla="*/ 1543459 h 3381375"/>
                    <a:gd name="connsiteX93" fmla="*/ 4741069 w 4886325"/>
                    <a:gd name="connsiteY93" fmla="*/ 1543459 h 3381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4886325" h="3381375">
                      <a:moveTo>
                        <a:pt x="4764882" y="1400584"/>
                      </a:moveTo>
                      <a:lnTo>
                        <a:pt x="3071180" y="1400584"/>
                      </a:lnTo>
                      <a:lnTo>
                        <a:pt x="3071180" y="1317427"/>
                      </a:lnTo>
                      <a:cubicBezTo>
                        <a:pt x="3071180" y="1277950"/>
                        <a:pt x="3039182" y="1245989"/>
                        <a:pt x="2999743" y="1245989"/>
                      </a:cubicBezTo>
                      <a:cubicBezTo>
                        <a:pt x="2960303" y="1245989"/>
                        <a:pt x="2928305" y="1277950"/>
                        <a:pt x="2928305" y="1317427"/>
                      </a:cubicBezTo>
                      <a:lnTo>
                        <a:pt x="2928305" y="1400584"/>
                      </a:lnTo>
                      <a:lnTo>
                        <a:pt x="2498341" y="1400584"/>
                      </a:lnTo>
                      <a:lnTo>
                        <a:pt x="2498341" y="830535"/>
                      </a:lnTo>
                      <a:lnTo>
                        <a:pt x="2928305" y="830535"/>
                      </a:lnTo>
                      <a:lnTo>
                        <a:pt x="2928305" y="977392"/>
                      </a:lnTo>
                      <a:cubicBezTo>
                        <a:pt x="2928305" y="1016831"/>
                        <a:pt x="2960303" y="1048829"/>
                        <a:pt x="2999743" y="1048829"/>
                      </a:cubicBezTo>
                      <a:cubicBezTo>
                        <a:pt x="3039182" y="1048829"/>
                        <a:pt x="3071180" y="1016831"/>
                        <a:pt x="3071180" y="977392"/>
                      </a:cubicBezTo>
                      <a:lnTo>
                        <a:pt x="3071180" y="830535"/>
                      </a:lnTo>
                      <a:lnTo>
                        <a:pt x="3251002" y="830535"/>
                      </a:lnTo>
                      <a:cubicBezTo>
                        <a:pt x="3307370" y="830535"/>
                        <a:pt x="3354623" y="791133"/>
                        <a:pt x="3366864" y="738448"/>
                      </a:cubicBezTo>
                      <a:lnTo>
                        <a:pt x="3895390" y="738448"/>
                      </a:lnTo>
                      <a:cubicBezTo>
                        <a:pt x="3961061" y="738448"/>
                        <a:pt x="4014453" y="685019"/>
                        <a:pt x="4014453" y="619385"/>
                      </a:cubicBezTo>
                      <a:lnTo>
                        <a:pt x="4014453" y="218294"/>
                      </a:lnTo>
                      <a:cubicBezTo>
                        <a:pt x="4014453" y="152623"/>
                        <a:pt x="3961061" y="99231"/>
                        <a:pt x="3895390" y="99231"/>
                      </a:cubicBezTo>
                      <a:lnTo>
                        <a:pt x="3366864" y="99231"/>
                      </a:lnTo>
                      <a:cubicBezTo>
                        <a:pt x="3354623" y="46546"/>
                        <a:pt x="3307370" y="7144"/>
                        <a:pt x="3251002" y="7144"/>
                      </a:cubicBezTo>
                      <a:lnTo>
                        <a:pt x="2175644" y="7144"/>
                      </a:lnTo>
                      <a:cubicBezTo>
                        <a:pt x="2119275" y="7144"/>
                        <a:pt x="2072060" y="46546"/>
                        <a:pt x="2059781" y="99231"/>
                      </a:cubicBezTo>
                      <a:lnTo>
                        <a:pt x="1531255" y="99231"/>
                      </a:lnTo>
                      <a:cubicBezTo>
                        <a:pt x="1465585" y="99231"/>
                        <a:pt x="1412193" y="152623"/>
                        <a:pt x="1412193" y="218294"/>
                      </a:cubicBezTo>
                      <a:lnTo>
                        <a:pt x="1412193" y="619385"/>
                      </a:lnTo>
                      <a:cubicBezTo>
                        <a:pt x="1412193" y="685019"/>
                        <a:pt x="1465585" y="738448"/>
                        <a:pt x="1531255" y="738448"/>
                      </a:cubicBezTo>
                      <a:lnTo>
                        <a:pt x="2059781" y="738448"/>
                      </a:lnTo>
                      <a:cubicBezTo>
                        <a:pt x="2072022" y="791133"/>
                        <a:pt x="2119275" y="830535"/>
                        <a:pt x="2175644" y="830535"/>
                      </a:cubicBezTo>
                      <a:lnTo>
                        <a:pt x="2355466" y="830535"/>
                      </a:lnTo>
                      <a:lnTo>
                        <a:pt x="2355466" y="1400547"/>
                      </a:lnTo>
                      <a:lnTo>
                        <a:pt x="1354001" y="1400547"/>
                      </a:lnTo>
                      <a:lnTo>
                        <a:pt x="1354001" y="1033760"/>
                      </a:lnTo>
                      <a:cubicBezTo>
                        <a:pt x="1354001" y="835075"/>
                        <a:pt x="1191890" y="673447"/>
                        <a:pt x="992646" y="673447"/>
                      </a:cubicBezTo>
                      <a:lnTo>
                        <a:pt x="521531" y="673447"/>
                      </a:lnTo>
                      <a:lnTo>
                        <a:pt x="521531" y="446931"/>
                      </a:lnTo>
                      <a:cubicBezTo>
                        <a:pt x="521531" y="381298"/>
                        <a:pt x="468102" y="327868"/>
                        <a:pt x="402468" y="327868"/>
                      </a:cubicBezTo>
                      <a:lnTo>
                        <a:pt x="126206" y="327868"/>
                      </a:lnTo>
                      <a:cubicBezTo>
                        <a:pt x="60536" y="327868"/>
                        <a:pt x="7144" y="381298"/>
                        <a:pt x="7144" y="446931"/>
                      </a:cubicBezTo>
                      <a:lnTo>
                        <a:pt x="7144" y="3260192"/>
                      </a:lnTo>
                      <a:cubicBezTo>
                        <a:pt x="7144" y="3325862"/>
                        <a:pt x="60536" y="3379254"/>
                        <a:pt x="126206" y="3379254"/>
                      </a:cubicBezTo>
                      <a:lnTo>
                        <a:pt x="402468" y="3379254"/>
                      </a:lnTo>
                      <a:cubicBezTo>
                        <a:pt x="468102" y="3379254"/>
                        <a:pt x="521531" y="3325862"/>
                        <a:pt x="521531" y="3260192"/>
                      </a:cubicBezTo>
                      <a:lnTo>
                        <a:pt x="521531" y="3011798"/>
                      </a:lnTo>
                      <a:lnTo>
                        <a:pt x="992646" y="3011798"/>
                      </a:lnTo>
                      <a:cubicBezTo>
                        <a:pt x="1191890" y="3011798"/>
                        <a:pt x="1354001" y="2850170"/>
                        <a:pt x="1354001" y="2651485"/>
                      </a:cubicBezTo>
                      <a:lnTo>
                        <a:pt x="1354001" y="2284661"/>
                      </a:lnTo>
                      <a:lnTo>
                        <a:pt x="3401430" y="2284661"/>
                      </a:lnTo>
                      <a:lnTo>
                        <a:pt x="3401430" y="2582912"/>
                      </a:lnTo>
                      <a:cubicBezTo>
                        <a:pt x="3401430" y="2648583"/>
                        <a:pt x="3454822" y="2701975"/>
                        <a:pt x="3520492" y="2701975"/>
                      </a:cubicBezTo>
                      <a:lnTo>
                        <a:pt x="3598143" y="2701975"/>
                      </a:lnTo>
                      <a:lnTo>
                        <a:pt x="3598143" y="3029620"/>
                      </a:lnTo>
                      <a:cubicBezTo>
                        <a:pt x="3598143" y="3095253"/>
                        <a:pt x="3651573" y="3148682"/>
                        <a:pt x="3717206" y="3148682"/>
                      </a:cubicBezTo>
                      <a:lnTo>
                        <a:pt x="4568168" y="3148682"/>
                      </a:lnTo>
                      <a:cubicBezTo>
                        <a:pt x="4633801" y="3148682"/>
                        <a:pt x="4687230" y="3095253"/>
                        <a:pt x="4687230" y="3029620"/>
                      </a:cubicBezTo>
                      <a:lnTo>
                        <a:pt x="4687230" y="2701975"/>
                      </a:lnTo>
                      <a:lnTo>
                        <a:pt x="4764882" y="2701975"/>
                      </a:lnTo>
                      <a:cubicBezTo>
                        <a:pt x="4830552" y="2701975"/>
                        <a:pt x="4883944" y="2648583"/>
                        <a:pt x="4883944" y="2582912"/>
                      </a:cubicBezTo>
                      <a:lnTo>
                        <a:pt x="4883944" y="1519647"/>
                      </a:lnTo>
                      <a:cubicBezTo>
                        <a:pt x="4883944" y="1453976"/>
                        <a:pt x="4830552" y="1400584"/>
                        <a:pt x="4764882" y="1400584"/>
                      </a:cubicBezTo>
                      <a:close/>
                      <a:moveTo>
                        <a:pt x="3370064" y="242106"/>
                      </a:moveTo>
                      <a:lnTo>
                        <a:pt x="3871578" y="242106"/>
                      </a:lnTo>
                      <a:lnTo>
                        <a:pt x="3871578" y="595573"/>
                      </a:lnTo>
                      <a:lnTo>
                        <a:pt x="3370064" y="595573"/>
                      </a:lnTo>
                      <a:close/>
                      <a:moveTo>
                        <a:pt x="2056582" y="595573"/>
                      </a:moveTo>
                      <a:lnTo>
                        <a:pt x="1555068" y="595573"/>
                      </a:lnTo>
                      <a:lnTo>
                        <a:pt x="1555068" y="242106"/>
                      </a:lnTo>
                      <a:lnTo>
                        <a:pt x="2056582" y="242106"/>
                      </a:lnTo>
                      <a:close/>
                      <a:moveTo>
                        <a:pt x="378656" y="3236379"/>
                      </a:moveTo>
                      <a:lnTo>
                        <a:pt x="150019" y="3236379"/>
                      </a:lnTo>
                      <a:lnTo>
                        <a:pt x="150019" y="470743"/>
                      </a:lnTo>
                      <a:lnTo>
                        <a:pt x="378656" y="470743"/>
                      </a:lnTo>
                      <a:close/>
                      <a:moveTo>
                        <a:pt x="1211126" y="2651485"/>
                      </a:moveTo>
                      <a:cubicBezTo>
                        <a:pt x="1211126" y="2771403"/>
                        <a:pt x="1113123" y="2868923"/>
                        <a:pt x="992646" y="2868923"/>
                      </a:cubicBezTo>
                      <a:lnTo>
                        <a:pt x="521531" y="2868923"/>
                      </a:lnTo>
                      <a:lnTo>
                        <a:pt x="521531" y="816322"/>
                      </a:lnTo>
                      <a:lnTo>
                        <a:pt x="992646" y="816322"/>
                      </a:lnTo>
                      <a:cubicBezTo>
                        <a:pt x="1113123" y="816322"/>
                        <a:pt x="1211126" y="913842"/>
                        <a:pt x="1211126" y="1033760"/>
                      </a:cubicBezTo>
                      <a:close/>
                      <a:moveTo>
                        <a:pt x="2199457" y="687660"/>
                      </a:moveTo>
                      <a:lnTo>
                        <a:pt x="2199457" y="150019"/>
                      </a:lnTo>
                      <a:lnTo>
                        <a:pt x="3227189" y="150019"/>
                      </a:lnTo>
                      <a:lnTo>
                        <a:pt x="3227189" y="687660"/>
                      </a:lnTo>
                      <a:close/>
                      <a:moveTo>
                        <a:pt x="4544355" y="3005807"/>
                      </a:moveTo>
                      <a:lnTo>
                        <a:pt x="3741055" y="3005807"/>
                      </a:lnTo>
                      <a:lnTo>
                        <a:pt x="3741055" y="2701975"/>
                      </a:lnTo>
                      <a:lnTo>
                        <a:pt x="4544355" y="2701975"/>
                      </a:lnTo>
                      <a:close/>
                      <a:moveTo>
                        <a:pt x="4741069" y="2559100"/>
                      </a:moveTo>
                      <a:lnTo>
                        <a:pt x="3544305" y="2559100"/>
                      </a:lnTo>
                      <a:lnTo>
                        <a:pt x="3544305" y="2284661"/>
                      </a:lnTo>
                      <a:lnTo>
                        <a:pt x="4741069" y="2284661"/>
                      </a:lnTo>
                      <a:close/>
                      <a:moveTo>
                        <a:pt x="4741069" y="2141786"/>
                      </a:moveTo>
                      <a:lnTo>
                        <a:pt x="1354001" y="2141786"/>
                      </a:lnTo>
                      <a:lnTo>
                        <a:pt x="1354001" y="1543459"/>
                      </a:lnTo>
                      <a:lnTo>
                        <a:pt x="4741069" y="1543459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  <p:grpSp>
            <p:nvGrpSpPr>
              <p:cNvPr id="1182" name="Группа 1181">
                <a:extLst>
                  <a:ext uri="{FF2B5EF4-FFF2-40B4-BE49-F238E27FC236}">
                    <a16:creationId xmlns:a16="http://schemas.microsoft.com/office/drawing/2014/main" id="{49AB04AF-1D14-4AF3-9190-BDF7D89E1016}"/>
                  </a:ext>
                </a:extLst>
              </p:cNvPr>
              <p:cNvGrpSpPr/>
              <p:nvPr/>
            </p:nvGrpSpPr>
            <p:grpSpPr>
              <a:xfrm>
                <a:off x="6590506" y="998962"/>
                <a:ext cx="381067" cy="454120"/>
                <a:chOff x="1119299" y="1370596"/>
                <a:chExt cx="678206" cy="808219"/>
              </a:xfrm>
              <a:grpFill/>
            </p:grpSpPr>
            <p:grpSp>
              <p:nvGrpSpPr>
                <p:cNvPr id="1357" name="Группа 1356">
                  <a:extLst>
                    <a:ext uri="{FF2B5EF4-FFF2-40B4-BE49-F238E27FC236}">
                      <a16:creationId xmlns:a16="http://schemas.microsoft.com/office/drawing/2014/main" id="{AC5A88D9-9F47-42F8-90D1-07440B010A8D}"/>
                    </a:ext>
                  </a:extLst>
                </p:cNvPr>
                <p:cNvGrpSpPr/>
                <p:nvPr/>
              </p:nvGrpSpPr>
              <p:grpSpPr>
                <a:xfrm>
                  <a:off x="1119299" y="1935314"/>
                  <a:ext cx="678206" cy="243501"/>
                  <a:chOff x="4043364" y="3968751"/>
                  <a:chExt cx="658813" cy="236538"/>
                </a:xfrm>
                <a:grpFill/>
              </p:grpSpPr>
              <p:sp>
                <p:nvSpPr>
                  <p:cNvPr id="1371" name="Freeform 379">
                    <a:extLst>
                      <a:ext uri="{FF2B5EF4-FFF2-40B4-BE49-F238E27FC236}">
                        <a16:creationId xmlns:a16="http://schemas.microsoft.com/office/drawing/2014/main" id="{B8C45F2F-F34A-46B3-98BA-2BAD6F11188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54489" y="4054476"/>
                    <a:ext cx="547688" cy="150813"/>
                  </a:xfrm>
                  <a:custGeom>
                    <a:avLst/>
                    <a:gdLst>
                      <a:gd name="T0" fmla="*/ 121 w 236"/>
                      <a:gd name="T1" fmla="*/ 58 h 65"/>
                      <a:gd name="T2" fmla="*/ 60 w 236"/>
                      <a:gd name="T3" fmla="*/ 50 h 65"/>
                      <a:gd name="T4" fmla="*/ 5 w 236"/>
                      <a:gd name="T5" fmla="*/ 46 h 65"/>
                      <a:gd name="T6" fmla="*/ 1 w 236"/>
                      <a:gd name="T7" fmla="*/ 44 h 65"/>
                      <a:gd name="T8" fmla="*/ 3 w 236"/>
                      <a:gd name="T9" fmla="*/ 41 h 65"/>
                      <a:gd name="T10" fmla="*/ 62 w 236"/>
                      <a:gd name="T11" fmla="*/ 45 h 65"/>
                      <a:gd name="T12" fmla="*/ 228 w 236"/>
                      <a:gd name="T13" fmla="*/ 12 h 65"/>
                      <a:gd name="T14" fmla="*/ 229 w 236"/>
                      <a:gd name="T15" fmla="*/ 12 h 65"/>
                      <a:gd name="T16" fmla="*/ 229 w 236"/>
                      <a:gd name="T17" fmla="*/ 11 h 65"/>
                      <a:gd name="T18" fmla="*/ 227 w 236"/>
                      <a:gd name="T19" fmla="*/ 10 h 65"/>
                      <a:gd name="T20" fmla="*/ 207 w 236"/>
                      <a:gd name="T21" fmla="*/ 11 h 65"/>
                      <a:gd name="T22" fmla="*/ 196 w 236"/>
                      <a:gd name="T23" fmla="*/ 17 h 65"/>
                      <a:gd name="T24" fmla="*/ 155 w 236"/>
                      <a:gd name="T25" fmla="*/ 26 h 65"/>
                      <a:gd name="T26" fmla="*/ 152 w 236"/>
                      <a:gd name="T27" fmla="*/ 23 h 65"/>
                      <a:gd name="T28" fmla="*/ 155 w 236"/>
                      <a:gd name="T29" fmla="*/ 20 h 65"/>
                      <a:gd name="T30" fmla="*/ 193 w 236"/>
                      <a:gd name="T31" fmla="*/ 11 h 65"/>
                      <a:gd name="T32" fmla="*/ 205 w 236"/>
                      <a:gd name="T33" fmla="*/ 6 h 65"/>
                      <a:gd name="T34" fmla="*/ 234 w 236"/>
                      <a:gd name="T35" fmla="*/ 8 h 65"/>
                      <a:gd name="T36" fmla="*/ 233 w 236"/>
                      <a:gd name="T37" fmla="*/ 16 h 65"/>
                      <a:gd name="T38" fmla="*/ 121 w 236"/>
                      <a:gd name="T39" fmla="*/ 58 h 6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</a:cxnLst>
                    <a:rect l="0" t="0" r="r" b="b"/>
                    <a:pathLst>
                      <a:path w="236" h="65">
                        <a:moveTo>
                          <a:pt x="121" y="58"/>
                        </a:moveTo>
                        <a:cubicBezTo>
                          <a:pt x="96" y="58"/>
                          <a:pt x="73" y="54"/>
                          <a:pt x="60" y="50"/>
                        </a:cubicBezTo>
                        <a:cubicBezTo>
                          <a:pt x="21" y="39"/>
                          <a:pt x="5" y="46"/>
                          <a:pt x="5" y="46"/>
                        </a:cubicBezTo>
                        <a:cubicBezTo>
                          <a:pt x="3" y="47"/>
                          <a:pt x="2" y="46"/>
                          <a:pt x="1" y="44"/>
                        </a:cubicBezTo>
                        <a:cubicBezTo>
                          <a:pt x="0" y="43"/>
                          <a:pt x="1" y="41"/>
                          <a:pt x="3" y="41"/>
                        </a:cubicBezTo>
                        <a:cubicBezTo>
                          <a:pt x="3" y="40"/>
                          <a:pt x="21" y="33"/>
                          <a:pt x="62" y="45"/>
                        </a:cubicBezTo>
                        <a:cubicBezTo>
                          <a:pt x="93" y="53"/>
                          <a:pt x="182" y="65"/>
                          <a:pt x="228" y="12"/>
                        </a:cubicBezTo>
                        <a:cubicBezTo>
                          <a:pt x="229" y="12"/>
                          <a:pt x="229" y="12"/>
                          <a:pt x="229" y="12"/>
                        </a:cubicBezTo>
                        <a:cubicBezTo>
                          <a:pt x="229" y="12"/>
                          <a:pt x="229" y="11"/>
                          <a:pt x="229" y="11"/>
                        </a:cubicBezTo>
                        <a:cubicBezTo>
                          <a:pt x="229" y="11"/>
                          <a:pt x="229" y="11"/>
                          <a:pt x="227" y="10"/>
                        </a:cubicBezTo>
                        <a:cubicBezTo>
                          <a:pt x="224" y="8"/>
                          <a:pt x="217" y="7"/>
                          <a:pt x="207" y="11"/>
                        </a:cubicBezTo>
                        <a:cubicBezTo>
                          <a:pt x="203" y="13"/>
                          <a:pt x="200" y="15"/>
                          <a:pt x="196" y="17"/>
                        </a:cubicBezTo>
                        <a:cubicBezTo>
                          <a:pt x="186" y="22"/>
                          <a:pt x="175" y="27"/>
                          <a:pt x="155" y="26"/>
                        </a:cubicBezTo>
                        <a:cubicBezTo>
                          <a:pt x="153" y="26"/>
                          <a:pt x="152" y="25"/>
                          <a:pt x="152" y="23"/>
                        </a:cubicBezTo>
                        <a:cubicBezTo>
                          <a:pt x="152" y="21"/>
                          <a:pt x="154" y="20"/>
                          <a:pt x="155" y="20"/>
                        </a:cubicBezTo>
                        <a:cubicBezTo>
                          <a:pt x="173" y="21"/>
                          <a:pt x="183" y="16"/>
                          <a:pt x="193" y="11"/>
                        </a:cubicBezTo>
                        <a:cubicBezTo>
                          <a:pt x="197" y="9"/>
                          <a:pt x="201" y="7"/>
                          <a:pt x="205" y="6"/>
                        </a:cubicBezTo>
                        <a:cubicBezTo>
                          <a:pt x="219" y="0"/>
                          <a:pt x="231" y="3"/>
                          <a:pt x="234" y="8"/>
                        </a:cubicBezTo>
                        <a:cubicBezTo>
                          <a:pt x="236" y="11"/>
                          <a:pt x="235" y="14"/>
                          <a:pt x="233" y="16"/>
                        </a:cubicBezTo>
                        <a:cubicBezTo>
                          <a:pt x="204" y="49"/>
                          <a:pt x="159" y="58"/>
                          <a:pt x="121" y="5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72" name="Freeform 380">
                    <a:extLst>
                      <a:ext uri="{FF2B5EF4-FFF2-40B4-BE49-F238E27FC236}">
                        <a16:creationId xmlns:a16="http://schemas.microsoft.com/office/drawing/2014/main" id="{0BA10423-A753-4667-BDD3-72D7EC05F07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154489" y="3973513"/>
                    <a:ext cx="373063" cy="155575"/>
                  </a:xfrm>
                  <a:custGeom>
                    <a:avLst/>
                    <a:gdLst>
                      <a:gd name="T0" fmla="*/ 121 w 161"/>
                      <a:gd name="T1" fmla="*/ 67 h 67"/>
                      <a:gd name="T2" fmla="*/ 80 w 161"/>
                      <a:gd name="T3" fmla="*/ 57 h 67"/>
                      <a:gd name="T4" fmla="*/ 79 w 161"/>
                      <a:gd name="T5" fmla="*/ 53 h 67"/>
                      <a:gd name="T6" fmla="*/ 83 w 161"/>
                      <a:gd name="T7" fmla="*/ 52 h 67"/>
                      <a:gd name="T8" fmla="*/ 143 w 161"/>
                      <a:gd name="T9" fmla="*/ 60 h 67"/>
                      <a:gd name="T10" fmla="*/ 154 w 161"/>
                      <a:gd name="T11" fmla="*/ 54 h 67"/>
                      <a:gd name="T12" fmla="*/ 153 w 161"/>
                      <a:gd name="T13" fmla="*/ 46 h 67"/>
                      <a:gd name="T14" fmla="*/ 150 w 161"/>
                      <a:gd name="T15" fmla="*/ 44 h 67"/>
                      <a:gd name="T16" fmla="*/ 147 w 161"/>
                      <a:gd name="T17" fmla="*/ 44 h 67"/>
                      <a:gd name="T18" fmla="*/ 109 w 161"/>
                      <a:gd name="T19" fmla="*/ 36 h 67"/>
                      <a:gd name="T20" fmla="*/ 49 w 161"/>
                      <a:gd name="T21" fmla="*/ 6 h 67"/>
                      <a:gd name="T22" fmla="*/ 34 w 161"/>
                      <a:gd name="T23" fmla="*/ 9 h 67"/>
                      <a:gd name="T24" fmla="*/ 3 w 161"/>
                      <a:gd name="T25" fmla="*/ 17 h 67"/>
                      <a:gd name="T26" fmla="*/ 0 w 161"/>
                      <a:gd name="T27" fmla="*/ 14 h 67"/>
                      <a:gd name="T28" fmla="*/ 3 w 161"/>
                      <a:gd name="T29" fmla="*/ 11 h 67"/>
                      <a:gd name="T30" fmla="*/ 31 w 161"/>
                      <a:gd name="T31" fmla="*/ 4 h 67"/>
                      <a:gd name="T32" fmla="*/ 49 w 161"/>
                      <a:gd name="T33" fmla="*/ 0 h 67"/>
                      <a:gd name="T34" fmla="*/ 114 w 161"/>
                      <a:gd name="T35" fmla="*/ 32 h 67"/>
                      <a:gd name="T36" fmla="*/ 114 w 161"/>
                      <a:gd name="T37" fmla="*/ 33 h 67"/>
                      <a:gd name="T38" fmla="*/ 146 w 161"/>
                      <a:gd name="T39" fmla="*/ 38 h 67"/>
                      <a:gd name="T40" fmla="*/ 149 w 161"/>
                      <a:gd name="T41" fmla="*/ 38 h 67"/>
                      <a:gd name="T42" fmla="*/ 157 w 161"/>
                      <a:gd name="T43" fmla="*/ 42 h 67"/>
                      <a:gd name="T44" fmla="*/ 159 w 161"/>
                      <a:gd name="T45" fmla="*/ 56 h 67"/>
                      <a:gd name="T46" fmla="*/ 144 w 161"/>
                      <a:gd name="T47" fmla="*/ 66 h 67"/>
                      <a:gd name="T48" fmla="*/ 121 w 161"/>
                      <a:gd name="T49" fmla="*/ 67 h 6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161" h="67">
                        <a:moveTo>
                          <a:pt x="121" y="67"/>
                        </a:moveTo>
                        <a:cubicBezTo>
                          <a:pt x="103" y="67"/>
                          <a:pt x="89" y="64"/>
                          <a:pt x="80" y="57"/>
                        </a:cubicBezTo>
                        <a:cubicBezTo>
                          <a:pt x="78" y="56"/>
                          <a:pt x="78" y="54"/>
                          <a:pt x="79" y="53"/>
                        </a:cubicBezTo>
                        <a:cubicBezTo>
                          <a:pt x="80" y="51"/>
                          <a:pt x="82" y="51"/>
                          <a:pt x="83" y="52"/>
                        </a:cubicBezTo>
                        <a:cubicBezTo>
                          <a:pt x="95" y="61"/>
                          <a:pt x="116" y="63"/>
                          <a:pt x="143" y="60"/>
                        </a:cubicBezTo>
                        <a:cubicBezTo>
                          <a:pt x="149" y="59"/>
                          <a:pt x="153" y="57"/>
                          <a:pt x="154" y="54"/>
                        </a:cubicBezTo>
                        <a:cubicBezTo>
                          <a:pt x="155" y="51"/>
                          <a:pt x="154" y="48"/>
                          <a:pt x="153" y="46"/>
                        </a:cubicBezTo>
                        <a:cubicBezTo>
                          <a:pt x="152" y="45"/>
                          <a:pt x="150" y="44"/>
                          <a:pt x="150" y="44"/>
                        </a:cubicBezTo>
                        <a:cubicBezTo>
                          <a:pt x="149" y="44"/>
                          <a:pt x="148" y="44"/>
                          <a:pt x="147" y="44"/>
                        </a:cubicBezTo>
                        <a:cubicBezTo>
                          <a:pt x="138" y="45"/>
                          <a:pt x="117" y="47"/>
                          <a:pt x="109" y="36"/>
                        </a:cubicBezTo>
                        <a:cubicBezTo>
                          <a:pt x="76" y="6"/>
                          <a:pt x="57" y="6"/>
                          <a:pt x="49" y="6"/>
                        </a:cubicBezTo>
                        <a:cubicBezTo>
                          <a:pt x="41" y="6"/>
                          <a:pt x="38" y="7"/>
                          <a:pt x="34" y="9"/>
                        </a:cubicBezTo>
                        <a:cubicBezTo>
                          <a:pt x="28" y="12"/>
                          <a:pt x="21" y="16"/>
                          <a:pt x="3" y="17"/>
                        </a:cubicBezTo>
                        <a:cubicBezTo>
                          <a:pt x="2" y="17"/>
                          <a:pt x="0" y="16"/>
                          <a:pt x="0" y="14"/>
                        </a:cubicBezTo>
                        <a:cubicBezTo>
                          <a:pt x="0" y="12"/>
                          <a:pt x="1" y="11"/>
                          <a:pt x="3" y="11"/>
                        </a:cubicBezTo>
                        <a:cubicBezTo>
                          <a:pt x="20" y="10"/>
                          <a:pt x="26" y="7"/>
                          <a:pt x="31" y="4"/>
                        </a:cubicBezTo>
                        <a:cubicBezTo>
                          <a:pt x="36" y="2"/>
                          <a:pt x="40" y="0"/>
                          <a:pt x="49" y="0"/>
                        </a:cubicBezTo>
                        <a:cubicBezTo>
                          <a:pt x="58" y="0"/>
                          <a:pt x="79" y="0"/>
                          <a:pt x="114" y="32"/>
                        </a:cubicBezTo>
                        <a:cubicBezTo>
                          <a:pt x="114" y="32"/>
                          <a:pt x="114" y="32"/>
                          <a:pt x="114" y="33"/>
                        </a:cubicBezTo>
                        <a:cubicBezTo>
                          <a:pt x="120" y="41"/>
                          <a:pt x="140" y="39"/>
                          <a:pt x="146" y="38"/>
                        </a:cubicBezTo>
                        <a:cubicBezTo>
                          <a:pt x="147" y="38"/>
                          <a:pt x="148" y="38"/>
                          <a:pt x="149" y="38"/>
                        </a:cubicBezTo>
                        <a:cubicBezTo>
                          <a:pt x="152" y="38"/>
                          <a:pt x="155" y="39"/>
                          <a:pt x="157" y="42"/>
                        </a:cubicBezTo>
                        <a:cubicBezTo>
                          <a:pt x="160" y="46"/>
                          <a:pt x="161" y="51"/>
                          <a:pt x="159" y="56"/>
                        </a:cubicBezTo>
                        <a:cubicBezTo>
                          <a:pt x="158" y="60"/>
                          <a:pt x="154" y="64"/>
                          <a:pt x="144" y="66"/>
                        </a:cubicBezTo>
                        <a:cubicBezTo>
                          <a:pt x="136" y="67"/>
                          <a:pt x="128" y="67"/>
                          <a:pt x="121" y="6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73" name="Freeform 381">
                    <a:extLst>
                      <a:ext uri="{FF2B5EF4-FFF2-40B4-BE49-F238E27FC236}">
                        <a16:creationId xmlns:a16="http://schemas.microsoft.com/office/drawing/2014/main" id="{F4C98F86-647F-48D7-9A94-D8DE5DED3C8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043364" y="3968751"/>
                    <a:ext cx="125413" cy="225425"/>
                  </a:xfrm>
                  <a:custGeom>
                    <a:avLst/>
                    <a:gdLst>
                      <a:gd name="T0" fmla="*/ 51 w 54"/>
                      <a:gd name="T1" fmla="*/ 97 h 97"/>
                      <a:gd name="T2" fmla="*/ 3 w 54"/>
                      <a:gd name="T3" fmla="*/ 97 h 97"/>
                      <a:gd name="T4" fmla="*/ 0 w 54"/>
                      <a:gd name="T5" fmla="*/ 94 h 97"/>
                      <a:gd name="T6" fmla="*/ 3 w 54"/>
                      <a:gd name="T7" fmla="*/ 91 h 97"/>
                      <a:gd name="T8" fmla="*/ 48 w 54"/>
                      <a:gd name="T9" fmla="*/ 91 h 97"/>
                      <a:gd name="T10" fmla="*/ 48 w 54"/>
                      <a:gd name="T11" fmla="*/ 6 h 97"/>
                      <a:gd name="T12" fmla="*/ 3 w 54"/>
                      <a:gd name="T13" fmla="*/ 6 h 97"/>
                      <a:gd name="T14" fmla="*/ 0 w 54"/>
                      <a:gd name="T15" fmla="*/ 3 h 97"/>
                      <a:gd name="T16" fmla="*/ 3 w 54"/>
                      <a:gd name="T17" fmla="*/ 0 h 97"/>
                      <a:gd name="T18" fmla="*/ 51 w 54"/>
                      <a:gd name="T19" fmla="*/ 0 h 97"/>
                      <a:gd name="T20" fmla="*/ 54 w 54"/>
                      <a:gd name="T21" fmla="*/ 3 h 97"/>
                      <a:gd name="T22" fmla="*/ 54 w 54"/>
                      <a:gd name="T23" fmla="*/ 94 h 97"/>
                      <a:gd name="T24" fmla="*/ 51 w 54"/>
                      <a:gd name="T25" fmla="*/ 97 h 9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</a:cxnLst>
                    <a:rect l="0" t="0" r="r" b="b"/>
                    <a:pathLst>
                      <a:path w="54" h="97">
                        <a:moveTo>
                          <a:pt x="51" y="97"/>
                        </a:moveTo>
                        <a:cubicBezTo>
                          <a:pt x="3" y="97"/>
                          <a:pt x="3" y="97"/>
                          <a:pt x="3" y="97"/>
                        </a:cubicBezTo>
                        <a:cubicBezTo>
                          <a:pt x="2" y="97"/>
                          <a:pt x="0" y="96"/>
                          <a:pt x="0" y="94"/>
                        </a:cubicBezTo>
                        <a:cubicBezTo>
                          <a:pt x="0" y="92"/>
                          <a:pt x="2" y="91"/>
                          <a:pt x="3" y="91"/>
                        </a:cubicBezTo>
                        <a:cubicBezTo>
                          <a:pt x="48" y="91"/>
                          <a:pt x="48" y="91"/>
                          <a:pt x="48" y="91"/>
                        </a:cubicBezTo>
                        <a:cubicBezTo>
                          <a:pt x="48" y="6"/>
                          <a:pt x="48" y="6"/>
                          <a:pt x="48" y="6"/>
                        </a:cubicBezTo>
                        <a:cubicBezTo>
                          <a:pt x="3" y="6"/>
                          <a:pt x="3" y="6"/>
                          <a:pt x="3" y="6"/>
                        </a:cubicBezTo>
                        <a:cubicBezTo>
                          <a:pt x="2" y="6"/>
                          <a:pt x="0" y="5"/>
                          <a:pt x="0" y="3"/>
                        </a:cubicBezTo>
                        <a:cubicBezTo>
                          <a:pt x="0" y="1"/>
                          <a:pt x="2" y="0"/>
                          <a:pt x="3" y="0"/>
                        </a:cubicBezTo>
                        <a:cubicBezTo>
                          <a:pt x="51" y="0"/>
                          <a:pt x="51" y="0"/>
                          <a:pt x="51" y="0"/>
                        </a:cubicBezTo>
                        <a:cubicBezTo>
                          <a:pt x="53" y="0"/>
                          <a:pt x="54" y="1"/>
                          <a:pt x="54" y="3"/>
                        </a:cubicBezTo>
                        <a:cubicBezTo>
                          <a:pt x="54" y="94"/>
                          <a:pt x="54" y="94"/>
                          <a:pt x="54" y="94"/>
                        </a:cubicBezTo>
                        <a:cubicBezTo>
                          <a:pt x="54" y="96"/>
                          <a:pt x="53" y="97"/>
                          <a:pt x="51" y="9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74" name="Freeform 382">
                    <a:extLst>
                      <a:ext uri="{FF2B5EF4-FFF2-40B4-BE49-F238E27FC236}">
                        <a16:creationId xmlns:a16="http://schemas.microsoft.com/office/drawing/2014/main" id="{B29485F9-1455-433D-9C32-7DF5F58D8A1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511676" y="4032251"/>
                    <a:ext cx="146050" cy="60325"/>
                  </a:xfrm>
                  <a:custGeom>
                    <a:avLst/>
                    <a:gdLst>
                      <a:gd name="T0" fmla="*/ 3 w 63"/>
                      <a:gd name="T1" fmla="*/ 26 h 26"/>
                      <a:gd name="T2" fmla="*/ 1 w 63"/>
                      <a:gd name="T3" fmla="*/ 25 h 26"/>
                      <a:gd name="T4" fmla="*/ 2 w 63"/>
                      <a:gd name="T5" fmla="*/ 21 h 26"/>
                      <a:gd name="T6" fmla="*/ 40 w 63"/>
                      <a:gd name="T7" fmla="*/ 4 h 26"/>
                      <a:gd name="T8" fmla="*/ 62 w 63"/>
                      <a:gd name="T9" fmla="*/ 9 h 26"/>
                      <a:gd name="T10" fmla="*/ 61 w 63"/>
                      <a:gd name="T11" fmla="*/ 17 h 26"/>
                      <a:gd name="T12" fmla="*/ 57 w 63"/>
                      <a:gd name="T13" fmla="*/ 19 h 26"/>
                      <a:gd name="T14" fmla="*/ 56 w 63"/>
                      <a:gd name="T15" fmla="*/ 15 h 26"/>
                      <a:gd name="T16" fmla="*/ 56 w 63"/>
                      <a:gd name="T17" fmla="*/ 11 h 26"/>
                      <a:gd name="T18" fmla="*/ 43 w 63"/>
                      <a:gd name="T19" fmla="*/ 10 h 26"/>
                      <a:gd name="T20" fmla="*/ 5 w 63"/>
                      <a:gd name="T21" fmla="*/ 26 h 26"/>
                      <a:gd name="T22" fmla="*/ 3 w 63"/>
                      <a:gd name="T23" fmla="*/ 26 h 2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63" h="26">
                        <a:moveTo>
                          <a:pt x="3" y="26"/>
                        </a:moveTo>
                        <a:cubicBezTo>
                          <a:pt x="2" y="26"/>
                          <a:pt x="1" y="26"/>
                          <a:pt x="1" y="25"/>
                        </a:cubicBezTo>
                        <a:cubicBezTo>
                          <a:pt x="0" y="23"/>
                          <a:pt x="1" y="21"/>
                          <a:pt x="2" y="21"/>
                        </a:cubicBezTo>
                        <a:cubicBezTo>
                          <a:pt x="40" y="4"/>
                          <a:pt x="40" y="4"/>
                          <a:pt x="40" y="4"/>
                        </a:cubicBezTo>
                        <a:cubicBezTo>
                          <a:pt x="50" y="0"/>
                          <a:pt x="59" y="2"/>
                          <a:pt x="62" y="9"/>
                        </a:cubicBezTo>
                        <a:cubicBezTo>
                          <a:pt x="63" y="11"/>
                          <a:pt x="63" y="14"/>
                          <a:pt x="61" y="17"/>
                        </a:cubicBezTo>
                        <a:cubicBezTo>
                          <a:pt x="61" y="19"/>
                          <a:pt x="59" y="20"/>
                          <a:pt x="57" y="19"/>
                        </a:cubicBezTo>
                        <a:cubicBezTo>
                          <a:pt x="56" y="18"/>
                          <a:pt x="55" y="16"/>
                          <a:pt x="56" y="15"/>
                        </a:cubicBezTo>
                        <a:cubicBezTo>
                          <a:pt x="56" y="14"/>
                          <a:pt x="57" y="12"/>
                          <a:pt x="56" y="11"/>
                        </a:cubicBezTo>
                        <a:cubicBezTo>
                          <a:pt x="55" y="8"/>
                          <a:pt x="49" y="7"/>
                          <a:pt x="43" y="10"/>
                        </a:cubicBezTo>
                        <a:cubicBezTo>
                          <a:pt x="5" y="26"/>
                          <a:pt x="5" y="26"/>
                          <a:pt x="5" y="26"/>
                        </a:cubicBezTo>
                        <a:cubicBezTo>
                          <a:pt x="4" y="26"/>
                          <a:pt x="4" y="26"/>
                          <a:pt x="3" y="26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  <p:sp>
                <p:nvSpPr>
                  <p:cNvPr id="1375" name="Freeform 383">
                    <a:extLst>
                      <a:ext uri="{FF2B5EF4-FFF2-40B4-BE49-F238E27FC236}">
                        <a16:creationId xmlns:a16="http://schemas.microsoft.com/office/drawing/2014/main" id="{9A21F559-6357-4E08-934E-656E3900391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4449764" y="4029076"/>
                    <a:ext cx="120650" cy="46038"/>
                  </a:xfrm>
                  <a:custGeom>
                    <a:avLst/>
                    <a:gdLst>
                      <a:gd name="T0" fmla="*/ 46 w 52"/>
                      <a:gd name="T1" fmla="*/ 20 h 20"/>
                      <a:gd name="T2" fmla="*/ 44 w 52"/>
                      <a:gd name="T3" fmla="*/ 20 h 20"/>
                      <a:gd name="T4" fmla="*/ 44 w 52"/>
                      <a:gd name="T5" fmla="*/ 16 h 20"/>
                      <a:gd name="T6" fmla="*/ 45 w 52"/>
                      <a:gd name="T7" fmla="*/ 10 h 20"/>
                      <a:gd name="T8" fmla="*/ 41 w 52"/>
                      <a:gd name="T9" fmla="*/ 7 h 20"/>
                      <a:gd name="T10" fmla="*/ 32 w 52"/>
                      <a:gd name="T11" fmla="*/ 8 h 20"/>
                      <a:gd name="T12" fmla="*/ 5 w 52"/>
                      <a:gd name="T13" fmla="*/ 20 h 20"/>
                      <a:gd name="T14" fmla="*/ 1 w 52"/>
                      <a:gd name="T15" fmla="*/ 18 h 20"/>
                      <a:gd name="T16" fmla="*/ 3 w 52"/>
                      <a:gd name="T17" fmla="*/ 14 h 20"/>
                      <a:gd name="T18" fmla="*/ 29 w 52"/>
                      <a:gd name="T19" fmla="*/ 3 h 20"/>
                      <a:gd name="T20" fmla="*/ 42 w 52"/>
                      <a:gd name="T21" fmla="*/ 1 h 20"/>
                      <a:gd name="T22" fmla="*/ 51 w 52"/>
                      <a:gd name="T23" fmla="*/ 7 h 20"/>
                      <a:gd name="T24" fmla="*/ 48 w 52"/>
                      <a:gd name="T25" fmla="*/ 19 h 20"/>
                      <a:gd name="T26" fmla="*/ 46 w 52"/>
                      <a:gd name="T27" fmla="*/ 20 h 2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2" h="20">
                        <a:moveTo>
                          <a:pt x="46" y="20"/>
                        </a:moveTo>
                        <a:cubicBezTo>
                          <a:pt x="45" y="20"/>
                          <a:pt x="45" y="20"/>
                          <a:pt x="44" y="20"/>
                        </a:cubicBezTo>
                        <a:cubicBezTo>
                          <a:pt x="43" y="19"/>
                          <a:pt x="43" y="17"/>
                          <a:pt x="44" y="16"/>
                        </a:cubicBezTo>
                        <a:cubicBezTo>
                          <a:pt x="45" y="13"/>
                          <a:pt x="46" y="11"/>
                          <a:pt x="45" y="10"/>
                        </a:cubicBezTo>
                        <a:cubicBezTo>
                          <a:pt x="44" y="8"/>
                          <a:pt x="42" y="7"/>
                          <a:pt x="41" y="7"/>
                        </a:cubicBezTo>
                        <a:cubicBezTo>
                          <a:pt x="38" y="6"/>
                          <a:pt x="35" y="7"/>
                          <a:pt x="32" y="8"/>
                        </a:cubicBezTo>
                        <a:cubicBezTo>
                          <a:pt x="5" y="20"/>
                          <a:pt x="5" y="20"/>
                          <a:pt x="5" y="20"/>
                        </a:cubicBezTo>
                        <a:cubicBezTo>
                          <a:pt x="3" y="20"/>
                          <a:pt x="2" y="20"/>
                          <a:pt x="1" y="18"/>
                        </a:cubicBezTo>
                        <a:cubicBezTo>
                          <a:pt x="0" y="17"/>
                          <a:pt x="1" y="15"/>
                          <a:pt x="3" y="14"/>
                        </a:cubicBezTo>
                        <a:cubicBezTo>
                          <a:pt x="29" y="3"/>
                          <a:pt x="29" y="3"/>
                          <a:pt x="29" y="3"/>
                        </a:cubicBezTo>
                        <a:cubicBezTo>
                          <a:pt x="33" y="1"/>
                          <a:pt x="38" y="0"/>
                          <a:pt x="42" y="1"/>
                        </a:cubicBezTo>
                        <a:cubicBezTo>
                          <a:pt x="46" y="2"/>
                          <a:pt x="49" y="4"/>
                          <a:pt x="51" y="7"/>
                        </a:cubicBezTo>
                        <a:cubicBezTo>
                          <a:pt x="52" y="11"/>
                          <a:pt x="51" y="15"/>
                          <a:pt x="48" y="19"/>
                        </a:cubicBezTo>
                        <a:cubicBezTo>
                          <a:pt x="48" y="20"/>
                          <a:pt x="47" y="20"/>
                          <a:pt x="46" y="20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837"/>
                  </a:p>
                </p:txBody>
              </p:sp>
            </p:grpSp>
            <p:grpSp>
              <p:nvGrpSpPr>
                <p:cNvPr id="1358" name="Группа 1357">
                  <a:extLst>
                    <a:ext uri="{FF2B5EF4-FFF2-40B4-BE49-F238E27FC236}">
                      <a16:creationId xmlns:a16="http://schemas.microsoft.com/office/drawing/2014/main" id="{B7CA311A-E670-4164-AF01-B83A3A713A92}"/>
                    </a:ext>
                  </a:extLst>
                </p:cNvPr>
                <p:cNvGrpSpPr/>
                <p:nvPr/>
              </p:nvGrpSpPr>
              <p:grpSpPr>
                <a:xfrm>
                  <a:off x="1206673" y="1370596"/>
                  <a:ext cx="584076" cy="519788"/>
                  <a:chOff x="1343465" y="1180401"/>
                  <a:chExt cx="485443" cy="432012"/>
                </a:xfrm>
                <a:grpFill/>
              </p:grpSpPr>
              <p:grpSp>
                <p:nvGrpSpPr>
                  <p:cNvPr id="1359" name="Рисунок 26">
                    <a:extLst>
                      <a:ext uri="{FF2B5EF4-FFF2-40B4-BE49-F238E27FC236}">
                        <a16:creationId xmlns:a16="http://schemas.microsoft.com/office/drawing/2014/main" id="{4652921E-C635-416C-B0A5-3EC0E1382FEB}"/>
                      </a:ext>
                    </a:extLst>
                  </p:cNvPr>
                  <p:cNvGrpSpPr/>
                  <p:nvPr/>
                </p:nvGrpSpPr>
                <p:grpSpPr>
                  <a:xfrm>
                    <a:off x="1484201" y="1267706"/>
                    <a:ext cx="344707" cy="344707"/>
                    <a:chOff x="3536156" y="922337"/>
                    <a:chExt cx="4876800" cy="4876800"/>
                  </a:xfrm>
                  <a:grpFill/>
                </p:grpSpPr>
                <p:sp>
                  <p:nvSpPr>
                    <p:cNvPr id="1367" name="Полилиния: фигура 843">
                      <a:extLst>
                        <a:ext uri="{FF2B5EF4-FFF2-40B4-BE49-F238E27FC236}">
                          <a16:creationId xmlns:a16="http://schemas.microsoft.com/office/drawing/2014/main" id="{3C3F04BF-26F3-4A3F-8FAF-273195D1EE8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872162" y="1496218"/>
                      <a:ext cx="200025" cy="200025"/>
                    </a:xfrm>
                    <a:custGeom>
                      <a:avLst/>
                      <a:gdLst>
                        <a:gd name="connsiteX0" fmla="*/ 102394 w 200025"/>
                        <a:gd name="connsiteY0" fmla="*/ 197644 h 200025"/>
                        <a:gd name="connsiteX1" fmla="*/ 197548 w 200025"/>
                        <a:gd name="connsiteY1" fmla="*/ 106299 h 200025"/>
                        <a:gd name="connsiteX2" fmla="*/ 197644 w 200025"/>
                        <a:gd name="connsiteY2" fmla="*/ 102394 h 200025"/>
                        <a:gd name="connsiteX3" fmla="*/ 102394 w 200025"/>
                        <a:gd name="connsiteY3" fmla="*/ 7144 h 200025"/>
                        <a:gd name="connsiteX4" fmla="*/ 7144 w 200025"/>
                        <a:gd name="connsiteY4" fmla="*/ 102394 h 200025"/>
                        <a:gd name="connsiteX5" fmla="*/ 7239 w 200025"/>
                        <a:gd name="connsiteY5" fmla="*/ 106299 h 200025"/>
                        <a:gd name="connsiteX6" fmla="*/ 102394 w 200025"/>
                        <a:gd name="connsiteY6" fmla="*/ 197644 h 2000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200025" h="200025">
                          <a:moveTo>
                            <a:pt x="102394" y="197644"/>
                          </a:moveTo>
                          <a:cubicBezTo>
                            <a:pt x="153638" y="197644"/>
                            <a:pt x="195453" y="157067"/>
                            <a:pt x="197548" y="106299"/>
                          </a:cubicBezTo>
                          <a:cubicBezTo>
                            <a:pt x="197644" y="105061"/>
                            <a:pt x="197644" y="103727"/>
                            <a:pt x="197644" y="102394"/>
                          </a:cubicBezTo>
                          <a:cubicBezTo>
                            <a:pt x="197644" y="49816"/>
                            <a:pt x="154972" y="7144"/>
                            <a:pt x="102394" y="7144"/>
                          </a:cubicBezTo>
                          <a:cubicBezTo>
                            <a:pt x="49816" y="7144"/>
                            <a:pt x="7144" y="49816"/>
                            <a:pt x="7144" y="102394"/>
                          </a:cubicBezTo>
                          <a:cubicBezTo>
                            <a:pt x="7144" y="103727"/>
                            <a:pt x="7144" y="105061"/>
                            <a:pt x="7239" y="106299"/>
                          </a:cubicBezTo>
                          <a:cubicBezTo>
                            <a:pt x="9334" y="157067"/>
                            <a:pt x="51149" y="197644"/>
                            <a:pt x="102394" y="197644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 sz="1837"/>
                    </a:p>
                  </p:txBody>
                </p:sp>
                <p:sp>
                  <p:nvSpPr>
                    <p:cNvPr id="1368" name="Полилиния: фигура 844">
                      <a:extLst>
                        <a:ext uri="{FF2B5EF4-FFF2-40B4-BE49-F238E27FC236}">
                          <a16:creationId xmlns:a16="http://schemas.microsoft.com/office/drawing/2014/main" id="{F62AA36C-83F0-4A74-ACC4-B59A4040C5A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110162" y="2305843"/>
                      <a:ext cx="1724025" cy="2295525"/>
                    </a:xfrm>
                    <a:custGeom>
                      <a:avLst/>
                      <a:gdLst>
                        <a:gd name="connsiteX0" fmla="*/ 1150144 w 1724025"/>
                        <a:gd name="connsiteY0" fmla="*/ 1150144 h 2295525"/>
                        <a:gd name="connsiteX1" fmla="*/ 1721644 w 1724025"/>
                        <a:gd name="connsiteY1" fmla="*/ 578644 h 2295525"/>
                        <a:gd name="connsiteX2" fmla="*/ 1150144 w 1724025"/>
                        <a:gd name="connsiteY2" fmla="*/ 7144 h 2295525"/>
                        <a:gd name="connsiteX3" fmla="*/ 292894 w 1724025"/>
                        <a:gd name="connsiteY3" fmla="*/ 7144 h 2295525"/>
                        <a:gd name="connsiteX4" fmla="*/ 197644 w 1724025"/>
                        <a:gd name="connsiteY4" fmla="*/ 102394 h 2295525"/>
                        <a:gd name="connsiteX5" fmla="*/ 197644 w 1724025"/>
                        <a:gd name="connsiteY5" fmla="*/ 959644 h 2295525"/>
                        <a:gd name="connsiteX6" fmla="*/ 102394 w 1724025"/>
                        <a:gd name="connsiteY6" fmla="*/ 959644 h 2295525"/>
                        <a:gd name="connsiteX7" fmla="*/ 7144 w 1724025"/>
                        <a:gd name="connsiteY7" fmla="*/ 1054894 h 2295525"/>
                        <a:gd name="connsiteX8" fmla="*/ 102394 w 1724025"/>
                        <a:gd name="connsiteY8" fmla="*/ 1150144 h 2295525"/>
                        <a:gd name="connsiteX9" fmla="*/ 197644 w 1724025"/>
                        <a:gd name="connsiteY9" fmla="*/ 1150144 h 2295525"/>
                        <a:gd name="connsiteX10" fmla="*/ 197644 w 1724025"/>
                        <a:gd name="connsiteY10" fmla="*/ 1531144 h 2295525"/>
                        <a:gd name="connsiteX11" fmla="*/ 102394 w 1724025"/>
                        <a:gd name="connsiteY11" fmla="*/ 1531144 h 2295525"/>
                        <a:gd name="connsiteX12" fmla="*/ 7144 w 1724025"/>
                        <a:gd name="connsiteY12" fmla="*/ 1626394 h 2295525"/>
                        <a:gd name="connsiteX13" fmla="*/ 102394 w 1724025"/>
                        <a:gd name="connsiteY13" fmla="*/ 1721644 h 2295525"/>
                        <a:gd name="connsiteX14" fmla="*/ 197644 w 1724025"/>
                        <a:gd name="connsiteY14" fmla="*/ 1721644 h 2295525"/>
                        <a:gd name="connsiteX15" fmla="*/ 197644 w 1724025"/>
                        <a:gd name="connsiteY15" fmla="*/ 2197894 h 2295525"/>
                        <a:gd name="connsiteX16" fmla="*/ 292894 w 1724025"/>
                        <a:gd name="connsiteY16" fmla="*/ 2293144 h 2295525"/>
                        <a:gd name="connsiteX17" fmla="*/ 388144 w 1724025"/>
                        <a:gd name="connsiteY17" fmla="*/ 2197894 h 2295525"/>
                        <a:gd name="connsiteX18" fmla="*/ 388144 w 1724025"/>
                        <a:gd name="connsiteY18" fmla="*/ 1721644 h 2295525"/>
                        <a:gd name="connsiteX19" fmla="*/ 1054894 w 1724025"/>
                        <a:gd name="connsiteY19" fmla="*/ 1721644 h 2295525"/>
                        <a:gd name="connsiteX20" fmla="*/ 1150144 w 1724025"/>
                        <a:gd name="connsiteY20" fmla="*/ 1626394 h 2295525"/>
                        <a:gd name="connsiteX21" fmla="*/ 1054894 w 1724025"/>
                        <a:gd name="connsiteY21" fmla="*/ 1531144 h 2295525"/>
                        <a:gd name="connsiteX22" fmla="*/ 388144 w 1724025"/>
                        <a:gd name="connsiteY22" fmla="*/ 1531144 h 2295525"/>
                        <a:gd name="connsiteX23" fmla="*/ 388144 w 1724025"/>
                        <a:gd name="connsiteY23" fmla="*/ 1150144 h 2295525"/>
                        <a:gd name="connsiteX24" fmla="*/ 1150144 w 1724025"/>
                        <a:gd name="connsiteY24" fmla="*/ 1150144 h 2295525"/>
                        <a:gd name="connsiteX25" fmla="*/ 388144 w 1724025"/>
                        <a:gd name="connsiteY25" fmla="*/ 197644 h 2295525"/>
                        <a:gd name="connsiteX26" fmla="*/ 1150144 w 1724025"/>
                        <a:gd name="connsiteY26" fmla="*/ 197644 h 2295525"/>
                        <a:gd name="connsiteX27" fmla="*/ 1531144 w 1724025"/>
                        <a:gd name="connsiteY27" fmla="*/ 578644 h 2295525"/>
                        <a:gd name="connsiteX28" fmla="*/ 1150144 w 1724025"/>
                        <a:gd name="connsiteY28" fmla="*/ 959644 h 2295525"/>
                        <a:gd name="connsiteX29" fmla="*/ 388144 w 1724025"/>
                        <a:gd name="connsiteY29" fmla="*/ 959644 h 2295525"/>
                        <a:gd name="connsiteX30" fmla="*/ 388144 w 1724025"/>
                        <a:gd name="connsiteY30" fmla="*/ 197644 h 22955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</a:cxnLst>
                      <a:rect l="l" t="t" r="r" b="b"/>
                      <a:pathLst>
                        <a:path w="1724025" h="2295525">
                          <a:moveTo>
                            <a:pt x="1150144" y="1150144"/>
                          </a:moveTo>
                          <a:cubicBezTo>
                            <a:pt x="1465859" y="1150144"/>
                            <a:pt x="1721644" y="894407"/>
                            <a:pt x="1721644" y="578644"/>
                          </a:cubicBezTo>
                          <a:cubicBezTo>
                            <a:pt x="1721644" y="263519"/>
                            <a:pt x="1465269" y="7144"/>
                            <a:pt x="1150144" y="7144"/>
                          </a:cubicBezTo>
                          <a:lnTo>
                            <a:pt x="292894" y="7144"/>
                          </a:lnTo>
                          <a:cubicBezTo>
                            <a:pt x="240297" y="7144"/>
                            <a:pt x="197644" y="49787"/>
                            <a:pt x="197644" y="102394"/>
                          </a:cubicBezTo>
                          <a:lnTo>
                            <a:pt x="197644" y="959644"/>
                          </a:lnTo>
                          <a:lnTo>
                            <a:pt x="102394" y="959644"/>
                          </a:lnTo>
                          <a:cubicBezTo>
                            <a:pt x="49797" y="959644"/>
                            <a:pt x="7144" y="1002287"/>
                            <a:pt x="7144" y="1054894"/>
                          </a:cubicBezTo>
                          <a:cubicBezTo>
                            <a:pt x="7144" y="1107500"/>
                            <a:pt x="49797" y="1150144"/>
                            <a:pt x="102394" y="1150144"/>
                          </a:cubicBezTo>
                          <a:lnTo>
                            <a:pt x="197644" y="1150144"/>
                          </a:lnTo>
                          <a:lnTo>
                            <a:pt x="197644" y="1531144"/>
                          </a:lnTo>
                          <a:lnTo>
                            <a:pt x="102394" y="1531144"/>
                          </a:lnTo>
                          <a:cubicBezTo>
                            <a:pt x="49797" y="1531144"/>
                            <a:pt x="7144" y="1573787"/>
                            <a:pt x="7144" y="1626394"/>
                          </a:cubicBezTo>
                          <a:cubicBezTo>
                            <a:pt x="7144" y="1679000"/>
                            <a:pt x="49797" y="1721644"/>
                            <a:pt x="102394" y="1721644"/>
                          </a:cubicBezTo>
                          <a:lnTo>
                            <a:pt x="197644" y="1721644"/>
                          </a:lnTo>
                          <a:lnTo>
                            <a:pt x="197644" y="2197894"/>
                          </a:lnTo>
                          <a:cubicBezTo>
                            <a:pt x="197644" y="2250501"/>
                            <a:pt x="240297" y="2293144"/>
                            <a:pt x="292894" y="2293144"/>
                          </a:cubicBezTo>
                          <a:cubicBezTo>
                            <a:pt x="345491" y="2293144"/>
                            <a:pt x="388144" y="2250501"/>
                            <a:pt x="388144" y="2197894"/>
                          </a:cubicBezTo>
                          <a:lnTo>
                            <a:pt x="388144" y="1721644"/>
                          </a:lnTo>
                          <a:lnTo>
                            <a:pt x="1054894" y="1721644"/>
                          </a:lnTo>
                          <a:cubicBezTo>
                            <a:pt x="1107491" y="1721644"/>
                            <a:pt x="1150144" y="1679000"/>
                            <a:pt x="1150144" y="1626394"/>
                          </a:cubicBezTo>
                          <a:cubicBezTo>
                            <a:pt x="1150144" y="1573787"/>
                            <a:pt x="1107491" y="1531144"/>
                            <a:pt x="1054894" y="1531144"/>
                          </a:cubicBezTo>
                          <a:lnTo>
                            <a:pt x="388144" y="1531144"/>
                          </a:lnTo>
                          <a:lnTo>
                            <a:pt x="388144" y="1150144"/>
                          </a:lnTo>
                          <a:lnTo>
                            <a:pt x="1150144" y="1150144"/>
                          </a:lnTo>
                          <a:close/>
                          <a:moveTo>
                            <a:pt x="388144" y="197644"/>
                          </a:moveTo>
                          <a:lnTo>
                            <a:pt x="1150144" y="197644"/>
                          </a:lnTo>
                          <a:cubicBezTo>
                            <a:pt x="1360227" y="197644"/>
                            <a:pt x="1531144" y="368560"/>
                            <a:pt x="1531144" y="578644"/>
                          </a:cubicBezTo>
                          <a:cubicBezTo>
                            <a:pt x="1531144" y="789061"/>
                            <a:pt x="1360608" y="959644"/>
                            <a:pt x="1150144" y="959644"/>
                          </a:cubicBezTo>
                          <a:lnTo>
                            <a:pt x="388144" y="959644"/>
                          </a:lnTo>
                          <a:lnTo>
                            <a:pt x="388144" y="197644"/>
                          </a:ln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 sz="1837"/>
                    </a:p>
                  </p:txBody>
                </p:sp>
                <p:sp>
                  <p:nvSpPr>
                    <p:cNvPr id="1369" name="Полилиния: фигура 845">
                      <a:extLst>
                        <a:ext uri="{FF2B5EF4-FFF2-40B4-BE49-F238E27FC236}">
                          <a16:creationId xmlns:a16="http://schemas.microsoft.com/office/drawing/2014/main" id="{1E19310D-6830-4D39-AEFE-3450CD7454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29012" y="915193"/>
                      <a:ext cx="4886325" cy="4886325"/>
                    </a:xfrm>
                    <a:custGeom>
                      <a:avLst/>
                      <a:gdLst>
                        <a:gd name="connsiteX0" fmla="*/ 2445544 w 4886325"/>
                        <a:gd name="connsiteY0" fmla="*/ 4883944 h 4886325"/>
                        <a:gd name="connsiteX1" fmla="*/ 4883944 w 4886325"/>
                        <a:gd name="connsiteY1" fmla="*/ 2445544 h 4886325"/>
                        <a:gd name="connsiteX2" fmla="*/ 2445544 w 4886325"/>
                        <a:gd name="connsiteY2" fmla="*/ 7144 h 4886325"/>
                        <a:gd name="connsiteX3" fmla="*/ 7144 w 4886325"/>
                        <a:gd name="connsiteY3" fmla="*/ 2445544 h 4886325"/>
                        <a:gd name="connsiteX4" fmla="*/ 2445544 w 4886325"/>
                        <a:gd name="connsiteY4" fmla="*/ 4883944 h 4886325"/>
                        <a:gd name="connsiteX5" fmla="*/ 2445544 w 4886325"/>
                        <a:gd name="connsiteY5" fmla="*/ 197644 h 4886325"/>
                        <a:gd name="connsiteX6" fmla="*/ 4693444 w 4886325"/>
                        <a:gd name="connsiteY6" fmla="*/ 2445544 h 4886325"/>
                        <a:gd name="connsiteX7" fmla="*/ 2445544 w 4886325"/>
                        <a:gd name="connsiteY7" fmla="*/ 4693444 h 4886325"/>
                        <a:gd name="connsiteX8" fmla="*/ 197644 w 4886325"/>
                        <a:gd name="connsiteY8" fmla="*/ 2445544 h 4886325"/>
                        <a:gd name="connsiteX9" fmla="*/ 2445544 w 4886325"/>
                        <a:gd name="connsiteY9" fmla="*/ 197644 h 48863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886325" h="4886325">
                          <a:moveTo>
                            <a:pt x="2445544" y="4883944"/>
                          </a:moveTo>
                          <a:cubicBezTo>
                            <a:pt x="3758584" y="4883944"/>
                            <a:pt x="4883944" y="3759079"/>
                            <a:pt x="4883944" y="2445544"/>
                          </a:cubicBezTo>
                          <a:cubicBezTo>
                            <a:pt x="4883944" y="1134513"/>
                            <a:pt x="3761080" y="7144"/>
                            <a:pt x="2445544" y="7144"/>
                          </a:cubicBezTo>
                          <a:cubicBezTo>
                            <a:pt x="1132504" y="7144"/>
                            <a:pt x="7144" y="1132008"/>
                            <a:pt x="7144" y="2445544"/>
                          </a:cubicBezTo>
                          <a:cubicBezTo>
                            <a:pt x="7144" y="3758460"/>
                            <a:pt x="1132008" y="4883944"/>
                            <a:pt x="2445544" y="4883944"/>
                          </a:cubicBezTo>
                          <a:close/>
                          <a:moveTo>
                            <a:pt x="2445544" y="197644"/>
                          </a:moveTo>
                          <a:cubicBezTo>
                            <a:pt x="3643027" y="197644"/>
                            <a:pt x="4693444" y="1248061"/>
                            <a:pt x="4693444" y="2445544"/>
                          </a:cubicBezTo>
                          <a:cubicBezTo>
                            <a:pt x="4693444" y="3643027"/>
                            <a:pt x="3643027" y="4693444"/>
                            <a:pt x="2445544" y="4693444"/>
                          </a:cubicBezTo>
                          <a:cubicBezTo>
                            <a:pt x="1248061" y="4693444"/>
                            <a:pt x="197644" y="3643027"/>
                            <a:pt x="197644" y="2445544"/>
                          </a:cubicBezTo>
                          <a:cubicBezTo>
                            <a:pt x="197644" y="1248061"/>
                            <a:pt x="1248061" y="197644"/>
                            <a:pt x="2445544" y="197644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 sz="1837"/>
                    </a:p>
                  </p:txBody>
                </p:sp>
                <p:sp>
                  <p:nvSpPr>
                    <p:cNvPr id="1370" name="Полилиния: фигура 846">
                      <a:extLst>
                        <a:ext uri="{FF2B5EF4-FFF2-40B4-BE49-F238E27FC236}">
                          <a16:creationId xmlns:a16="http://schemas.microsoft.com/office/drawing/2014/main" id="{804743F6-5284-450C-9294-AE2C313BB68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00512" y="1531408"/>
                      <a:ext cx="3743325" cy="3695700"/>
                    </a:xfrm>
                    <a:custGeom>
                      <a:avLst/>
                      <a:gdLst>
                        <a:gd name="connsiteX0" fmla="*/ 1874044 w 3743325"/>
                        <a:gd name="connsiteY0" fmla="*/ 3696229 h 3695700"/>
                        <a:gd name="connsiteX1" fmla="*/ 3740944 w 3743325"/>
                        <a:gd name="connsiteY1" fmla="*/ 1829329 h 3695700"/>
                        <a:gd name="connsiteX2" fmla="*/ 2275418 w 3743325"/>
                        <a:gd name="connsiteY2" fmla="*/ 9749 h 3695700"/>
                        <a:gd name="connsiteX3" fmla="*/ 2160737 w 3743325"/>
                        <a:gd name="connsiteY3" fmla="*/ 80415 h 3695700"/>
                        <a:gd name="connsiteX4" fmla="*/ 2231403 w 3743325"/>
                        <a:gd name="connsiteY4" fmla="*/ 195096 h 3695700"/>
                        <a:gd name="connsiteX5" fmla="*/ 3550444 w 3743325"/>
                        <a:gd name="connsiteY5" fmla="*/ 1829329 h 3695700"/>
                        <a:gd name="connsiteX6" fmla="*/ 1874044 w 3743325"/>
                        <a:gd name="connsiteY6" fmla="*/ 3505729 h 3695700"/>
                        <a:gd name="connsiteX7" fmla="*/ 197644 w 3743325"/>
                        <a:gd name="connsiteY7" fmla="*/ 1829329 h 3695700"/>
                        <a:gd name="connsiteX8" fmla="*/ 1516685 w 3743325"/>
                        <a:gd name="connsiteY8" fmla="*/ 195096 h 3695700"/>
                        <a:gd name="connsiteX9" fmla="*/ 1587351 w 3743325"/>
                        <a:gd name="connsiteY9" fmla="*/ 80415 h 3695700"/>
                        <a:gd name="connsiteX10" fmla="*/ 1472670 w 3743325"/>
                        <a:gd name="connsiteY10" fmla="*/ 9749 h 3695700"/>
                        <a:gd name="connsiteX11" fmla="*/ 7144 w 3743325"/>
                        <a:gd name="connsiteY11" fmla="*/ 1829329 h 3695700"/>
                        <a:gd name="connsiteX12" fmla="*/ 1874044 w 3743325"/>
                        <a:gd name="connsiteY12" fmla="*/ 3696229 h 36957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3743325" h="3695700">
                          <a:moveTo>
                            <a:pt x="1874044" y="3696229"/>
                          </a:moveTo>
                          <a:cubicBezTo>
                            <a:pt x="2866549" y="3696229"/>
                            <a:pt x="3740944" y="2828511"/>
                            <a:pt x="3740944" y="1829329"/>
                          </a:cubicBezTo>
                          <a:cubicBezTo>
                            <a:pt x="3740944" y="981271"/>
                            <a:pt x="3104264" y="206555"/>
                            <a:pt x="2275418" y="9749"/>
                          </a:cubicBezTo>
                          <a:cubicBezTo>
                            <a:pt x="2224231" y="-2414"/>
                            <a:pt x="2172891" y="29228"/>
                            <a:pt x="2160737" y="80415"/>
                          </a:cubicBezTo>
                          <a:cubicBezTo>
                            <a:pt x="2148593" y="131603"/>
                            <a:pt x="2180225" y="182942"/>
                            <a:pt x="2231403" y="195096"/>
                          </a:cubicBezTo>
                          <a:cubicBezTo>
                            <a:pt x="2983383" y="373642"/>
                            <a:pt x="3550444" y="1076216"/>
                            <a:pt x="3550444" y="1829329"/>
                          </a:cubicBezTo>
                          <a:cubicBezTo>
                            <a:pt x="3550444" y="2722365"/>
                            <a:pt x="2767079" y="3505729"/>
                            <a:pt x="1874044" y="3505729"/>
                          </a:cubicBezTo>
                          <a:cubicBezTo>
                            <a:pt x="981008" y="3505729"/>
                            <a:pt x="197644" y="2722365"/>
                            <a:pt x="197644" y="1829329"/>
                          </a:cubicBezTo>
                          <a:cubicBezTo>
                            <a:pt x="197644" y="1076216"/>
                            <a:pt x="764705" y="373642"/>
                            <a:pt x="1516685" y="195096"/>
                          </a:cubicBezTo>
                          <a:cubicBezTo>
                            <a:pt x="1567863" y="182942"/>
                            <a:pt x="1599495" y="131603"/>
                            <a:pt x="1587351" y="80415"/>
                          </a:cubicBezTo>
                          <a:cubicBezTo>
                            <a:pt x="1575197" y="29218"/>
                            <a:pt x="1523838" y="-2424"/>
                            <a:pt x="1472670" y="9749"/>
                          </a:cubicBezTo>
                          <a:cubicBezTo>
                            <a:pt x="644471" y="206402"/>
                            <a:pt x="7144" y="980585"/>
                            <a:pt x="7144" y="1829329"/>
                          </a:cubicBezTo>
                          <a:cubicBezTo>
                            <a:pt x="7144" y="2821834"/>
                            <a:pt x="874862" y="3696229"/>
                            <a:pt x="1874044" y="3696229"/>
                          </a:cubicBezTo>
                          <a:close/>
                        </a:path>
                      </a:pathLst>
                    </a:custGeom>
                    <a:grpFill/>
                    <a:ln w="9525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ru-RU" sz="1837"/>
                    </a:p>
                  </p:txBody>
                </p:sp>
              </p:grpSp>
              <p:grpSp>
                <p:nvGrpSpPr>
                  <p:cNvPr id="1360" name="Группа 1359">
                    <a:extLst>
                      <a:ext uri="{FF2B5EF4-FFF2-40B4-BE49-F238E27FC236}">
                        <a16:creationId xmlns:a16="http://schemas.microsoft.com/office/drawing/2014/main" id="{C54AAF1A-8671-4F92-A144-321A0208064C}"/>
                      </a:ext>
                    </a:extLst>
                  </p:cNvPr>
                  <p:cNvGrpSpPr/>
                  <p:nvPr/>
                </p:nvGrpSpPr>
                <p:grpSpPr>
                  <a:xfrm>
                    <a:off x="1343465" y="1180401"/>
                    <a:ext cx="264589" cy="264589"/>
                    <a:chOff x="1354140" y="1215943"/>
                    <a:chExt cx="264589" cy="264589"/>
                  </a:xfrm>
                  <a:grpFill/>
                </p:grpSpPr>
                <p:sp>
                  <p:nvSpPr>
                    <p:cNvPr id="1361" name="Овал 1360">
                      <a:extLst>
                        <a:ext uri="{FF2B5EF4-FFF2-40B4-BE49-F238E27FC236}">
                          <a16:creationId xmlns:a16="http://schemas.microsoft.com/office/drawing/2014/main" id="{5C46246B-898F-4300-BE9A-DA9832655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354140" y="1215943"/>
                      <a:ext cx="264589" cy="264589"/>
                    </a:xfrm>
                    <a:prstGeom prst="ellipse">
                      <a:avLst/>
                    </a:prstGeom>
                    <a:solidFill>
                      <a:schemeClr val="bg1"/>
                    </a:solidFill>
                    <a:ln w="63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lIns="36731" tIns="36731" rIns="36731" bIns="36731" rtlCol="0" anchor="ctr"/>
                    <a:lstStyle/>
                    <a:p>
                      <a:pPr algn="ctr"/>
                      <a:endParaRPr lang="ru-RU" sz="1837" dirty="0">
                        <a:solidFill>
                          <a:schemeClr val="bg1"/>
                        </a:solidFill>
                      </a:endParaRPr>
                    </a:p>
                  </p:txBody>
                </p:sp>
                <p:grpSp>
                  <p:nvGrpSpPr>
                    <p:cNvPr id="1362" name="Рисунок 26">
                      <a:extLst>
                        <a:ext uri="{FF2B5EF4-FFF2-40B4-BE49-F238E27FC236}">
                          <a16:creationId xmlns:a16="http://schemas.microsoft.com/office/drawing/2014/main" id="{CD7B7E1E-EF5F-4A45-8AC0-139F617DE26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371459" y="1233262"/>
                      <a:ext cx="229726" cy="229726"/>
                      <a:chOff x="3529012" y="915193"/>
                      <a:chExt cx="4886325" cy="4886325"/>
                    </a:xfrm>
                    <a:grpFill/>
                  </p:grpSpPr>
                  <p:sp>
                    <p:nvSpPr>
                      <p:cNvPr id="1363" name="Полилиния: фигура 839">
                        <a:extLst>
                          <a:ext uri="{FF2B5EF4-FFF2-40B4-BE49-F238E27FC236}">
                            <a16:creationId xmlns:a16="http://schemas.microsoft.com/office/drawing/2014/main" id="{3B557B99-0CF2-4748-9F3B-C50C832306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872162" y="1496218"/>
                        <a:ext cx="200025" cy="200025"/>
                      </a:xfrm>
                      <a:custGeom>
                        <a:avLst/>
                        <a:gdLst>
                          <a:gd name="connsiteX0" fmla="*/ 102394 w 200025"/>
                          <a:gd name="connsiteY0" fmla="*/ 197644 h 200025"/>
                          <a:gd name="connsiteX1" fmla="*/ 197548 w 200025"/>
                          <a:gd name="connsiteY1" fmla="*/ 106299 h 200025"/>
                          <a:gd name="connsiteX2" fmla="*/ 197644 w 200025"/>
                          <a:gd name="connsiteY2" fmla="*/ 102394 h 200025"/>
                          <a:gd name="connsiteX3" fmla="*/ 102394 w 200025"/>
                          <a:gd name="connsiteY3" fmla="*/ 7144 h 200025"/>
                          <a:gd name="connsiteX4" fmla="*/ 7144 w 200025"/>
                          <a:gd name="connsiteY4" fmla="*/ 102394 h 200025"/>
                          <a:gd name="connsiteX5" fmla="*/ 7239 w 200025"/>
                          <a:gd name="connsiteY5" fmla="*/ 106299 h 200025"/>
                          <a:gd name="connsiteX6" fmla="*/ 102394 w 200025"/>
                          <a:gd name="connsiteY6" fmla="*/ 197644 h 2000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200025" h="200025">
                            <a:moveTo>
                              <a:pt x="102394" y="197644"/>
                            </a:moveTo>
                            <a:cubicBezTo>
                              <a:pt x="153638" y="197644"/>
                              <a:pt x="195453" y="157067"/>
                              <a:pt x="197548" y="106299"/>
                            </a:cubicBezTo>
                            <a:cubicBezTo>
                              <a:pt x="197644" y="105061"/>
                              <a:pt x="197644" y="103727"/>
                              <a:pt x="197644" y="102394"/>
                            </a:cubicBezTo>
                            <a:cubicBezTo>
                              <a:pt x="197644" y="49816"/>
                              <a:pt x="154972" y="7144"/>
                              <a:pt x="102394" y="7144"/>
                            </a:cubicBezTo>
                            <a:cubicBezTo>
                              <a:pt x="49816" y="7144"/>
                              <a:pt x="7144" y="49816"/>
                              <a:pt x="7144" y="102394"/>
                            </a:cubicBezTo>
                            <a:cubicBezTo>
                              <a:pt x="7144" y="103727"/>
                              <a:pt x="7144" y="105061"/>
                              <a:pt x="7239" y="106299"/>
                            </a:cubicBezTo>
                            <a:cubicBezTo>
                              <a:pt x="9334" y="157067"/>
                              <a:pt x="51149" y="197644"/>
                              <a:pt x="102394" y="197644"/>
                            </a:cubicBezTo>
                            <a:close/>
                          </a:path>
                        </a:pathLst>
                      </a:custGeom>
                      <a:grpFill/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 sz="1837"/>
                      </a:p>
                    </p:txBody>
                  </p:sp>
                  <p:sp>
                    <p:nvSpPr>
                      <p:cNvPr id="1364" name="Полилиния: фигура 840">
                        <a:extLst>
                          <a:ext uri="{FF2B5EF4-FFF2-40B4-BE49-F238E27FC236}">
                            <a16:creationId xmlns:a16="http://schemas.microsoft.com/office/drawing/2014/main" id="{6903E0E8-3BDE-40D4-AEA6-C9D895D6AF0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110114" y="2305854"/>
                        <a:ext cx="1724017" cy="2295504"/>
                      </a:xfrm>
                      <a:custGeom>
                        <a:avLst/>
                        <a:gdLst>
                          <a:gd name="connsiteX0" fmla="*/ 1150144 w 1724025"/>
                          <a:gd name="connsiteY0" fmla="*/ 1150144 h 2295525"/>
                          <a:gd name="connsiteX1" fmla="*/ 1721644 w 1724025"/>
                          <a:gd name="connsiteY1" fmla="*/ 578644 h 2295525"/>
                          <a:gd name="connsiteX2" fmla="*/ 1150144 w 1724025"/>
                          <a:gd name="connsiteY2" fmla="*/ 7144 h 2295525"/>
                          <a:gd name="connsiteX3" fmla="*/ 292894 w 1724025"/>
                          <a:gd name="connsiteY3" fmla="*/ 7144 h 2295525"/>
                          <a:gd name="connsiteX4" fmla="*/ 197644 w 1724025"/>
                          <a:gd name="connsiteY4" fmla="*/ 102394 h 2295525"/>
                          <a:gd name="connsiteX5" fmla="*/ 197644 w 1724025"/>
                          <a:gd name="connsiteY5" fmla="*/ 959644 h 2295525"/>
                          <a:gd name="connsiteX6" fmla="*/ 102394 w 1724025"/>
                          <a:gd name="connsiteY6" fmla="*/ 959644 h 2295525"/>
                          <a:gd name="connsiteX7" fmla="*/ 7144 w 1724025"/>
                          <a:gd name="connsiteY7" fmla="*/ 1054894 h 2295525"/>
                          <a:gd name="connsiteX8" fmla="*/ 102394 w 1724025"/>
                          <a:gd name="connsiteY8" fmla="*/ 1150144 h 2295525"/>
                          <a:gd name="connsiteX9" fmla="*/ 197644 w 1724025"/>
                          <a:gd name="connsiteY9" fmla="*/ 1150144 h 2295525"/>
                          <a:gd name="connsiteX10" fmla="*/ 197644 w 1724025"/>
                          <a:gd name="connsiteY10" fmla="*/ 1531144 h 2295525"/>
                          <a:gd name="connsiteX11" fmla="*/ 102394 w 1724025"/>
                          <a:gd name="connsiteY11" fmla="*/ 1531144 h 2295525"/>
                          <a:gd name="connsiteX12" fmla="*/ 7144 w 1724025"/>
                          <a:gd name="connsiteY12" fmla="*/ 1626394 h 2295525"/>
                          <a:gd name="connsiteX13" fmla="*/ 102394 w 1724025"/>
                          <a:gd name="connsiteY13" fmla="*/ 1721644 h 2295525"/>
                          <a:gd name="connsiteX14" fmla="*/ 197644 w 1724025"/>
                          <a:gd name="connsiteY14" fmla="*/ 1721644 h 2295525"/>
                          <a:gd name="connsiteX15" fmla="*/ 197644 w 1724025"/>
                          <a:gd name="connsiteY15" fmla="*/ 2197894 h 2295525"/>
                          <a:gd name="connsiteX16" fmla="*/ 292894 w 1724025"/>
                          <a:gd name="connsiteY16" fmla="*/ 2293144 h 2295525"/>
                          <a:gd name="connsiteX17" fmla="*/ 388144 w 1724025"/>
                          <a:gd name="connsiteY17" fmla="*/ 2197894 h 2295525"/>
                          <a:gd name="connsiteX18" fmla="*/ 388144 w 1724025"/>
                          <a:gd name="connsiteY18" fmla="*/ 1721644 h 2295525"/>
                          <a:gd name="connsiteX19" fmla="*/ 1054894 w 1724025"/>
                          <a:gd name="connsiteY19" fmla="*/ 1721644 h 2295525"/>
                          <a:gd name="connsiteX20" fmla="*/ 1150144 w 1724025"/>
                          <a:gd name="connsiteY20" fmla="*/ 1626394 h 2295525"/>
                          <a:gd name="connsiteX21" fmla="*/ 1054894 w 1724025"/>
                          <a:gd name="connsiteY21" fmla="*/ 1531144 h 2295525"/>
                          <a:gd name="connsiteX22" fmla="*/ 388144 w 1724025"/>
                          <a:gd name="connsiteY22" fmla="*/ 1531144 h 2295525"/>
                          <a:gd name="connsiteX23" fmla="*/ 388144 w 1724025"/>
                          <a:gd name="connsiteY23" fmla="*/ 1150144 h 2295525"/>
                          <a:gd name="connsiteX24" fmla="*/ 1150144 w 1724025"/>
                          <a:gd name="connsiteY24" fmla="*/ 1150144 h 2295525"/>
                          <a:gd name="connsiteX25" fmla="*/ 388144 w 1724025"/>
                          <a:gd name="connsiteY25" fmla="*/ 197644 h 2295525"/>
                          <a:gd name="connsiteX26" fmla="*/ 1150144 w 1724025"/>
                          <a:gd name="connsiteY26" fmla="*/ 197644 h 2295525"/>
                          <a:gd name="connsiteX27" fmla="*/ 1531144 w 1724025"/>
                          <a:gd name="connsiteY27" fmla="*/ 578644 h 2295525"/>
                          <a:gd name="connsiteX28" fmla="*/ 1150144 w 1724025"/>
                          <a:gd name="connsiteY28" fmla="*/ 959644 h 2295525"/>
                          <a:gd name="connsiteX29" fmla="*/ 388144 w 1724025"/>
                          <a:gd name="connsiteY29" fmla="*/ 959644 h 2295525"/>
                          <a:gd name="connsiteX30" fmla="*/ 388144 w 1724025"/>
                          <a:gd name="connsiteY30" fmla="*/ 197644 h 22955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</a:cxnLst>
                        <a:rect l="l" t="t" r="r" b="b"/>
                        <a:pathLst>
                          <a:path w="1724025" h="2295525">
                            <a:moveTo>
                              <a:pt x="1150144" y="1150144"/>
                            </a:moveTo>
                            <a:cubicBezTo>
                              <a:pt x="1465859" y="1150144"/>
                              <a:pt x="1721644" y="894407"/>
                              <a:pt x="1721644" y="578644"/>
                            </a:cubicBezTo>
                            <a:cubicBezTo>
                              <a:pt x="1721644" y="263519"/>
                              <a:pt x="1465269" y="7144"/>
                              <a:pt x="1150144" y="7144"/>
                            </a:cubicBezTo>
                            <a:lnTo>
                              <a:pt x="292894" y="7144"/>
                            </a:lnTo>
                            <a:cubicBezTo>
                              <a:pt x="240297" y="7144"/>
                              <a:pt x="197644" y="49787"/>
                              <a:pt x="197644" y="102394"/>
                            </a:cubicBezTo>
                            <a:lnTo>
                              <a:pt x="197644" y="959644"/>
                            </a:lnTo>
                            <a:lnTo>
                              <a:pt x="102394" y="959644"/>
                            </a:lnTo>
                            <a:cubicBezTo>
                              <a:pt x="49797" y="959644"/>
                              <a:pt x="7144" y="1002287"/>
                              <a:pt x="7144" y="1054894"/>
                            </a:cubicBezTo>
                            <a:cubicBezTo>
                              <a:pt x="7144" y="1107500"/>
                              <a:pt x="49797" y="1150144"/>
                              <a:pt x="102394" y="1150144"/>
                            </a:cubicBezTo>
                            <a:lnTo>
                              <a:pt x="197644" y="1150144"/>
                            </a:lnTo>
                            <a:lnTo>
                              <a:pt x="197644" y="1531144"/>
                            </a:lnTo>
                            <a:lnTo>
                              <a:pt x="102394" y="1531144"/>
                            </a:lnTo>
                            <a:cubicBezTo>
                              <a:pt x="49797" y="1531144"/>
                              <a:pt x="7144" y="1573787"/>
                              <a:pt x="7144" y="1626394"/>
                            </a:cubicBezTo>
                            <a:cubicBezTo>
                              <a:pt x="7144" y="1679000"/>
                              <a:pt x="49797" y="1721644"/>
                              <a:pt x="102394" y="1721644"/>
                            </a:cubicBezTo>
                            <a:lnTo>
                              <a:pt x="197644" y="1721644"/>
                            </a:lnTo>
                            <a:lnTo>
                              <a:pt x="197644" y="2197894"/>
                            </a:lnTo>
                            <a:cubicBezTo>
                              <a:pt x="197644" y="2250501"/>
                              <a:pt x="240297" y="2293144"/>
                              <a:pt x="292894" y="2293144"/>
                            </a:cubicBezTo>
                            <a:cubicBezTo>
                              <a:pt x="345491" y="2293144"/>
                              <a:pt x="388144" y="2250501"/>
                              <a:pt x="388144" y="2197894"/>
                            </a:cubicBezTo>
                            <a:lnTo>
                              <a:pt x="388144" y="1721644"/>
                            </a:lnTo>
                            <a:lnTo>
                              <a:pt x="1054894" y="1721644"/>
                            </a:lnTo>
                            <a:cubicBezTo>
                              <a:pt x="1107491" y="1721644"/>
                              <a:pt x="1150144" y="1679000"/>
                              <a:pt x="1150144" y="1626394"/>
                            </a:cubicBezTo>
                            <a:cubicBezTo>
                              <a:pt x="1150144" y="1573787"/>
                              <a:pt x="1107491" y="1531144"/>
                              <a:pt x="1054894" y="1531144"/>
                            </a:cubicBezTo>
                            <a:lnTo>
                              <a:pt x="388144" y="1531144"/>
                            </a:lnTo>
                            <a:lnTo>
                              <a:pt x="388144" y="1150144"/>
                            </a:lnTo>
                            <a:lnTo>
                              <a:pt x="1150144" y="1150144"/>
                            </a:lnTo>
                            <a:close/>
                            <a:moveTo>
                              <a:pt x="388144" y="197644"/>
                            </a:moveTo>
                            <a:lnTo>
                              <a:pt x="1150144" y="197644"/>
                            </a:lnTo>
                            <a:cubicBezTo>
                              <a:pt x="1360227" y="197644"/>
                              <a:pt x="1531144" y="368560"/>
                              <a:pt x="1531144" y="578644"/>
                            </a:cubicBezTo>
                            <a:cubicBezTo>
                              <a:pt x="1531144" y="789061"/>
                              <a:pt x="1360608" y="959644"/>
                              <a:pt x="1150144" y="959644"/>
                            </a:cubicBezTo>
                            <a:lnTo>
                              <a:pt x="388144" y="959644"/>
                            </a:lnTo>
                            <a:lnTo>
                              <a:pt x="388144" y="197644"/>
                            </a:lnTo>
                            <a:close/>
                          </a:path>
                        </a:pathLst>
                      </a:custGeom>
                      <a:grpFill/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 sz="1837"/>
                      </a:p>
                    </p:txBody>
                  </p:sp>
                  <p:sp>
                    <p:nvSpPr>
                      <p:cNvPr id="1365" name="Полилиния: фигура 841">
                        <a:extLst>
                          <a:ext uri="{FF2B5EF4-FFF2-40B4-BE49-F238E27FC236}">
                            <a16:creationId xmlns:a16="http://schemas.microsoft.com/office/drawing/2014/main" id="{90D73364-94B4-4836-9943-0419C853BE9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9012" y="915193"/>
                        <a:ext cx="4886325" cy="4886325"/>
                      </a:xfrm>
                      <a:custGeom>
                        <a:avLst/>
                        <a:gdLst>
                          <a:gd name="connsiteX0" fmla="*/ 2445544 w 4886325"/>
                          <a:gd name="connsiteY0" fmla="*/ 4883944 h 4886325"/>
                          <a:gd name="connsiteX1" fmla="*/ 4883944 w 4886325"/>
                          <a:gd name="connsiteY1" fmla="*/ 2445544 h 4886325"/>
                          <a:gd name="connsiteX2" fmla="*/ 2445544 w 4886325"/>
                          <a:gd name="connsiteY2" fmla="*/ 7144 h 4886325"/>
                          <a:gd name="connsiteX3" fmla="*/ 7144 w 4886325"/>
                          <a:gd name="connsiteY3" fmla="*/ 2445544 h 4886325"/>
                          <a:gd name="connsiteX4" fmla="*/ 2445544 w 4886325"/>
                          <a:gd name="connsiteY4" fmla="*/ 4883944 h 4886325"/>
                          <a:gd name="connsiteX5" fmla="*/ 2445544 w 4886325"/>
                          <a:gd name="connsiteY5" fmla="*/ 197644 h 4886325"/>
                          <a:gd name="connsiteX6" fmla="*/ 4693444 w 4886325"/>
                          <a:gd name="connsiteY6" fmla="*/ 2445544 h 4886325"/>
                          <a:gd name="connsiteX7" fmla="*/ 2445544 w 4886325"/>
                          <a:gd name="connsiteY7" fmla="*/ 4693444 h 4886325"/>
                          <a:gd name="connsiteX8" fmla="*/ 197644 w 4886325"/>
                          <a:gd name="connsiteY8" fmla="*/ 2445544 h 4886325"/>
                          <a:gd name="connsiteX9" fmla="*/ 2445544 w 4886325"/>
                          <a:gd name="connsiteY9" fmla="*/ 197644 h 488632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4886325" h="4886325">
                            <a:moveTo>
                              <a:pt x="2445544" y="4883944"/>
                            </a:moveTo>
                            <a:cubicBezTo>
                              <a:pt x="3758584" y="4883944"/>
                              <a:pt x="4883944" y="3759079"/>
                              <a:pt x="4883944" y="2445544"/>
                            </a:cubicBezTo>
                            <a:cubicBezTo>
                              <a:pt x="4883944" y="1134513"/>
                              <a:pt x="3761080" y="7144"/>
                              <a:pt x="2445544" y="7144"/>
                            </a:cubicBezTo>
                            <a:cubicBezTo>
                              <a:pt x="1132504" y="7144"/>
                              <a:pt x="7144" y="1132008"/>
                              <a:pt x="7144" y="2445544"/>
                            </a:cubicBezTo>
                            <a:cubicBezTo>
                              <a:pt x="7144" y="3758460"/>
                              <a:pt x="1132008" y="4883944"/>
                              <a:pt x="2445544" y="4883944"/>
                            </a:cubicBezTo>
                            <a:close/>
                            <a:moveTo>
                              <a:pt x="2445544" y="197644"/>
                            </a:moveTo>
                            <a:cubicBezTo>
                              <a:pt x="3643027" y="197644"/>
                              <a:pt x="4693444" y="1248061"/>
                              <a:pt x="4693444" y="2445544"/>
                            </a:cubicBezTo>
                            <a:cubicBezTo>
                              <a:pt x="4693444" y="3643027"/>
                              <a:pt x="3643027" y="4693444"/>
                              <a:pt x="2445544" y="4693444"/>
                            </a:cubicBezTo>
                            <a:cubicBezTo>
                              <a:pt x="1248061" y="4693444"/>
                              <a:pt x="197644" y="3643027"/>
                              <a:pt x="197644" y="2445544"/>
                            </a:cubicBezTo>
                            <a:cubicBezTo>
                              <a:pt x="197644" y="1248061"/>
                              <a:pt x="1248061" y="197644"/>
                              <a:pt x="2445544" y="197644"/>
                            </a:cubicBezTo>
                            <a:close/>
                          </a:path>
                        </a:pathLst>
                      </a:custGeom>
                      <a:grpFill/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 sz="1837"/>
                      </a:p>
                    </p:txBody>
                  </p:sp>
                  <p:sp>
                    <p:nvSpPr>
                      <p:cNvPr id="1366" name="Полилиния: фигура 842">
                        <a:extLst>
                          <a:ext uri="{FF2B5EF4-FFF2-40B4-BE49-F238E27FC236}">
                            <a16:creationId xmlns:a16="http://schemas.microsoft.com/office/drawing/2014/main" id="{EECEEA27-7F6C-4E43-A0F9-082B83CDF6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100512" y="1531408"/>
                        <a:ext cx="3743325" cy="3695700"/>
                      </a:xfrm>
                      <a:custGeom>
                        <a:avLst/>
                        <a:gdLst>
                          <a:gd name="connsiteX0" fmla="*/ 1874044 w 3743325"/>
                          <a:gd name="connsiteY0" fmla="*/ 3696229 h 3695700"/>
                          <a:gd name="connsiteX1" fmla="*/ 3740944 w 3743325"/>
                          <a:gd name="connsiteY1" fmla="*/ 1829329 h 3695700"/>
                          <a:gd name="connsiteX2" fmla="*/ 2275418 w 3743325"/>
                          <a:gd name="connsiteY2" fmla="*/ 9749 h 3695700"/>
                          <a:gd name="connsiteX3" fmla="*/ 2160737 w 3743325"/>
                          <a:gd name="connsiteY3" fmla="*/ 80415 h 3695700"/>
                          <a:gd name="connsiteX4" fmla="*/ 2231403 w 3743325"/>
                          <a:gd name="connsiteY4" fmla="*/ 195096 h 3695700"/>
                          <a:gd name="connsiteX5" fmla="*/ 3550444 w 3743325"/>
                          <a:gd name="connsiteY5" fmla="*/ 1829329 h 3695700"/>
                          <a:gd name="connsiteX6" fmla="*/ 1874044 w 3743325"/>
                          <a:gd name="connsiteY6" fmla="*/ 3505729 h 3695700"/>
                          <a:gd name="connsiteX7" fmla="*/ 197644 w 3743325"/>
                          <a:gd name="connsiteY7" fmla="*/ 1829329 h 3695700"/>
                          <a:gd name="connsiteX8" fmla="*/ 1516685 w 3743325"/>
                          <a:gd name="connsiteY8" fmla="*/ 195096 h 3695700"/>
                          <a:gd name="connsiteX9" fmla="*/ 1587351 w 3743325"/>
                          <a:gd name="connsiteY9" fmla="*/ 80415 h 3695700"/>
                          <a:gd name="connsiteX10" fmla="*/ 1472670 w 3743325"/>
                          <a:gd name="connsiteY10" fmla="*/ 9749 h 3695700"/>
                          <a:gd name="connsiteX11" fmla="*/ 7144 w 3743325"/>
                          <a:gd name="connsiteY11" fmla="*/ 1829329 h 3695700"/>
                          <a:gd name="connsiteX12" fmla="*/ 1874044 w 3743325"/>
                          <a:gd name="connsiteY12" fmla="*/ 3696229 h 36957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</a:cxnLst>
                        <a:rect l="l" t="t" r="r" b="b"/>
                        <a:pathLst>
                          <a:path w="3743325" h="3695700">
                            <a:moveTo>
                              <a:pt x="1874044" y="3696229"/>
                            </a:moveTo>
                            <a:cubicBezTo>
                              <a:pt x="2866549" y="3696229"/>
                              <a:pt x="3740944" y="2828511"/>
                              <a:pt x="3740944" y="1829329"/>
                            </a:cubicBezTo>
                            <a:cubicBezTo>
                              <a:pt x="3740944" y="981271"/>
                              <a:pt x="3104264" y="206555"/>
                              <a:pt x="2275418" y="9749"/>
                            </a:cubicBezTo>
                            <a:cubicBezTo>
                              <a:pt x="2224231" y="-2414"/>
                              <a:pt x="2172891" y="29228"/>
                              <a:pt x="2160737" y="80415"/>
                            </a:cubicBezTo>
                            <a:cubicBezTo>
                              <a:pt x="2148593" y="131603"/>
                              <a:pt x="2180225" y="182942"/>
                              <a:pt x="2231403" y="195096"/>
                            </a:cubicBezTo>
                            <a:cubicBezTo>
                              <a:pt x="2983383" y="373642"/>
                              <a:pt x="3550444" y="1076216"/>
                              <a:pt x="3550444" y="1829329"/>
                            </a:cubicBezTo>
                            <a:cubicBezTo>
                              <a:pt x="3550444" y="2722365"/>
                              <a:pt x="2767079" y="3505729"/>
                              <a:pt x="1874044" y="3505729"/>
                            </a:cubicBezTo>
                            <a:cubicBezTo>
                              <a:pt x="981008" y="3505729"/>
                              <a:pt x="197644" y="2722365"/>
                              <a:pt x="197644" y="1829329"/>
                            </a:cubicBezTo>
                            <a:cubicBezTo>
                              <a:pt x="197644" y="1076216"/>
                              <a:pt x="764705" y="373642"/>
                              <a:pt x="1516685" y="195096"/>
                            </a:cubicBezTo>
                            <a:cubicBezTo>
                              <a:pt x="1567863" y="182942"/>
                              <a:pt x="1599495" y="131603"/>
                              <a:pt x="1587351" y="80415"/>
                            </a:cubicBezTo>
                            <a:cubicBezTo>
                              <a:pt x="1575197" y="29218"/>
                              <a:pt x="1523838" y="-2424"/>
                              <a:pt x="1472670" y="9749"/>
                            </a:cubicBezTo>
                            <a:cubicBezTo>
                              <a:pt x="644471" y="206402"/>
                              <a:pt x="7144" y="980585"/>
                              <a:pt x="7144" y="1829329"/>
                            </a:cubicBezTo>
                            <a:cubicBezTo>
                              <a:pt x="7144" y="2821834"/>
                              <a:pt x="874862" y="3696229"/>
                              <a:pt x="1874044" y="3696229"/>
                            </a:cubicBezTo>
                            <a:close/>
                          </a:path>
                        </a:pathLst>
                      </a:custGeom>
                      <a:grpFill/>
                      <a:ln w="9525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endParaRPr lang="ru-RU" sz="1837"/>
                      </a:p>
                    </p:txBody>
                  </p:sp>
                </p:grpSp>
              </p:grpSp>
            </p:grpSp>
          </p:grpSp>
          <p:grpSp>
            <p:nvGrpSpPr>
              <p:cNvPr id="1183" name="Группа 1182">
                <a:extLst>
                  <a:ext uri="{FF2B5EF4-FFF2-40B4-BE49-F238E27FC236}">
                    <a16:creationId xmlns:a16="http://schemas.microsoft.com/office/drawing/2014/main" id="{EDD87DCB-ACD3-4ACF-ADA8-98E466BA6E79}"/>
                  </a:ext>
                </a:extLst>
              </p:cNvPr>
              <p:cNvGrpSpPr/>
              <p:nvPr/>
            </p:nvGrpSpPr>
            <p:grpSpPr>
              <a:xfrm>
                <a:off x="5352250" y="2326806"/>
                <a:ext cx="296132" cy="294976"/>
                <a:chOff x="3529011" y="925504"/>
                <a:chExt cx="4886325" cy="4867275"/>
              </a:xfrm>
              <a:grpFill/>
            </p:grpSpPr>
            <p:sp>
              <p:nvSpPr>
                <p:cNvPr id="1353" name="Полилиния: фигура 806">
                  <a:extLst>
                    <a:ext uri="{FF2B5EF4-FFF2-40B4-BE49-F238E27FC236}">
                      <a16:creationId xmlns:a16="http://schemas.microsoft.com/office/drawing/2014/main" id="{D6FC4F00-F660-4F7F-ABE6-735FE7CF091D}"/>
                    </a:ext>
                  </a:extLst>
                </p:cNvPr>
                <p:cNvSpPr/>
                <p:nvPr/>
              </p:nvSpPr>
              <p:spPr>
                <a:xfrm>
                  <a:off x="3529011" y="925504"/>
                  <a:ext cx="4886325" cy="4867275"/>
                </a:xfrm>
                <a:custGeom>
                  <a:avLst/>
                  <a:gdLst>
                    <a:gd name="connsiteX0" fmla="*/ 4852265 w 4886325"/>
                    <a:gd name="connsiteY0" fmla="*/ 4008934 h 4867275"/>
                    <a:gd name="connsiteX1" fmla="*/ 4363271 w 4886325"/>
                    <a:gd name="connsiteY1" fmla="*/ 3681665 h 4867275"/>
                    <a:gd name="connsiteX2" fmla="*/ 4439280 w 4886325"/>
                    <a:gd name="connsiteY2" fmla="*/ 3536475 h 4867275"/>
                    <a:gd name="connsiteX3" fmla="*/ 4430336 w 4886325"/>
                    <a:gd name="connsiteY3" fmla="*/ 3456999 h 4867275"/>
                    <a:gd name="connsiteX4" fmla="*/ 3990586 w 4886325"/>
                    <a:gd name="connsiteY4" fmla="*/ 3143064 h 4867275"/>
                    <a:gd name="connsiteX5" fmla="*/ 4250123 w 4886325"/>
                    <a:gd name="connsiteY5" fmla="*/ 2374759 h 4867275"/>
                    <a:gd name="connsiteX6" fmla="*/ 4371805 w 4886325"/>
                    <a:gd name="connsiteY6" fmla="*/ 797238 h 4867275"/>
                    <a:gd name="connsiteX7" fmla="*/ 4308092 w 4886325"/>
                    <a:gd name="connsiteY7" fmla="*/ 733516 h 4867275"/>
                    <a:gd name="connsiteX8" fmla="*/ 2987851 w 4886325"/>
                    <a:gd name="connsiteY8" fmla="*/ 336628 h 4867275"/>
                    <a:gd name="connsiteX9" fmla="*/ 2491360 w 4886325"/>
                    <a:gd name="connsiteY9" fmla="*/ 23760 h 4867275"/>
                    <a:gd name="connsiteX10" fmla="*/ 2399758 w 4886325"/>
                    <a:gd name="connsiteY10" fmla="*/ 23760 h 4867275"/>
                    <a:gd name="connsiteX11" fmla="*/ 583017 w 4886325"/>
                    <a:gd name="connsiteY11" fmla="*/ 733525 h 4867275"/>
                    <a:gd name="connsiteX12" fmla="*/ 519304 w 4886325"/>
                    <a:gd name="connsiteY12" fmla="*/ 797247 h 4867275"/>
                    <a:gd name="connsiteX13" fmla="*/ 521981 w 4886325"/>
                    <a:gd name="connsiteY13" fmla="*/ 1596395 h 4867275"/>
                    <a:gd name="connsiteX14" fmla="*/ 598733 w 4886325"/>
                    <a:gd name="connsiteY14" fmla="*/ 1662032 h 4867275"/>
                    <a:gd name="connsiteX15" fmla="*/ 664380 w 4886325"/>
                    <a:gd name="connsiteY15" fmla="*/ 1585279 h 4867275"/>
                    <a:gd name="connsiteX16" fmla="*/ 656883 w 4886325"/>
                    <a:gd name="connsiteY16" fmla="*/ 868999 h 4867275"/>
                    <a:gd name="connsiteX17" fmla="*/ 1972829 w 4886325"/>
                    <a:gd name="connsiteY17" fmla="*/ 461462 h 4867275"/>
                    <a:gd name="connsiteX18" fmla="*/ 2445555 w 4886325"/>
                    <a:gd name="connsiteY18" fmla="*/ 169245 h 4867275"/>
                    <a:gd name="connsiteX19" fmla="*/ 2918271 w 4886325"/>
                    <a:gd name="connsiteY19" fmla="*/ 461462 h 4867275"/>
                    <a:gd name="connsiteX20" fmla="*/ 4234197 w 4886325"/>
                    <a:gd name="connsiteY20" fmla="*/ 868999 h 4867275"/>
                    <a:gd name="connsiteX21" fmla="*/ 4111058 w 4886325"/>
                    <a:gd name="connsiteY21" fmla="*/ 2342183 h 4867275"/>
                    <a:gd name="connsiteX22" fmla="*/ 3829699 w 4886325"/>
                    <a:gd name="connsiteY22" fmla="*/ 3149122 h 4867275"/>
                    <a:gd name="connsiteX23" fmla="*/ 3819641 w 4886325"/>
                    <a:gd name="connsiteY23" fmla="*/ 3169430 h 4867275"/>
                    <a:gd name="connsiteX24" fmla="*/ 3797466 w 4886325"/>
                    <a:gd name="connsiteY24" fmla="*/ 3213445 h 4867275"/>
                    <a:gd name="connsiteX25" fmla="*/ 3784751 w 4886325"/>
                    <a:gd name="connsiteY25" fmla="*/ 3238010 h 4867275"/>
                    <a:gd name="connsiteX26" fmla="*/ 3760605 w 4886325"/>
                    <a:gd name="connsiteY26" fmla="*/ 3283063 h 4867275"/>
                    <a:gd name="connsiteX27" fmla="*/ 3740021 w 4886325"/>
                    <a:gd name="connsiteY27" fmla="*/ 3320125 h 4867275"/>
                    <a:gd name="connsiteX28" fmla="*/ 3721266 w 4886325"/>
                    <a:gd name="connsiteY28" fmla="*/ 3353053 h 4867275"/>
                    <a:gd name="connsiteX29" fmla="*/ 3702036 w 4886325"/>
                    <a:gd name="connsiteY29" fmla="*/ 3385723 h 4867275"/>
                    <a:gd name="connsiteX30" fmla="*/ 3687938 w 4886325"/>
                    <a:gd name="connsiteY30" fmla="*/ 3409021 h 4867275"/>
                    <a:gd name="connsiteX31" fmla="*/ 3641361 w 4886325"/>
                    <a:gd name="connsiteY31" fmla="*/ 3483116 h 4867275"/>
                    <a:gd name="connsiteX32" fmla="*/ 3637913 w 4886325"/>
                    <a:gd name="connsiteY32" fmla="*/ 3488489 h 4867275"/>
                    <a:gd name="connsiteX33" fmla="*/ 3612910 w 4886325"/>
                    <a:gd name="connsiteY33" fmla="*/ 3525969 h 4867275"/>
                    <a:gd name="connsiteX34" fmla="*/ 3602052 w 4886325"/>
                    <a:gd name="connsiteY34" fmla="*/ 3541895 h 4867275"/>
                    <a:gd name="connsiteX35" fmla="*/ 3445175 w 4886325"/>
                    <a:gd name="connsiteY35" fmla="*/ 3749226 h 4867275"/>
                    <a:gd name="connsiteX36" fmla="*/ 3444232 w 4886325"/>
                    <a:gd name="connsiteY36" fmla="*/ 3750369 h 4867275"/>
                    <a:gd name="connsiteX37" fmla="*/ 3412009 w 4886325"/>
                    <a:gd name="connsiteY37" fmla="*/ 3788135 h 4867275"/>
                    <a:gd name="connsiteX38" fmla="*/ 3386196 w 4886325"/>
                    <a:gd name="connsiteY38" fmla="*/ 3817273 h 4867275"/>
                    <a:gd name="connsiteX39" fmla="*/ 3380986 w 4886325"/>
                    <a:gd name="connsiteY39" fmla="*/ 3823130 h 4867275"/>
                    <a:gd name="connsiteX40" fmla="*/ 3351401 w 4886325"/>
                    <a:gd name="connsiteY40" fmla="*/ 3855353 h 4867275"/>
                    <a:gd name="connsiteX41" fmla="*/ 3349877 w 4886325"/>
                    <a:gd name="connsiteY41" fmla="*/ 3856992 h 4867275"/>
                    <a:gd name="connsiteX42" fmla="*/ 2445564 w 4886325"/>
                    <a:gd name="connsiteY42" fmla="*/ 4477755 h 4867275"/>
                    <a:gd name="connsiteX43" fmla="*/ 1395881 w 4886325"/>
                    <a:gd name="connsiteY43" fmla="*/ 3687256 h 4867275"/>
                    <a:gd name="connsiteX44" fmla="*/ 1392766 w 4886325"/>
                    <a:gd name="connsiteY44" fmla="*/ 3683303 h 4867275"/>
                    <a:gd name="connsiteX45" fmla="*/ 1373249 w 4886325"/>
                    <a:gd name="connsiteY45" fmla="*/ 3658157 h 4867275"/>
                    <a:gd name="connsiteX46" fmla="*/ 1059362 w 4886325"/>
                    <a:gd name="connsiteY46" fmla="*/ 3144950 h 4867275"/>
                    <a:gd name="connsiteX47" fmla="*/ 1051933 w 4886325"/>
                    <a:gd name="connsiteY47" fmla="*/ 3132844 h 4867275"/>
                    <a:gd name="connsiteX48" fmla="*/ 694240 w 4886325"/>
                    <a:gd name="connsiteY48" fmla="*/ 1869972 h 4867275"/>
                    <a:gd name="connsiteX49" fmla="*/ 614078 w 4886325"/>
                    <a:gd name="connsiteY49" fmla="*/ 1808545 h 4867275"/>
                    <a:gd name="connsiteX50" fmla="*/ 552642 w 4886325"/>
                    <a:gd name="connsiteY50" fmla="*/ 1888707 h 4867275"/>
                    <a:gd name="connsiteX51" fmla="*/ 900542 w 4886325"/>
                    <a:gd name="connsiteY51" fmla="*/ 3143064 h 4867275"/>
                    <a:gd name="connsiteX52" fmla="*/ 460764 w 4886325"/>
                    <a:gd name="connsiteY52" fmla="*/ 3457008 h 4867275"/>
                    <a:gd name="connsiteX53" fmla="*/ 451810 w 4886325"/>
                    <a:gd name="connsiteY53" fmla="*/ 3536485 h 4867275"/>
                    <a:gd name="connsiteX54" fmla="*/ 527820 w 4886325"/>
                    <a:gd name="connsiteY54" fmla="*/ 3681674 h 4867275"/>
                    <a:gd name="connsiteX55" fmla="*/ 38835 w 4886325"/>
                    <a:gd name="connsiteY55" fmla="*/ 4008944 h 4867275"/>
                    <a:gd name="connsiteX56" fmla="*/ 7212 w 4886325"/>
                    <a:gd name="connsiteY56" fmla="*/ 4071399 h 4867275"/>
                    <a:gd name="connsiteX57" fmla="*/ 44150 w 4886325"/>
                    <a:gd name="connsiteY57" fmla="*/ 4130873 h 4867275"/>
                    <a:gd name="connsiteX58" fmla="*/ 443676 w 4886325"/>
                    <a:gd name="connsiteY58" fmla="*/ 4350615 h 4867275"/>
                    <a:gd name="connsiteX59" fmla="*/ 443676 w 4886325"/>
                    <a:gd name="connsiteY59" fmla="*/ 4791956 h 4867275"/>
                    <a:gd name="connsiteX60" fmla="*/ 479680 w 4886325"/>
                    <a:gd name="connsiteY60" fmla="*/ 4853974 h 4867275"/>
                    <a:gd name="connsiteX61" fmla="*/ 515094 w 4886325"/>
                    <a:gd name="connsiteY61" fmla="*/ 4863375 h 4867275"/>
                    <a:gd name="connsiteX62" fmla="*/ 551404 w 4886325"/>
                    <a:gd name="connsiteY62" fmla="*/ 4853450 h 4867275"/>
                    <a:gd name="connsiteX63" fmla="*/ 1344931 w 4886325"/>
                    <a:gd name="connsiteY63" fmla="*/ 4384982 h 4867275"/>
                    <a:gd name="connsiteX64" fmla="*/ 1346351 w 4886325"/>
                    <a:gd name="connsiteY64" fmla="*/ 4384048 h 4867275"/>
                    <a:gd name="connsiteX65" fmla="*/ 1348741 w 4886325"/>
                    <a:gd name="connsiteY65" fmla="*/ 4382486 h 4867275"/>
                    <a:gd name="connsiteX66" fmla="*/ 1352866 w 4886325"/>
                    <a:gd name="connsiteY66" fmla="*/ 4379467 h 4867275"/>
                    <a:gd name="connsiteX67" fmla="*/ 1354799 w 4886325"/>
                    <a:gd name="connsiteY67" fmla="*/ 4377914 h 4867275"/>
                    <a:gd name="connsiteX68" fmla="*/ 1359590 w 4886325"/>
                    <a:gd name="connsiteY68" fmla="*/ 4373466 h 4867275"/>
                    <a:gd name="connsiteX69" fmla="*/ 1360333 w 4886325"/>
                    <a:gd name="connsiteY69" fmla="*/ 4372742 h 4867275"/>
                    <a:gd name="connsiteX70" fmla="*/ 1365496 w 4886325"/>
                    <a:gd name="connsiteY70" fmla="*/ 4366675 h 4867275"/>
                    <a:gd name="connsiteX71" fmla="*/ 1365667 w 4886325"/>
                    <a:gd name="connsiteY71" fmla="*/ 4366475 h 4867275"/>
                    <a:gd name="connsiteX72" fmla="*/ 1366010 w 4886325"/>
                    <a:gd name="connsiteY72" fmla="*/ 4365941 h 4867275"/>
                    <a:gd name="connsiteX73" fmla="*/ 1370496 w 4886325"/>
                    <a:gd name="connsiteY73" fmla="*/ 4359045 h 4867275"/>
                    <a:gd name="connsiteX74" fmla="*/ 1371363 w 4886325"/>
                    <a:gd name="connsiteY74" fmla="*/ 4357540 h 4867275"/>
                    <a:gd name="connsiteX75" fmla="*/ 1375049 w 4886325"/>
                    <a:gd name="connsiteY75" fmla="*/ 4349692 h 4867275"/>
                    <a:gd name="connsiteX76" fmla="*/ 1375545 w 4886325"/>
                    <a:gd name="connsiteY76" fmla="*/ 4348301 h 4867275"/>
                    <a:gd name="connsiteX77" fmla="*/ 1377754 w 4886325"/>
                    <a:gd name="connsiteY77" fmla="*/ 4341224 h 4867275"/>
                    <a:gd name="connsiteX78" fmla="*/ 1378240 w 4886325"/>
                    <a:gd name="connsiteY78" fmla="*/ 4339319 h 4867275"/>
                    <a:gd name="connsiteX79" fmla="*/ 1379669 w 4886325"/>
                    <a:gd name="connsiteY79" fmla="*/ 4330861 h 4867275"/>
                    <a:gd name="connsiteX80" fmla="*/ 1379745 w 4886325"/>
                    <a:gd name="connsiteY80" fmla="*/ 4329708 h 4867275"/>
                    <a:gd name="connsiteX81" fmla="*/ 1379993 w 4886325"/>
                    <a:gd name="connsiteY81" fmla="*/ 4321964 h 4867275"/>
                    <a:gd name="connsiteX82" fmla="*/ 1379955 w 4886325"/>
                    <a:gd name="connsiteY82" fmla="*/ 4320193 h 4867275"/>
                    <a:gd name="connsiteX83" fmla="*/ 1379050 w 4886325"/>
                    <a:gd name="connsiteY83" fmla="*/ 4311420 h 4867275"/>
                    <a:gd name="connsiteX84" fmla="*/ 1378917 w 4886325"/>
                    <a:gd name="connsiteY84" fmla="*/ 4310811 h 4867275"/>
                    <a:gd name="connsiteX85" fmla="*/ 1376983 w 4886325"/>
                    <a:gd name="connsiteY85" fmla="*/ 4302905 h 4867275"/>
                    <a:gd name="connsiteX86" fmla="*/ 1376345 w 4886325"/>
                    <a:gd name="connsiteY86" fmla="*/ 4300866 h 4867275"/>
                    <a:gd name="connsiteX87" fmla="*/ 1373059 w 4886325"/>
                    <a:gd name="connsiteY87" fmla="*/ 4292589 h 4867275"/>
                    <a:gd name="connsiteX88" fmla="*/ 1275227 w 4886325"/>
                    <a:gd name="connsiteY88" fmla="*/ 4088440 h 4867275"/>
                    <a:gd name="connsiteX89" fmla="*/ 1481348 w 4886325"/>
                    <a:gd name="connsiteY89" fmla="*/ 4000886 h 4867275"/>
                    <a:gd name="connsiteX90" fmla="*/ 2419189 w 4886325"/>
                    <a:gd name="connsiteY90" fmla="*/ 4621116 h 4867275"/>
                    <a:gd name="connsiteX91" fmla="*/ 2445583 w 4886325"/>
                    <a:gd name="connsiteY91" fmla="*/ 4626174 h 4867275"/>
                    <a:gd name="connsiteX92" fmla="*/ 2471977 w 4886325"/>
                    <a:gd name="connsiteY92" fmla="*/ 4621116 h 4867275"/>
                    <a:gd name="connsiteX93" fmla="*/ 3409847 w 4886325"/>
                    <a:gd name="connsiteY93" fmla="*/ 4000905 h 4867275"/>
                    <a:gd name="connsiteX94" fmla="*/ 3615939 w 4886325"/>
                    <a:gd name="connsiteY94" fmla="*/ 4088449 h 4867275"/>
                    <a:gd name="connsiteX95" fmla="*/ 3518108 w 4886325"/>
                    <a:gd name="connsiteY95" fmla="*/ 4292599 h 4867275"/>
                    <a:gd name="connsiteX96" fmla="*/ 3514822 w 4886325"/>
                    <a:gd name="connsiteY96" fmla="*/ 4300885 h 4867275"/>
                    <a:gd name="connsiteX97" fmla="*/ 3514183 w 4886325"/>
                    <a:gd name="connsiteY97" fmla="*/ 4302924 h 4867275"/>
                    <a:gd name="connsiteX98" fmla="*/ 3512250 w 4886325"/>
                    <a:gd name="connsiteY98" fmla="*/ 4310839 h 4867275"/>
                    <a:gd name="connsiteX99" fmla="*/ 3512126 w 4886325"/>
                    <a:gd name="connsiteY99" fmla="*/ 4311439 h 4867275"/>
                    <a:gd name="connsiteX100" fmla="*/ 3511221 w 4886325"/>
                    <a:gd name="connsiteY100" fmla="*/ 4320212 h 4867275"/>
                    <a:gd name="connsiteX101" fmla="*/ 3511183 w 4886325"/>
                    <a:gd name="connsiteY101" fmla="*/ 4321993 h 4867275"/>
                    <a:gd name="connsiteX102" fmla="*/ 3511431 w 4886325"/>
                    <a:gd name="connsiteY102" fmla="*/ 4329737 h 4867275"/>
                    <a:gd name="connsiteX103" fmla="*/ 3511507 w 4886325"/>
                    <a:gd name="connsiteY103" fmla="*/ 4330889 h 4867275"/>
                    <a:gd name="connsiteX104" fmla="*/ 3512936 w 4886325"/>
                    <a:gd name="connsiteY104" fmla="*/ 4339338 h 4867275"/>
                    <a:gd name="connsiteX105" fmla="*/ 3513431 w 4886325"/>
                    <a:gd name="connsiteY105" fmla="*/ 4341252 h 4867275"/>
                    <a:gd name="connsiteX106" fmla="*/ 3515631 w 4886325"/>
                    <a:gd name="connsiteY106" fmla="*/ 4348310 h 4867275"/>
                    <a:gd name="connsiteX107" fmla="*/ 3516127 w 4886325"/>
                    <a:gd name="connsiteY107" fmla="*/ 4349720 h 4867275"/>
                    <a:gd name="connsiteX108" fmla="*/ 3519803 w 4886325"/>
                    <a:gd name="connsiteY108" fmla="*/ 4357550 h 4867275"/>
                    <a:gd name="connsiteX109" fmla="*/ 3520680 w 4886325"/>
                    <a:gd name="connsiteY109" fmla="*/ 4359074 h 4867275"/>
                    <a:gd name="connsiteX110" fmla="*/ 3525147 w 4886325"/>
                    <a:gd name="connsiteY110" fmla="*/ 4365941 h 4867275"/>
                    <a:gd name="connsiteX111" fmla="*/ 3525499 w 4886325"/>
                    <a:gd name="connsiteY111" fmla="*/ 4366484 h 4867275"/>
                    <a:gd name="connsiteX112" fmla="*/ 3525670 w 4886325"/>
                    <a:gd name="connsiteY112" fmla="*/ 4366684 h 4867275"/>
                    <a:gd name="connsiteX113" fmla="*/ 3530833 w 4886325"/>
                    <a:gd name="connsiteY113" fmla="*/ 4372752 h 4867275"/>
                    <a:gd name="connsiteX114" fmla="*/ 3531576 w 4886325"/>
                    <a:gd name="connsiteY114" fmla="*/ 4373475 h 4867275"/>
                    <a:gd name="connsiteX115" fmla="*/ 3536367 w 4886325"/>
                    <a:gd name="connsiteY115" fmla="*/ 4377924 h 4867275"/>
                    <a:gd name="connsiteX116" fmla="*/ 3538301 w 4886325"/>
                    <a:gd name="connsiteY116" fmla="*/ 4379476 h 4867275"/>
                    <a:gd name="connsiteX117" fmla="*/ 3542425 w 4886325"/>
                    <a:gd name="connsiteY117" fmla="*/ 4382496 h 4867275"/>
                    <a:gd name="connsiteX118" fmla="*/ 3544806 w 4886325"/>
                    <a:gd name="connsiteY118" fmla="*/ 4384058 h 4867275"/>
                    <a:gd name="connsiteX119" fmla="*/ 3546226 w 4886325"/>
                    <a:gd name="connsiteY119" fmla="*/ 4384991 h 4867275"/>
                    <a:gd name="connsiteX120" fmla="*/ 4339744 w 4886325"/>
                    <a:gd name="connsiteY120" fmla="*/ 4853459 h 4867275"/>
                    <a:gd name="connsiteX121" fmla="*/ 4376053 w 4886325"/>
                    <a:gd name="connsiteY121" fmla="*/ 4863384 h 4867275"/>
                    <a:gd name="connsiteX122" fmla="*/ 4411467 w 4886325"/>
                    <a:gd name="connsiteY122" fmla="*/ 4853983 h 4867275"/>
                    <a:gd name="connsiteX123" fmla="*/ 4447472 w 4886325"/>
                    <a:gd name="connsiteY123" fmla="*/ 4791966 h 4867275"/>
                    <a:gd name="connsiteX124" fmla="*/ 4447472 w 4886325"/>
                    <a:gd name="connsiteY124" fmla="*/ 4350615 h 4867275"/>
                    <a:gd name="connsiteX125" fmla="*/ 4846998 w 4886325"/>
                    <a:gd name="connsiteY125" fmla="*/ 4130873 h 4867275"/>
                    <a:gd name="connsiteX126" fmla="*/ 4883936 w 4886325"/>
                    <a:gd name="connsiteY126" fmla="*/ 4071399 h 4867275"/>
                    <a:gd name="connsiteX127" fmla="*/ 4852265 w 4886325"/>
                    <a:gd name="connsiteY127" fmla="*/ 4008934 h 4867275"/>
                    <a:gd name="connsiteX128" fmla="*/ 586532 w 4886325"/>
                    <a:gd name="connsiteY128" fmla="*/ 4666836 h 4867275"/>
                    <a:gd name="connsiteX129" fmla="*/ 586532 w 4886325"/>
                    <a:gd name="connsiteY129" fmla="*/ 4308362 h 4867275"/>
                    <a:gd name="connsiteX130" fmla="*/ 549518 w 4886325"/>
                    <a:gd name="connsiteY130" fmla="*/ 4245793 h 4867275"/>
                    <a:gd name="connsiteX131" fmla="*/ 215895 w 4886325"/>
                    <a:gd name="connsiteY131" fmla="*/ 4062303 h 4867275"/>
                    <a:gd name="connsiteX132" fmla="*/ 594476 w 4886325"/>
                    <a:gd name="connsiteY132" fmla="*/ 3808947 h 4867275"/>
                    <a:gd name="connsiteX133" fmla="*/ 845659 w 4886325"/>
                    <a:gd name="connsiteY133" fmla="*/ 4288751 h 4867275"/>
                    <a:gd name="connsiteX134" fmla="*/ 850260 w 4886325"/>
                    <a:gd name="connsiteY134" fmla="*/ 4296323 h 4867275"/>
                    <a:gd name="connsiteX135" fmla="*/ 852384 w 4886325"/>
                    <a:gd name="connsiteY135" fmla="*/ 4299019 h 4867275"/>
                    <a:gd name="connsiteX136" fmla="*/ 855784 w 4886325"/>
                    <a:gd name="connsiteY136" fmla="*/ 4303257 h 4867275"/>
                    <a:gd name="connsiteX137" fmla="*/ 859585 w 4886325"/>
                    <a:gd name="connsiteY137" fmla="*/ 4307039 h 4867275"/>
                    <a:gd name="connsiteX138" fmla="*/ 862004 w 4886325"/>
                    <a:gd name="connsiteY138" fmla="*/ 4309353 h 4867275"/>
                    <a:gd name="connsiteX139" fmla="*/ 866976 w 4886325"/>
                    <a:gd name="connsiteY139" fmla="*/ 4313230 h 4867275"/>
                    <a:gd name="connsiteX140" fmla="*/ 868824 w 4886325"/>
                    <a:gd name="connsiteY140" fmla="*/ 4314582 h 4867275"/>
                    <a:gd name="connsiteX141" fmla="*/ 874749 w 4886325"/>
                    <a:gd name="connsiteY141" fmla="*/ 4318154 h 4867275"/>
                    <a:gd name="connsiteX142" fmla="*/ 876177 w 4886325"/>
                    <a:gd name="connsiteY142" fmla="*/ 4318935 h 4867275"/>
                    <a:gd name="connsiteX143" fmla="*/ 882874 w 4886325"/>
                    <a:gd name="connsiteY143" fmla="*/ 4321945 h 4867275"/>
                    <a:gd name="connsiteX144" fmla="*/ 884026 w 4886325"/>
                    <a:gd name="connsiteY144" fmla="*/ 4322393 h 4867275"/>
                    <a:gd name="connsiteX145" fmla="*/ 891294 w 4886325"/>
                    <a:gd name="connsiteY145" fmla="*/ 4324669 h 4867275"/>
                    <a:gd name="connsiteX146" fmla="*/ 892341 w 4886325"/>
                    <a:gd name="connsiteY146" fmla="*/ 4324917 h 4867275"/>
                    <a:gd name="connsiteX147" fmla="*/ 896999 w 4886325"/>
                    <a:gd name="connsiteY147" fmla="*/ 4326031 h 4867275"/>
                    <a:gd name="connsiteX148" fmla="*/ 1104244 w 4886325"/>
                    <a:gd name="connsiteY148" fmla="*/ 4361207 h 4867275"/>
                    <a:gd name="connsiteX149" fmla="*/ 586532 w 4886325"/>
                    <a:gd name="connsiteY149" fmla="*/ 4666836 h 4867275"/>
                    <a:gd name="connsiteX150" fmla="*/ 1071088 w 4886325"/>
                    <a:gd name="connsiteY150" fmla="*/ 4210703 h 4867275"/>
                    <a:gd name="connsiteX151" fmla="*/ 1076231 w 4886325"/>
                    <a:gd name="connsiteY151" fmla="*/ 4206997 h 4867275"/>
                    <a:gd name="connsiteX152" fmla="*/ 1087499 w 4886325"/>
                    <a:gd name="connsiteY152" fmla="*/ 4198968 h 4867275"/>
                    <a:gd name="connsiteX153" fmla="*/ 1094881 w 4886325"/>
                    <a:gd name="connsiteY153" fmla="*/ 4193882 h 4867275"/>
                    <a:gd name="connsiteX154" fmla="*/ 1106968 w 4886325"/>
                    <a:gd name="connsiteY154" fmla="*/ 4185595 h 4867275"/>
                    <a:gd name="connsiteX155" fmla="*/ 1114750 w 4886325"/>
                    <a:gd name="connsiteY155" fmla="*/ 4180451 h 4867275"/>
                    <a:gd name="connsiteX156" fmla="*/ 1128019 w 4886325"/>
                    <a:gd name="connsiteY156" fmla="*/ 4171707 h 4867275"/>
                    <a:gd name="connsiteX157" fmla="*/ 1133095 w 4886325"/>
                    <a:gd name="connsiteY157" fmla="*/ 4168497 h 4867275"/>
                    <a:gd name="connsiteX158" fmla="*/ 1148812 w 4886325"/>
                    <a:gd name="connsiteY158" fmla="*/ 4158553 h 4867275"/>
                    <a:gd name="connsiteX159" fmla="*/ 1150078 w 4886325"/>
                    <a:gd name="connsiteY159" fmla="*/ 4157782 h 4867275"/>
                    <a:gd name="connsiteX160" fmla="*/ 1184673 w 4886325"/>
                    <a:gd name="connsiteY160" fmla="*/ 4229972 h 4867275"/>
                    <a:gd name="connsiteX161" fmla="*/ 1071088 w 4886325"/>
                    <a:gd name="connsiteY161" fmla="*/ 4210703 h 4867275"/>
                    <a:gd name="connsiteX162" fmla="*/ 1146183 w 4886325"/>
                    <a:gd name="connsiteY162" fmla="*/ 3994714 h 4867275"/>
                    <a:gd name="connsiteX163" fmla="*/ 1145564 w 4886325"/>
                    <a:gd name="connsiteY163" fmla="*/ 3994999 h 4867275"/>
                    <a:gd name="connsiteX164" fmla="*/ 1143763 w 4886325"/>
                    <a:gd name="connsiteY164" fmla="*/ 3996009 h 4867275"/>
                    <a:gd name="connsiteX165" fmla="*/ 1143744 w 4886325"/>
                    <a:gd name="connsiteY165" fmla="*/ 3996019 h 4867275"/>
                    <a:gd name="connsiteX166" fmla="*/ 1143030 w 4886325"/>
                    <a:gd name="connsiteY166" fmla="*/ 3996419 h 4867275"/>
                    <a:gd name="connsiteX167" fmla="*/ 1134067 w 4886325"/>
                    <a:gd name="connsiteY167" fmla="*/ 4001438 h 4867275"/>
                    <a:gd name="connsiteX168" fmla="*/ 1117770 w 4886325"/>
                    <a:gd name="connsiteY168" fmla="*/ 4010725 h 4867275"/>
                    <a:gd name="connsiteX169" fmla="*/ 1108283 w 4886325"/>
                    <a:gd name="connsiteY169" fmla="*/ 4016221 h 4867275"/>
                    <a:gd name="connsiteX170" fmla="*/ 1107235 w 4886325"/>
                    <a:gd name="connsiteY170" fmla="*/ 4016840 h 4867275"/>
                    <a:gd name="connsiteX171" fmla="*/ 1105797 w 4886325"/>
                    <a:gd name="connsiteY171" fmla="*/ 4017688 h 4867275"/>
                    <a:gd name="connsiteX172" fmla="*/ 1080794 w 4886325"/>
                    <a:gd name="connsiteY172" fmla="*/ 4032700 h 4867275"/>
                    <a:gd name="connsiteX173" fmla="*/ 1077012 w 4886325"/>
                    <a:gd name="connsiteY173" fmla="*/ 4035004 h 4867275"/>
                    <a:gd name="connsiteX174" fmla="*/ 1062544 w 4886325"/>
                    <a:gd name="connsiteY174" fmla="*/ 4044044 h 4867275"/>
                    <a:gd name="connsiteX175" fmla="*/ 1059524 w 4886325"/>
                    <a:gd name="connsiteY175" fmla="*/ 4045958 h 4867275"/>
                    <a:gd name="connsiteX176" fmla="*/ 1059162 w 4886325"/>
                    <a:gd name="connsiteY176" fmla="*/ 4046187 h 4867275"/>
                    <a:gd name="connsiteX177" fmla="*/ 928936 w 4886325"/>
                    <a:gd name="connsiteY177" fmla="*/ 4139913 h 4867275"/>
                    <a:gd name="connsiteX178" fmla="*/ 695288 w 4886325"/>
                    <a:gd name="connsiteY178" fmla="*/ 3693619 h 4867275"/>
                    <a:gd name="connsiteX179" fmla="*/ 602458 w 4886325"/>
                    <a:gd name="connsiteY179" fmla="*/ 3516244 h 4867275"/>
                    <a:gd name="connsiteX180" fmla="*/ 962855 w 4886325"/>
                    <a:gd name="connsiteY180" fmla="*/ 3271614 h 4867275"/>
                    <a:gd name="connsiteX181" fmla="*/ 985324 w 4886325"/>
                    <a:gd name="connsiteY181" fmla="*/ 3314810 h 4867275"/>
                    <a:gd name="connsiteX182" fmla="*/ 997002 w 4886325"/>
                    <a:gd name="connsiteY182" fmla="*/ 3336489 h 4867275"/>
                    <a:gd name="connsiteX183" fmla="*/ 1026987 w 4886325"/>
                    <a:gd name="connsiteY183" fmla="*/ 3390943 h 4867275"/>
                    <a:gd name="connsiteX184" fmla="*/ 1033654 w 4886325"/>
                    <a:gd name="connsiteY184" fmla="*/ 3403059 h 4867275"/>
                    <a:gd name="connsiteX185" fmla="*/ 1285657 w 4886325"/>
                    <a:gd name="connsiteY185" fmla="*/ 3778268 h 4867275"/>
                    <a:gd name="connsiteX186" fmla="*/ 1292010 w 4886325"/>
                    <a:gd name="connsiteY186" fmla="*/ 3786316 h 4867275"/>
                    <a:gd name="connsiteX187" fmla="*/ 1314470 w 4886325"/>
                    <a:gd name="connsiteY187" fmla="*/ 3814234 h 4867275"/>
                    <a:gd name="connsiteX188" fmla="*/ 1326148 w 4886325"/>
                    <a:gd name="connsiteY188" fmla="*/ 3828426 h 4867275"/>
                    <a:gd name="connsiteX189" fmla="*/ 1346103 w 4886325"/>
                    <a:gd name="connsiteY189" fmla="*/ 3852429 h 4867275"/>
                    <a:gd name="connsiteX190" fmla="*/ 1376316 w 4886325"/>
                    <a:gd name="connsiteY190" fmla="*/ 3887643 h 4867275"/>
                    <a:gd name="connsiteX191" fmla="*/ 1146183 w 4886325"/>
                    <a:gd name="connsiteY191" fmla="*/ 3994714 h 4867275"/>
                    <a:gd name="connsiteX192" fmla="*/ 3514841 w 4886325"/>
                    <a:gd name="connsiteY192" fmla="*/ 3887634 h 4867275"/>
                    <a:gd name="connsiteX193" fmla="*/ 3515288 w 4886325"/>
                    <a:gd name="connsiteY193" fmla="*/ 3887072 h 4867275"/>
                    <a:gd name="connsiteX194" fmla="*/ 3533586 w 4886325"/>
                    <a:gd name="connsiteY194" fmla="*/ 3865774 h 4867275"/>
                    <a:gd name="connsiteX195" fmla="*/ 3544711 w 4886325"/>
                    <a:gd name="connsiteY195" fmla="*/ 3852810 h 4867275"/>
                    <a:gd name="connsiteX196" fmla="*/ 3572381 w 4886325"/>
                    <a:gd name="connsiteY196" fmla="*/ 3819540 h 4867275"/>
                    <a:gd name="connsiteX197" fmla="*/ 3573315 w 4886325"/>
                    <a:gd name="connsiteY197" fmla="*/ 3818406 h 4867275"/>
                    <a:gd name="connsiteX198" fmla="*/ 3702274 w 4886325"/>
                    <a:gd name="connsiteY198" fmla="*/ 3648480 h 4867275"/>
                    <a:gd name="connsiteX199" fmla="*/ 3718390 w 4886325"/>
                    <a:gd name="connsiteY199" fmla="*/ 3624820 h 4867275"/>
                    <a:gd name="connsiteX200" fmla="*/ 3737964 w 4886325"/>
                    <a:gd name="connsiteY200" fmla="*/ 3596083 h 4867275"/>
                    <a:gd name="connsiteX201" fmla="*/ 3759519 w 4886325"/>
                    <a:gd name="connsiteY201" fmla="*/ 3563422 h 4867275"/>
                    <a:gd name="connsiteX202" fmla="*/ 3776616 w 4886325"/>
                    <a:gd name="connsiteY202" fmla="*/ 3536799 h 4867275"/>
                    <a:gd name="connsiteX203" fmla="*/ 3804648 w 4886325"/>
                    <a:gd name="connsiteY203" fmla="*/ 3492003 h 4867275"/>
                    <a:gd name="connsiteX204" fmla="*/ 3823260 w 4886325"/>
                    <a:gd name="connsiteY204" fmla="*/ 3461256 h 4867275"/>
                    <a:gd name="connsiteX205" fmla="*/ 3844720 w 4886325"/>
                    <a:gd name="connsiteY205" fmla="*/ 3424842 h 4867275"/>
                    <a:gd name="connsiteX206" fmla="*/ 3868342 w 4886325"/>
                    <a:gd name="connsiteY206" fmla="*/ 3383418 h 4867275"/>
                    <a:gd name="connsiteX207" fmla="*/ 3881153 w 4886325"/>
                    <a:gd name="connsiteY207" fmla="*/ 3360444 h 4867275"/>
                    <a:gd name="connsiteX208" fmla="*/ 3911271 w 4886325"/>
                    <a:gd name="connsiteY208" fmla="*/ 3304323 h 4867275"/>
                    <a:gd name="connsiteX209" fmla="*/ 3921301 w 4886325"/>
                    <a:gd name="connsiteY209" fmla="*/ 3285044 h 4867275"/>
                    <a:gd name="connsiteX210" fmla="*/ 3928273 w 4886325"/>
                    <a:gd name="connsiteY210" fmla="*/ 3271633 h 4867275"/>
                    <a:gd name="connsiteX211" fmla="*/ 4288585 w 4886325"/>
                    <a:gd name="connsiteY211" fmla="*/ 3516416 h 4867275"/>
                    <a:gd name="connsiteX212" fmla="*/ 3962173 w 4886325"/>
                    <a:gd name="connsiteY212" fmla="*/ 4139913 h 4867275"/>
                    <a:gd name="connsiteX213" fmla="*/ 3831918 w 4886325"/>
                    <a:gd name="connsiteY213" fmla="*/ 4046177 h 4867275"/>
                    <a:gd name="connsiteX214" fmla="*/ 3831585 w 4886325"/>
                    <a:gd name="connsiteY214" fmla="*/ 4045958 h 4867275"/>
                    <a:gd name="connsiteX215" fmla="*/ 3828575 w 4886325"/>
                    <a:gd name="connsiteY215" fmla="*/ 4044044 h 4867275"/>
                    <a:gd name="connsiteX216" fmla="*/ 3814126 w 4886325"/>
                    <a:gd name="connsiteY216" fmla="*/ 4035014 h 4867275"/>
                    <a:gd name="connsiteX217" fmla="*/ 3809373 w 4886325"/>
                    <a:gd name="connsiteY217" fmla="*/ 4032128 h 4867275"/>
                    <a:gd name="connsiteX218" fmla="*/ 3785322 w 4886325"/>
                    <a:gd name="connsiteY218" fmla="*/ 4017688 h 4867275"/>
                    <a:gd name="connsiteX219" fmla="*/ 3783884 w 4886325"/>
                    <a:gd name="connsiteY219" fmla="*/ 4016840 h 4867275"/>
                    <a:gd name="connsiteX220" fmla="*/ 3782836 w 4886325"/>
                    <a:gd name="connsiteY220" fmla="*/ 4016221 h 4867275"/>
                    <a:gd name="connsiteX221" fmla="*/ 3773349 w 4886325"/>
                    <a:gd name="connsiteY221" fmla="*/ 4010725 h 4867275"/>
                    <a:gd name="connsiteX222" fmla="*/ 3757052 w 4886325"/>
                    <a:gd name="connsiteY222" fmla="*/ 4001438 h 4867275"/>
                    <a:gd name="connsiteX223" fmla="*/ 3748089 w 4886325"/>
                    <a:gd name="connsiteY223" fmla="*/ 3996419 h 4867275"/>
                    <a:gd name="connsiteX224" fmla="*/ 3747374 w 4886325"/>
                    <a:gd name="connsiteY224" fmla="*/ 3996019 h 4867275"/>
                    <a:gd name="connsiteX225" fmla="*/ 3747365 w 4886325"/>
                    <a:gd name="connsiteY225" fmla="*/ 3996009 h 4867275"/>
                    <a:gd name="connsiteX226" fmla="*/ 3745565 w 4886325"/>
                    <a:gd name="connsiteY226" fmla="*/ 3994999 h 4867275"/>
                    <a:gd name="connsiteX227" fmla="*/ 3744946 w 4886325"/>
                    <a:gd name="connsiteY227" fmla="*/ 3994704 h 4867275"/>
                    <a:gd name="connsiteX228" fmla="*/ 3514841 w 4886325"/>
                    <a:gd name="connsiteY228" fmla="*/ 3887634 h 4867275"/>
                    <a:gd name="connsiteX229" fmla="*/ 3726963 w 4886325"/>
                    <a:gd name="connsiteY229" fmla="*/ 4187242 h 4867275"/>
                    <a:gd name="connsiteX230" fmla="*/ 3741079 w 4886325"/>
                    <a:gd name="connsiteY230" fmla="*/ 4157801 h 4867275"/>
                    <a:gd name="connsiteX231" fmla="*/ 3742355 w 4886325"/>
                    <a:gd name="connsiteY231" fmla="*/ 4158582 h 4867275"/>
                    <a:gd name="connsiteX232" fmla="*/ 3757995 w 4886325"/>
                    <a:gd name="connsiteY232" fmla="*/ 4168478 h 4867275"/>
                    <a:gd name="connsiteX233" fmla="*/ 3763148 w 4886325"/>
                    <a:gd name="connsiteY233" fmla="*/ 4171736 h 4867275"/>
                    <a:gd name="connsiteX234" fmla="*/ 3776454 w 4886325"/>
                    <a:gd name="connsiteY234" fmla="*/ 4180508 h 4867275"/>
                    <a:gd name="connsiteX235" fmla="*/ 3784179 w 4886325"/>
                    <a:gd name="connsiteY235" fmla="*/ 4185614 h 4867275"/>
                    <a:gd name="connsiteX236" fmla="*/ 3796295 w 4886325"/>
                    <a:gd name="connsiteY236" fmla="*/ 4193920 h 4867275"/>
                    <a:gd name="connsiteX237" fmla="*/ 3803667 w 4886325"/>
                    <a:gd name="connsiteY237" fmla="*/ 4199006 h 4867275"/>
                    <a:gd name="connsiteX238" fmla="*/ 3814726 w 4886325"/>
                    <a:gd name="connsiteY238" fmla="*/ 4206883 h 4867275"/>
                    <a:gd name="connsiteX239" fmla="*/ 3820088 w 4886325"/>
                    <a:gd name="connsiteY239" fmla="*/ 4210741 h 4867275"/>
                    <a:gd name="connsiteX240" fmla="*/ 3706522 w 4886325"/>
                    <a:gd name="connsiteY240" fmla="*/ 4230019 h 4867275"/>
                    <a:gd name="connsiteX241" fmla="*/ 3726963 w 4886325"/>
                    <a:gd name="connsiteY241" fmla="*/ 4187242 h 4867275"/>
                    <a:gd name="connsiteX242" fmla="*/ 4341601 w 4886325"/>
                    <a:gd name="connsiteY242" fmla="*/ 4245793 h 4867275"/>
                    <a:gd name="connsiteX243" fmla="*/ 4304597 w 4886325"/>
                    <a:gd name="connsiteY243" fmla="*/ 4308372 h 4867275"/>
                    <a:gd name="connsiteX244" fmla="*/ 4304597 w 4886325"/>
                    <a:gd name="connsiteY244" fmla="*/ 4666846 h 4867275"/>
                    <a:gd name="connsiteX245" fmla="*/ 3786894 w 4886325"/>
                    <a:gd name="connsiteY245" fmla="*/ 4361198 h 4867275"/>
                    <a:gd name="connsiteX246" fmla="*/ 3994139 w 4886325"/>
                    <a:gd name="connsiteY246" fmla="*/ 4326022 h 4867275"/>
                    <a:gd name="connsiteX247" fmla="*/ 3996348 w 4886325"/>
                    <a:gd name="connsiteY247" fmla="*/ 4325488 h 4867275"/>
                    <a:gd name="connsiteX248" fmla="*/ 4001578 w 4886325"/>
                    <a:gd name="connsiteY248" fmla="*/ 4324231 h 4867275"/>
                    <a:gd name="connsiteX249" fmla="*/ 4005283 w 4886325"/>
                    <a:gd name="connsiteY249" fmla="*/ 4323079 h 4867275"/>
                    <a:gd name="connsiteX250" fmla="*/ 4010169 w 4886325"/>
                    <a:gd name="connsiteY250" fmla="*/ 4321183 h 4867275"/>
                    <a:gd name="connsiteX251" fmla="*/ 4013703 w 4886325"/>
                    <a:gd name="connsiteY251" fmla="*/ 4319593 h 4867275"/>
                    <a:gd name="connsiteX252" fmla="*/ 4018294 w 4886325"/>
                    <a:gd name="connsiteY252" fmla="*/ 4317078 h 4867275"/>
                    <a:gd name="connsiteX253" fmla="*/ 4021533 w 4886325"/>
                    <a:gd name="connsiteY253" fmla="*/ 4315125 h 4867275"/>
                    <a:gd name="connsiteX254" fmla="*/ 4025895 w 4886325"/>
                    <a:gd name="connsiteY254" fmla="*/ 4311925 h 4867275"/>
                    <a:gd name="connsiteX255" fmla="*/ 4028705 w 4886325"/>
                    <a:gd name="connsiteY255" fmla="*/ 4309725 h 4867275"/>
                    <a:gd name="connsiteX256" fmla="*/ 4032953 w 4886325"/>
                    <a:gd name="connsiteY256" fmla="*/ 4305657 h 4867275"/>
                    <a:gd name="connsiteX257" fmla="*/ 4035163 w 4886325"/>
                    <a:gd name="connsiteY257" fmla="*/ 4303448 h 4867275"/>
                    <a:gd name="connsiteX258" fmla="*/ 4039687 w 4886325"/>
                    <a:gd name="connsiteY258" fmla="*/ 4297799 h 4867275"/>
                    <a:gd name="connsiteX259" fmla="*/ 4040811 w 4886325"/>
                    <a:gd name="connsiteY259" fmla="*/ 4296361 h 4867275"/>
                    <a:gd name="connsiteX260" fmla="*/ 4045450 w 4886325"/>
                    <a:gd name="connsiteY260" fmla="*/ 4288722 h 4867275"/>
                    <a:gd name="connsiteX261" fmla="*/ 4296643 w 4886325"/>
                    <a:gd name="connsiteY261" fmla="*/ 3808919 h 4867275"/>
                    <a:gd name="connsiteX262" fmla="*/ 4675214 w 4886325"/>
                    <a:gd name="connsiteY262" fmla="*/ 4062274 h 4867275"/>
                    <a:gd name="connsiteX263" fmla="*/ 4341601 w 4886325"/>
                    <a:gd name="connsiteY263" fmla="*/ 4245793 h 48672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</a:cxnLst>
                  <a:rect l="l" t="t" r="r" b="b"/>
                  <a:pathLst>
                    <a:path w="4886325" h="4867275">
                      <a:moveTo>
                        <a:pt x="4852265" y="4008934"/>
                      </a:moveTo>
                      <a:lnTo>
                        <a:pt x="4363271" y="3681665"/>
                      </a:lnTo>
                      <a:lnTo>
                        <a:pt x="4439280" y="3536475"/>
                      </a:lnTo>
                      <a:cubicBezTo>
                        <a:pt x="4452806" y="3510644"/>
                        <a:pt x="4449272" y="3479183"/>
                        <a:pt x="4430336" y="3456999"/>
                      </a:cubicBezTo>
                      <a:cubicBezTo>
                        <a:pt x="4424507" y="3450150"/>
                        <a:pt x="4292167" y="3297522"/>
                        <a:pt x="3990586" y="3143064"/>
                      </a:cubicBezTo>
                      <a:cubicBezTo>
                        <a:pt x="4098456" y="2908235"/>
                        <a:pt x="4185277" y="2651431"/>
                        <a:pt x="4250123" y="2374759"/>
                      </a:cubicBezTo>
                      <a:cubicBezTo>
                        <a:pt x="4445271" y="1542159"/>
                        <a:pt x="4374901" y="827261"/>
                        <a:pt x="4371805" y="797238"/>
                      </a:cubicBezTo>
                      <a:cubicBezTo>
                        <a:pt x="4368338" y="763586"/>
                        <a:pt x="4341744" y="736983"/>
                        <a:pt x="4308092" y="733516"/>
                      </a:cubicBezTo>
                      <a:cubicBezTo>
                        <a:pt x="3739678" y="674880"/>
                        <a:pt x="3276392" y="485313"/>
                        <a:pt x="2987851" y="336628"/>
                      </a:cubicBezTo>
                      <a:cubicBezTo>
                        <a:pt x="2674193" y="174989"/>
                        <a:pt x="2493113" y="25217"/>
                        <a:pt x="2491360" y="23760"/>
                      </a:cubicBezTo>
                      <a:cubicBezTo>
                        <a:pt x="2464843" y="1605"/>
                        <a:pt x="2426257" y="1605"/>
                        <a:pt x="2399758" y="23760"/>
                      </a:cubicBezTo>
                      <a:cubicBezTo>
                        <a:pt x="2392624" y="29723"/>
                        <a:pt x="1674268" y="620949"/>
                        <a:pt x="583017" y="733525"/>
                      </a:cubicBezTo>
                      <a:cubicBezTo>
                        <a:pt x="549365" y="737002"/>
                        <a:pt x="522771" y="763595"/>
                        <a:pt x="519304" y="797247"/>
                      </a:cubicBezTo>
                      <a:cubicBezTo>
                        <a:pt x="517914" y="810725"/>
                        <a:pt x="485748" y="1132556"/>
                        <a:pt x="521981" y="1596395"/>
                      </a:cubicBezTo>
                      <a:cubicBezTo>
                        <a:pt x="525057" y="1635714"/>
                        <a:pt x="559328" y="1665146"/>
                        <a:pt x="598733" y="1662032"/>
                      </a:cubicBezTo>
                      <a:cubicBezTo>
                        <a:pt x="638062" y="1658965"/>
                        <a:pt x="667447" y="1624589"/>
                        <a:pt x="664380" y="1585279"/>
                      </a:cubicBezTo>
                      <a:cubicBezTo>
                        <a:pt x="637881" y="1245989"/>
                        <a:pt x="649454" y="980470"/>
                        <a:pt x="656883" y="868999"/>
                      </a:cubicBezTo>
                      <a:cubicBezTo>
                        <a:pt x="1222373" y="801257"/>
                        <a:pt x="1682621" y="611453"/>
                        <a:pt x="1972829" y="461462"/>
                      </a:cubicBezTo>
                      <a:cubicBezTo>
                        <a:pt x="2209354" y="339219"/>
                        <a:pt x="2371355" y="225195"/>
                        <a:pt x="2445555" y="169245"/>
                      </a:cubicBezTo>
                      <a:cubicBezTo>
                        <a:pt x="2519735" y="225195"/>
                        <a:pt x="2681756" y="339219"/>
                        <a:pt x="2918271" y="461462"/>
                      </a:cubicBezTo>
                      <a:cubicBezTo>
                        <a:pt x="3208488" y="611453"/>
                        <a:pt x="3668717" y="801248"/>
                        <a:pt x="4234197" y="868999"/>
                      </a:cubicBezTo>
                      <a:cubicBezTo>
                        <a:pt x="4246475" y="1054156"/>
                        <a:pt x="4269868" y="1664651"/>
                        <a:pt x="4111058" y="2342183"/>
                      </a:cubicBezTo>
                      <a:cubicBezTo>
                        <a:pt x="4042259" y="2635696"/>
                        <a:pt x="3948047" y="2905549"/>
                        <a:pt x="3829699" y="3149122"/>
                      </a:cubicBezTo>
                      <a:cubicBezTo>
                        <a:pt x="3826384" y="3155942"/>
                        <a:pt x="3822994" y="3162667"/>
                        <a:pt x="3819641" y="3169430"/>
                      </a:cubicBezTo>
                      <a:cubicBezTo>
                        <a:pt x="3812335" y="3184193"/>
                        <a:pt x="3804953" y="3198871"/>
                        <a:pt x="3797466" y="3213445"/>
                      </a:cubicBezTo>
                      <a:cubicBezTo>
                        <a:pt x="3793247" y="3221655"/>
                        <a:pt x="3789027" y="3229856"/>
                        <a:pt x="3784751" y="3238010"/>
                      </a:cubicBezTo>
                      <a:cubicBezTo>
                        <a:pt x="3776807" y="3253145"/>
                        <a:pt x="3768739" y="3268147"/>
                        <a:pt x="3760605" y="3283063"/>
                      </a:cubicBezTo>
                      <a:cubicBezTo>
                        <a:pt x="3753814" y="3295502"/>
                        <a:pt x="3746936" y="3307837"/>
                        <a:pt x="3740021" y="3320125"/>
                      </a:cubicBezTo>
                      <a:cubicBezTo>
                        <a:pt x="3733811" y="3331155"/>
                        <a:pt x="3727572" y="3342156"/>
                        <a:pt x="3721266" y="3353053"/>
                      </a:cubicBezTo>
                      <a:cubicBezTo>
                        <a:pt x="3714913" y="3364006"/>
                        <a:pt x="3708493" y="3374893"/>
                        <a:pt x="3702036" y="3385723"/>
                      </a:cubicBezTo>
                      <a:cubicBezTo>
                        <a:pt x="3697378" y="3393543"/>
                        <a:pt x="3692653" y="3401278"/>
                        <a:pt x="3687938" y="3409021"/>
                      </a:cubicBezTo>
                      <a:cubicBezTo>
                        <a:pt x="3672698" y="3434044"/>
                        <a:pt x="3657201" y="3458771"/>
                        <a:pt x="3641361" y="3483116"/>
                      </a:cubicBezTo>
                      <a:cubicBezTo>
                        <a:pt x="3640199" y="3484897"/>
                        <a:pt x="3639075" y="3486707"/>
                        <a:pt x="3637913" y="3488489"/>
                      </a:cubicBezTo>
                      <a:cubicBezTo>
                        <a:pt x="3629664" y="3501100"/>
                        <a:pt x="3621311" y="3513549"/>
                        <a:pt x="3612910" y="3525969"/>
                      </a:cubicBezTo>
                      <a:cubicBezTo>
                        <a:pt x="3609310" y="3531294"/>
                        <a:pt x="3605690" y="3536609"/>
                        <a:pt x="3602052" y="3541895"/>
                      </a:cubicBezTo>
                      <a:cubicBezTo>
                        <a:pt x="3552407" y="3614266"/>
                        <a:pt x="3500096" y="3683465"/>
                        <a:pt x="3445175" y="3749226"/>
                      </a:cubicBezTo>
                      <a:cubicBezTo>
                        <a:pt x="3444861" y="3749607"/>
                        <a:pt x="3444546" y="3749988"/>
                        <a:pt x="3444232" y="3750369"/>
                      </a:cubicBezTo>
                      <a:cubicBezTo>
                        <a:pt x="3433592" y="3763094"/>
                        <a:pt x="3422839" y="3775658"/>
                        <a:pt x="3412009" y="3788135"/>
                      </a:cubicBezTo>
                      <a:cubicBezTo>
                        <a:pt x="3403474" y="3797937"/>
                        <a:pt x="3394854" y="3807614"/>
                        <a:pt x="3386196" y="3817273"/>
                      </a:cubicBezTo>
                      <a:cubicBezTo>
                        <a:pt x="3384453" y="3819215"/>
                        <a:pt x="3382729" y="3821197"/>
                        <a:pt x="3380986" y="3823130"/>
                      </a:cubicBezTo>
                      <a:cubicBezTo>
                        <a:pt x="3371204" y="3833970"/>
                        <a:pt x="3361345" y="3844705"/>
                        <a:pt x="3351401" y="3855353"/>
                      </a:cubicBezTo>
                      <a:cubicBezTo>
                        <a:pt x="3350896" y="3855896"/>
                        <a:pt x="3350392" y="3856449"/>
                        <a:pt x="3349877" y="3856992"/>
                      </a:cubicBezTo>
                      <a:cubicBezTo>
                        <a:pt x="3097788" y="4126530"/>
                        <a:pt x="2794894" y="4334604"/>
                        <a:pt x="2445564" y="4477755"/>
                      </a:cubicBezTo>
                      <a:cubicBezTo>
                        <a:pt x="2103540" y="4337480"/>
                        <a:pt x="1720645" y="4097460"/>
                        <a:pt x="1395881" y="3687256"/>
                      </a:cubicBezTo>
                      <a:cubicBezTo>
                        <a:pt x="1394842" y="3685942"/>
                        <a:pt x="1393804" y="3684618"/>
                        <a:pt x="1392766" y="3683303"/>
                      </a:cubicBezTo>
                      <a:cubicBezTo>
                        <a:pt x="1386222" y="3675007"/>
                        <a:pt x="1379736" y="3666587"/>
                        <a:pt x="1373249" y="3658157"/>
                      </a:cubicBezTo>
                      <a:cubicBezTo>
                        <a:pt x="1254787" y="3503166"/>
                        <a:pt x="1149650" y="3331450"/>
                        <a:pt x="1059362" y="3144950"/>
                      </a:cubicBezTo>
                      <a:cubicBezTo>
                        <a:pt x="1057257" y="3140597"/>
                        <a:pt x="1054752" y="3136559"/>
                        <a:pt x="1051933" y="3132844"/>
                      </a:cubicBezTo>
                      <a:cubicBezTo>
                        <a:pt x="888350" y="2792449"/>
                        <a:pt x="761335" y="2377083"/>
                        <a:pt x="694240" y="1869972"/>
                      </a:cubicBezTo>
                      <a:cubicBezTo>
                        <a:pt x="689068" y="1830872"/>
                        <a:pt x="653073" y="1803354"/>
                        <a:pt x="614078" y="1808545"/>
                      </a:cubicBezTo>
                      <a:cubicBezTo>
                        <a:pt x="574978" y="1813717"/>
                        <a:pt x="547470" y="1849617"/>
                        <a:pt x="552642" y="1888707"/>
                      </a:cubicBezTo>
                      <a:cubicBezTo>
                        <a:pt x="614202" y="2353966"/>
                        <a:pt x="731026" y="2774466"/>
                        <a:pt x="900542" y="3143064"/>
                      </a:cubicBezTo>
                      <a:cubicBezTo>
                        <a:pt x="598933" y="3297541"/>
                        <a:pt x="466602" y="3450169"/>
                        <a:pt x="460764" y="3457008"/>
                      </a:cubicBezTo>
                      <a:cubicBezTo>
                        <a:pt x="441837" y="3479192"/>
                        <a:pt x="438304" y="3510653"/>
                        <a:pt x="451810" y="3536485"/>
                      </a:cubicBezTo>
                      <a:lnTo>
                        <a:pt x="527820" y="3681674"/>
                      </a:lnTo>
                      <a:lnTo>
                        <a:pt x="38835" y="4008944"/>
                      </a:lnTo>
                      <a:cubicBezTo>
                        <a:pt x="18118" y="4022822"/>
                        <a:pt x="6126" y="4046492"/>
                        <a:pt x="7212" y="4071399"/>
                      </a:cubicBezTo>
                      <a:cubicBezTo>
                        <a:pt x="8298" y="4096307"/>
                        <a:pt x="22290" y="4118843"/>
                        <a:pt x="44150" y="4130873"/>
                      </a:cubicBezTo>
                      <a:lnTo>
                        <a:pt x="443676" y="4350615"/>
                      </a:lnTo>
                      <a:lnTo>
                        <a:pt x="443676" y="4791956"/>
                      </a:lnTo>
                      <a:cubicBezTo>
                        <a:pt x="443676" y="4817588"/>
                        <a:pt x="457420" y="4841258"/>
                        <a:pt x="479680" y="4853974"/>
                      </a:cubicBezTo>
                      <a:cubicBezTo>
                        <a:pt x="490663" y="4860241"/>
                        <a:pt x="502874" y="4863375"/>
                        <a:pt x="515094" y="4863375"/>
                      </a:cubicBezTo>
                      <a:cubicBezTo>
                        <a:pt x="527648" y="4863375"/>
                        <a:pt x="540212" y="4860060"/>
                        <a:pt x="551404" y="4853450"/>
                      </a:cubicBezTo>
                      <a:lnTo>
                        <a:pt x="1344931" y="4384982"/>
                      </a:lnTo>
                      <a:cubicBezTo>
                        <a:pt x="1345427" y="4384686"/>
                        <a:pt x="1345865" y="4384353"/>
                        <a:pt x="1346351" y="4384048"/>
                      </a:cubicBezTo>
                      <a:cubicBezTo>
                        <a:pt x="1347160" y="4383543"/>
                        <a:pt x="1347951" y="4383020"/>
                        <a:pt x="1348741" y="4382486"/>
                      </a:cubicBezTo>
                      <a:cubicBezTo>
                        <a:pt x="1350160" y="4381524"/>
                        <a:pt x="1351532" y="4380514"/>
                        <a:pt x="1352866" y="4379467"/>
                      </a:cubicBezTo>
                      <a:cubicBezTo>
                        <a:pt x="1353513" y="4378952"/>
                        <a:pt x="1354171" y="4378447"/>
                        <a:pt x="1354799" y="4377914"/>
                      </a:cubicBezTo>
                      <a:cubicBezTo>
                        <a:pt x="1356476" y="4376495"/>
                        <a:pt x="1358066" y="4375009"/>
                        <a:pt x="1359590" y="4373466"/>
                      </a:cubicBezTo>
                      <a:cubicBezTo>
                        <a:pt x="1359838" y="4373218"/>
                        <a:pt x="1360095" y="4372999"/>
                        <a:pt x="1360333" y="4372742"/>
                      </a:cubicBezTo>
                      <a:cubicBezTo>
                        <a:pt x="1362181" y="4370808"/>
                        <a:pt x="1363896" y="4368780"/>
                        <a:pt x="1365496" y="4366675"/>
                      </a:cubicBezTo>
                      <a:cubicBezTo>
                        <a:pt x="1365543" y="4366608"/>
                        <a:pt x="1365610" y="4366551"/>
                        <a:pt x="1365667" y="4366475"/>
                      </a:cubicBezTo>
                      <a:cubicBezTo>
                        <a:pt x="1365791" y="4366303"/>
                        <a:pt x="1365886" y="4366113"/>
                        <a:pt x="1366010" y="4365941"/>
                      </a:cubicBezTo>
                      <a:cubicBezTo>
                        <a:pt x="1367649" y="4363722"/>
                        <a:pt x="1369134" y="4361426"/>
                        <a:pt x="1370496" y="4359045"/>
                      </a:cubicBezTo>
                      <a:cubicBezTo>
                        <a:pt x="1370782" y="4358540"/>
                        <a:pt x="1371087" y="4358045"/>
                        <a:pt x="1371363" y="4357540"/>
                      </a:cubicBezTo>
                      <a:cubicBezTo>
                        <a:pt x="1372744" y="4354988"/>
                        <a:pt x="1373992" y="4352378"/>
                        <a:pt x="1375049" y="4349692"/>
                      </a:cubicBezTo>
                      <a:cubicBezTo>
                        <a:pt x="1375230" y="4349234"/>
                        <a:pt x="1375373" y="4348768"/>
                        <a:pt x="1375545" y="4348301"/>
                      </a:cubicBezTo>
                      <a:cubicBezTo>
                        <a:pt x="1376402" y="4345977"/>
                        <a:pt x="1377135" y="4343615"/>
                        <a:pt x="1377754" y="4341224"/>
                      </a:cubicBezTo>
                      <a:cubicBezTo>
                        <a:pt x="1377916" y="4340585"/>
                        <a:pt x="1378097" y="4339957"/>
                        <a:pt x="1378240" y="4339319"/>
                      </a:cubicBezTo>
                      <a:cubicBezTo>
                        <a:pt x="1378878" y="4336528"/>
                        <a:pt x="1379364" y="4333718"/>
                        <a:pt x="1379669" y="4330861"/>
                      </a:cubicBezTo>
                      <a:cubicBezTo>
                        <a:pt x="1379707" y="4330480"/>
                        <a:pt x="1379717" y="4330099"/>
                        <a:pt x="1379745" y="4329708"/>
                      </a:cubicBezTo>
                      <a:cubicBezTo>
                        <a:pt x="1379974" y="4327136"/>
                        <a:pt x="1380050" y="4324555"/>
                        <a:pt x="1379993" y="4321964"/>
                      </a:cubicBezTo>
                      <a:cubicBezTo>
                        <a:pt x="1379983" y="4321374"/>
                        <a:pt x="1379974" y="4320783"/>
                        <a:pt x="1379955" y="4320193"/>
                      </a:cubicBezTo>
                      <a:cubicBezTo>
                        <a:pt x="1379821" y="4317268"/>
                        <a:pt x="1379545" y="4314335"/>
                        <a:pt x="1379050" y="4311420"/>
                      </a:cubicBezTo>
                      <a:cubicBezTo>
                        <a:pt x="1379012" y="4311220"/>
                        <a:pt x="1378955" y="4311020"/>
                        <a:pt x="1378917" y="4310811"/>
                      </a:cubicBezTo>
                      <a:cubicBezTo>
                        <a:pt x="1378440" y="4308153"/>
                        <a:pt x="1377773" y="4305524"/>
                        <a:pt x="1376983" y="4302905"/>
                      </a:cubicBezTo>
                      <a:cubicBezTo>
                        <a:pt x="1376773" y="4302219"/>
                        <a:pt x="1376564" y="4301543"/>
                        <a:pt x="1376345" y="4300866"/>
                      </a:cubicBezTo>
                      <a:cubicBezTo>
                        <a:pt x="1375411" y="4298076"/>
                        <a:pt x="1374364" y="4295304"/>
                        <a:pt x="1373059" y="4292589"/>
                      </a:cubicBezTo>
                      <a:lnTo>
                        <a:pt x="1275227" y="4088440"/>
                      </a:lnTo>
                      <a:cubicBezTo>
                        <a:pt x="1333949" y="4059169"/>
                        <a:pt x="1402481" y="4029156"/>
                        <a:pt x="1481348" y="4000886"/>
                      </a:cubicBezTo>
                      <a:cubicBezTo>
                        <a:pt x="1744953" y="4269948"/>
                        <a:pt x="2058459" y="4477622"/>
                        <a:pt x="2419189" y="4621116"/>
                      </a:cubicBezTo>
                      <a:cubicBezTo>
                        <a:pt x="2427676" y="4624488"/>
                        <a:pt x="2436620" y="4626174"/>
                        <a:pt x="2445583" y="4626174"/>
                      </a:cubicBezTo>
                      <a:cubicBezTo>
                        <a:pt x="2454546" y="4626174"/>
                        <a:pt x="2463500" y="4624488"/>
                        <a:pt x="2471977" y="4621116"/>
                      </a:cubicBezTo>
                      <a:cubicBezTo>
                        <a:pt x="2832070" y="4477870"/>
                        <a:pt x="3146061" y="4270005"/>
                        <a:pt x="3409847" y="4000905"/>
                      </a:cubicBezTo>
                      <a:cubicBezTo>
                        <a:pt x="3488704" y="4029175"/>
                        <a:pt x="3557227" y="4059179"/>
                        <a:pt x="3615939" y="4088449"/>
                      </a:cubicBezTo>
                      <a:lnTo>
                        <a:pt x="3518108" y="4292599"/>
                      </a:lnTo>
                      <a:cubicBezTo>
                        <a:pt x="3516803" y="4295313"/>
                        <a:pt x="3515755" y="4298094"/>
                        <a:pt x="3514822" y="4300885"/>
                      </a:cubicBezTo>
                      <a:cubicBezTo>
                        <a:pt x="3514593" y="4301562"/>
                        <a:pt x="3514383" y="4302238"/>
                        <a:pt x="3514183" y="4302924"/>
                      </a:cubicBezTo>
                      <a:cubicBezTo>
                        <a:pt x="3513393" y="4305543"/>
                        <a:pt x="3512726" y="4308182"/>
                        <a:pt x="3512250" y="4310839"/>
                      </a:cubicBezTo>
                      <a:cubicBezTo>
                        <a:pt x="3512212" y="4311039"/>
                        <a:pt x="3512155" y="4311239"/>
                        <a:pt x="3512126" y="4311439"/>
                      </a:cubicBezTo>
                      <a:cubicBezTo>
                        <a:pt x="3511631" y="4314354"/>
                        <a:pt x="3511354" y="4317287"/>
                        <a:pt x="3511221" y="4320212"/>
                      </a:cubicBezTo>
                      <a:cubicBezTo>
                        <a:pt x="3511193" y="4320812"/>
                        <a:pt x="3511193" y="4321402"/>
                        <a:pt x="3511183" y="4321993"/>
                      </a:cubicBezTo>
                      <a:cubicBezTo>
                        <a:pt x="3511135" y="4324584"/>
                        <a:pt x="3511202" y="4327165"/>
                        <a:pt x="3511431" y="4329737"/>
                      </a:cubicBezTo>
                      <a:cubicBezTo>
                        <a:pt x="3511469" y="4330118"/>
                        <a:pt x="3511469" y="4330508"/>
                        <a:pt x="3511507" y="4330889"/>
                      </a:cubicBezTo>
                      <a:cubicBezTo>
                        <a:pt x="3511802" y="4333737"/>
                        <a:pt x="3512297" y="4336557"/>
                        <a:pt x="3512936" y="4339338"/>
                      </a:cubicBezTo>
                      <a:cubicBezTo>
                        <a:pt x="3513079" y="4339986"/>
                        <a:pt x="3513260" y="4340614"/>
                        <a:pt x="3513431" y="4341252"/>
                      </a:cubicBezTo>
                      <a:cubicBezTo>
                        <a:pt x="3514041" y="4343643"/>
                        <a:pt x="3514774" y="4345996"/>
                        <a:pt x="3515631" y="4348310"/>
                      </a:cubicBezTo>
                      <a:cubicBezTo>
                        <a:pt x="3515803" y="4348777"/>
                        <a:pt x="3515945" y="4349253"/>
                        <a:pt x="3516127" y="4349720"/>
                      </a:cubicBezTo>
                      <a:cubicBezTo>
                        <a:pt x="3517184" y="4352406"/>
                        <a:pt x="3518422" y="4355006"/>
                        <a:pt x="3519803" y="4357550"/>
                      </a:cubicBezTo>
                      <a:cubicBezTo>
                        <a:pt x="3520080" y="4358064"/>
                        <a:pt x="3520384" y="4358569"/>
                        <a:pt x="3520680" y="4359074"/>
                      </a:cubicBezTo>
                      <a:cubicBezTo>
                        <a:pt x="3522042" y="4361436"/>
                        <a:pt x="3523518" y="4363741"/>
                        <a:pt x="3525147" y="4365941"/>
                      </a:cubicBezTo>
                      <a:cubicBezTo>
                        <a:pt x="3525280" y="4366113"/>
                        <a:pt x="3525366" y="4366313"/>
                        <a:pt x="3525499" y="4366484"/>
                      </a:cubicBezTo>
                      <a:cubicBezTo>
                        <a:pt x="3525556" y="4366551"/>
                        <a:pt x="3525614" y="4366617"/>
                        <a:pt x="3525670" y="4366684"/>
                      </a:cubicBezTo>
                      <a:cubicBezTo>
                        <a:pt x="3527271" y="4368789"/>
                        <a:pt x="3528985" y="4370818"/>
                        <a:pt x="3530833" y="4372752"/>
                      </a:cubicBezTo>
                      <a:cubicBezTo>
                        <a:pt x="3531071" y="4373009"/>
                        <a:pt x="3531329" y="4373228"/>
                        <a:pt x="3531576" y="4373475"/>
                      </a:cubicBezTo>
                      <a:cubicBezTo>
                        <a:pt x="3533091" y="4375019"/>
                        <a:pt x="3534691" y="4376505"/>
                        <a:pt x="3536367" y="4377924"/>
                      </a:cubicBezTo>
                      <a:cubicBezTo>
                        <a:pt x="3536996" y="4378457"/>
                        <a:pt x="3537653" y="4378962"/>
                        <a:pt x="3538301" y="4379476"/>
                      </a:cubicBezTo>
                      <a:cubicBezTo>
                        <a:pt x="3539634" y="4380524"/>
                        <a:pt x="3541006" y="4381534"/>
                        <a:pt x="3542425" y="4382496"/>
                      </a:cubicBezTo>
                      <a:cubicBezTo>
                        <a:pt x="3543216" y="4383029"/>
                        <a:pt x="3544006" y="4383563"/>
                        <a:pt x="3544806" y="4384058"/>
                      </a:cubicBezTo>
                      <a:cubicBezTo>
                        <a:pt x="3545292" y="4384362"/>
                        <a:pt x="3545730" y="4384696"/>
                        <a:pt x="3546226" y="4384991"/>
                      </a:cubicBezTo>
                      <a:lnTo>
                        <a:pt x="4339744" y="4853459"/>
                      </a:lnTo>
                      <a:cubicBezTo>
                        <a:pt x="4350936" y="4860069"/>
                        <a:pt x="4363480" y="4863384"/>
                        <a:pt x="4376053" y="4863384"/>
                      </a:cubicBezTo>
                      <a:cubicBezTo>
                        <a:pt x="4388264" y="4863384"/>
                        <a:pt x="4400485" y="4860251"/>
                        <a:pt x="4411467" y="4853983"/>
                      </a:cubicBezTo>
                      <a:cubicBezTo>
                        <a:pt x="4433727" y="4841267"/>
                        <a:pt x="4447472" y="4817598"/>
                        <a:pt x="4447472" y="4791966"/>
                      </a:cubicBezTo>
                      <a:lnTo>
                        <a:pt x="4447472" y="4350615"/>
                      </a:lnTo>
                      <a:lnTo>
                        <a:pt x="4846998" y="4130873"/>
                      </a:lnTo>
                      <a:cubicBezTo>
                        <a:pt x="4868848" y="4118853"/>
                        <a:pt x="4882850" y="4096317"/>
                        <a:pt x="4883936" y="4071399"/>
                      </a:cubicBezTo>
                      <a:cubicBezTo>
                        <a:pt x="4884974" y="4046482"/>
                        <a:pt x="4872992" y="4022812"/>
                        <a:pt x="4852265" y="4008934"/>
                      </a:cubicBezTo>
                      <a:close/>
                      <a:moveTo>
                        <a:pt x="586532" y="4666836"/>
                      </a:moveTo>
                      <a:lnTo>
                        <a:pt x="586532" y="4308362"/>
                      </a:lnTo>
                      <a:cubicBezTo>
                        <a:pt x="586522" y="4282331"/>
                        <a:pt x="572340" y="4258356"/>
                        <a:pt x="549518" y="4245793"/>
                      </a:cubicBezTo>
                      <a:lnTo>
                        <a:pt x="215895" y="4062303"/>
                      </a:lnTo>
                      <a:lnTo>
                        <a:pt x="594476" y="3808947"/>
                      </a:lnTo>
                      <a:lnTo>
                        <a:pt x="845659" y="4288751"/>
                      </a:lnTo>
                      <a:cubicBezTo>
                        <a:pt x="847041" y="4291389"/>
                        <a:pt x="848584" y="4293913"/>
                        <a:pt x="850260" y="4296323"/>
                      </a:cubicBezTo>
                      <a:cubicBezTo>
                        <a:pt x="850917" y="4297266"/>
                        <a:pt x="851689" y="4298114"/>
                        <a:pt x="852384" y="4299019"/>
                      </a:cubicBezTo>
                      <a:cubicBezTo>
                        <a:pt x="853489" y="4300457"/>
                        <a:pt x="854575" y="4301924"/>
                        <a:pt x="855784" y="4303257"/>
                      </a:cubicBezTo>
                      <a:cubicBezTo>
                        <a:pt x="856985" y="4304591"/>
                        <a:pt x="858299" y="4305800"/>
                        <a:pt x="859585" y="4307039"/>
                      </a:cubicBezTo>
                      <a:cubicBezTo>
                        <a:pt x="860395" y="4307810"/>
                        <a:pt x="861157" y="4308629"/>
                        <a:pt x="862004" y="4309353"/>
                      </a:cubicBezTo>
                      <a:cubicBezTo>
                        <a:pt x="863585" y="4310734"/>
                        <a:pt x="865271" y="4311992"/>
                        <a:pt x="866976" y="4313230"/>
                      </a:cubicBezTo>
                      <a:cubicBezTo>
                        <a:pt x="867595" y="4313678"/>
                        <a:pt x="868196" y="4314154"/>
                        <a:pt x="868824" y="4314582"/>
                      </a:cubicBezTo>
                      <a:cubicBezTo>
                        <a:pt x="870729" y="4315878"/>
                        <a:pt x="872720" y="4317040"/>
                        <a:pt x="874749" y="4318154"/>
                      </a:cubicBezTo>
                      <a:cubicBezTo>
                        <a:pt x="875225" y="4318412"/>
                        <a:pt x="875692" y="4318688"/>
                        <a:pt x="876177" y="4318935"/>
                      </a:cubicBezTo>
                      <a:cubicBezTo>
                        <a:pt x="878349" y="4320059"/>
                        <a:pt x="880578" y="4321050"/>
                        <a:pt x="882874" y="4321945"/>
                      </a:cubicBezTo>
                      <a:cubicBezTo>
                        <a:pt x="883255" y="4322098"/>
                        <a:pt x="883636" y="4322250"/>
                        <a:pt x="884026" y="4322393"/>
                      </a:cubicBezTo>
                      <a:cubicBezTo>
                        <a:pt x="886398" y="4323279"/>
                        <a:pt x="888817" y="4324031"/>
                        <a:pt x="891294" y="4324669"/>
                      </a:cubicBezTo>
                      <a:cubicBezTo>
                        <a:pt x="891637" y="4324755"/>
                        <a:pt x="891989" y="4324841"/>
                        <a:pt x="892341" y="4324917"/>
                      </a:cubicBezTo>
                      <a:cubicBezTo>
                        <a:pt x="893894" y="4325288"/>
                        <a:pt x="895408" y="4325765"/>
                        <a:pt x="896999" y="4326031"/>
                      </a:cubicBezTo>
                      <a:lnTo>
                        <a:pt x="1104244" y="4361207"/>
                      </a:lnTo>
                      <a:lnTo>
                        <a:pt x="586532" y="4666836"/>
                      </a:lnTo>
                      <a:close/>
                      <a:moveTo>
                        <a:pt x="1071088" y="4210703"/>
                      </a:moveTo>
                      <a:cubicBezTo>
                        <a:pt x="1072754" y="4209484"/>
                        <a:pt x="1074507" y="4208236"/>
                        <a:pt x="1076231" y="4206997"/>
                      </a:cubicBezTo>
                      <a:cubicBezTo>
                        <a:pt x="1079927" y="4204340"/>
                        <a:pt x="1083613" y="4201692"/>
                        <a:pt x="1087499" y="4198968"/>
                      </a:cubicBezTo>
                      <a:cubicBezTo>
                        <a:pt x="1089880" y="4197292"/>
                        <a:pt x="1092424" y="4195577"/>
                        <a:pt x="1094881" y="4193882"/>
                      </a:cubicBezTo>
                      <a:cubicBezTo>
                        <a:pt x="1098862" y="4191138"/>
                        <a:pt x="1102806" y="4188405"/>
                        <a:pt x="1106968" y="4185595"/>
                      </a:cubicBezTo>
                      <a:cubicBezTo>
                        <a:pt x="1109483" y="4183909"/>
                        <a:pt x="1112159" y="4182166"/>
                        <a:pt x="1114750" y="4180451"/>
                      </a:cubicBezTo>
                      <a:cubicBezTo>
                        <a:pt x="1119122" y="4177546"/>
                        <a:pt x="1123446" y="4174670"/>
                        <a:pt x="1128019" y="4171707"/>
                      </a:cubicBezTo>
                      <a:cubicBezTo>
                        <a:pt x="1129657" y="4170650"/>
                        <a:pt x="1131428" y="4169564"/>
                        <a:pt x="1133095" y="4168497"/>
                      </a:cubicBezTo>
                      <a:cubicBezTo>
                        <a:pt x="1138239" y="4165202"/>
                        <a:pt x="1143430" y="4161906"/>
                        <a:pt x="1148812" y="4158553"/>
                      </a:cubicBezTo>
                      <a:cubicBezTo>
                        <a:pt x="1149221" y="4158296"/>
                        <a:pt x="1149669" y="4158039"/>
                        <a:pt x="1150078" y="4157782"/>
                      </a:cubicBezTo>
                      <a:lnTo>
                        <a:pt x="1184673" y="4229972"/>
                      </a:lnTo>
                      <a:lnTo>
                        <a:pt x="1071088" y="4210703"/>
                      </a:lnTo>
                      <a:close/>
                      <a:moveTo>
                        <a:pt x="1146183" y="3994714"/>
                      </a:moveTo>
                      <a:cubicBezTo>
                        <a:pt x="1145983" y="3994828"/>
                        <a:pt x="1145764" y="3994885"/>
                        <a:pt x="1145564" y="3994999"/>
                      </a:cubicBezTo>
                      <a:cubicBezTo>
                        <a:pt x="1144954" y="3995333"/>
                        <a:pt x="1144373" y="3995666"/>
                        <a:pt x="1143763" y="3996009"/>
                      </a:cubicBezTo>
                      <a:cubicBezTo>
                        <a:pt x="1143754" y="3996009"/>
                        <a:pt x="1143754" y="3996009"/>
                        <a:pt x="1143744" y="3996019"/>
                      </a:cubicBezTo>
                      <a:cubicBezTo>
                        <a:pt x="1143506" y="3996152"/>
                        <a:pt x="1143278" y="3996285"/>
                        <a:pt x="1143030" y="3996419"/>
                      </a:cubicBezTo>
                      <a:cubicBezTo>
                        <a:pt x="1140001" y="3998095"/>
                        <a:pt x="1137039" y="3999762"/>
                        <a:pt x="1134067" y="4001438"/>
                      </a:cubicBezTo>
                      <a:cubicBezTo>
                        <a:pt x="1128533" y="4004543"/>
                        <a:pt x="1123113" y="4007639"/>
                        <a:pt x="1117770" y="4010725"/>
                      </a:cubicBezTo>
                      <a:cubicBezTo>
                        <a:pt x="1114588" y="4012564"/>
                        <a:pt x="1111397" y="4014392"/>
                        <a:pt x="1108283" y="4016221"/>
                      </a:cubicBezTo>
                      <a:cubicBezTo>
                        <a:pt x="1107930" y="4016431"/>
                        <a:pt x="1107587" y="4016631"/>
                        <a:pt x="1107235" y="4016840"/>
                      </a:cubicBezTo>
                      <a:cubicBezTo>
                        <a:pt x="1106749" y="4017126"/>
                        <a:pt x="1106282" y="4017412"/>
                        <a:pt x="1105797" y="4017688"/>
                      </a:cubicBezTo>
                      <a:cubicBezTo>
                        <a:pt x="1097215" y="4022736"/>
                        <a:pt x="1088909" y="4027727"/>
                        <a:pt x="1080794" y="4032700"/>
                      </a:cubicBezTo>
                      <a:cubicBezTo>
                        <a:pt x="1079546" y="4033461"/>
                        <a:pt x="1078250" y="4034242"/>
                        <a:pt x="1077012" y="4035004"/>
                      </a:cubicBezTo>
                      <a:cubicBezTo>
                        <a:pt x="1072088" y="4038043"/>
                        <a:pt x="1067297" y="4041043"/>
                        <a:pt x="1062544" y="4044044"/>
                      </a:cubicBezTo>
                      <a:cubicBezTo>
                        <a:pt x="1061524" y="4044682"/>
                        <a:pt x="1060534" y="4045320"/>
                        <a:pt x="1059524" y="4045958"/>
                      </a:cubicBezTo>
                      <a:cubicBezTo>
                        <a:pt x="1059400" y="4046034"/>
                        <a:pt x="1059286" y="4046111"/>
                        <a:pt x="1059162" y="4046187"/>
                      </a:cubicBezTo>
                      <a:cubicBezTo>
                        <a:pt x="1004241" y="4081096"/>
                        <a:pt x="961017" y="4113443"/>
                        <a:pt x="928936" y="4139913"/>
                      </a:cubicBezTo>
                      <a:lnTo>
                        <a:pt x="695288" y="3693619"/>
                      </a:lnTo>
                      <a:lnTo>
                        <a:pt x="602458" y="3516244"/>
                      </a:lnTo>
                      <a:cubicBezTo>
                        <a:pt x="654455" y="3467181"/>
                        <a:pt x="769859" y="3370779"/>
                        <a:pt x="962855" y="3271614"/>
                      </a:cubicBezTo>
                      <a:cubicBezTo>
                        <a:pt x="970256" y="3286101"/>
                        <a:pt x="977743" y="3300494"/>
                        <a:pt x="985324" y="3314810"/>
                      </a:cubicBezTo>
                      <a:cubicBezTo>
                        <a:pt x="989173" y="3322077"/>
                        <a:pt x="993106" y="3329259"/>
                        <a:pt x="997002" y="3336489"/>
                      </a:cubicBezTo>
                      <a:cubicBezTo>
                        <a:pt x="1006860" y="3354777"/>
                        <a:pt x="1016833" y="3372950"/>
                        <a:pt x="1026987" y="3390943"/>
                      </a:cubicBezTo>
                      <a:cubicBezTo>
                        <a:pt x="1029244" y="3394953"/>
                        <a:pt x="1031387" y="3399068"/>
                        <a:pt x="1033654" y="3403059"/>
                      </a:cubicBezTo>
                      <a:cubicBezTo>
                        <a:pt x="1109950" y="3537123"/>
                        <a:pt x="1194084" y="3662167"/>
                        <a:pt x="1285657" y="3778268"/>
                      </a:cubicBezTo>
                      <a:cubicBezTo>
                        <a:pt x="1287772" y="3780954"/>
                        <a:pt x="1289886" y="3783640"/>
                        <a:pt x="1292010" y="3786316"/>
                      </a:cubicBezTo>
                      <a:cubicBezTo>
                        <a:pt x="1299449" y="3795679"/>
                        <a:pt x="1306927" y="3804995"/>
                        <a:pt x="1314470" y="3814234"/>
                      </a:cubicBezTo>
                      <a:cubicBezTo>
                        <a:pt x="1318347" y="3818987"/>
                        <a:pt x="1322252" y="3823702"/>
                        <a:pt x="1326148" y="3828426"/>
                      </a:cubicBezTo>
                      <a:cubicBezTo>
                        <a:pt x="1332787" y="3836456"/>
                        <a:pt x="1339407" y="3844495"/>
                        <a:pt x="1346103" y="3852429"/>
                      </a:cubicBezTo>
                      <a:cubicBezTo>
                        <a:pt x="1356095" y="3864278"/>
                        <a:pt x="1366163" y="3876013"/>
                        <a:pt x="1376316" y="3887643"/>
                      </a:cubicBezTo>
                      <a:cubicBezTo>
                        <a:pt x="1287219" y="3922362"/>
                        <a:pt x="1210934" y="3959033"/>
                        <a:pt x="1146183" y="3994714"/>
                      </a:cubicBezTo>
                      <a:close/>
                      <a:moveTo>
                        <a:pt x="3514841" y="3887634"/>
                      </a:moveTo>
                      <a:cubicBezTo>
                        <a:pt x="3514964" y="3887443"/>
                        <a:pt x="3515126" y="3887253"/>
                        <a:pt x="3515288" y="3887072"/>
                      </a:cubicBezTo>
                      <a:cubicBezTo>
                        <a:pt x="3521451" y="3880033"/>
                        <a:pt x="3527509" y="3872879"/>
                        <a:pt x="3533586" y="3865774"/>
                      </a:cubicBezTo>
                      <a:cubicBezTo>
                        <a:pt x="3537291" y="3861440"/>
                        <a:pt x="3541025" y="3857163"/>
                        <a:pt x="3544711" y="3852810"/>
                      </a:cubicBezTo>
                      <a:cubicBezTo>
                        <a:pt x="3554017" y="3841809"/>
                        <a:pt x="3563218" y="3830703"/>
                        <a:pt x="3572381" y="3819540"/>
                      </a:cubicBezTo>
                      <a:cubicBezTo>
                        <a:pt x="3572696" y="3819158"/>
                        <a:pt x="3573010" y="3818787"/>
                        <a:pt x="3573315" y="3818406"/>
                      </a:cubicBezTo>
                      <a:cubicBezTo>
                        <a:pt x="3618035" y="3763809"/>
                        <a:pt x="3661069" y="3707192"/>
                        <a:pt x="3702274" y="3648480"/>
                      </a:cubicBezTo>
                      <a:cubicBezTo>
                        <a:pt x="3707741" y="3640689"/>
                        <a:pt x="3712999" y="3632678"/>
                        <a:pt x="3718390" y="3624820"/>
                      </a:cubicBezTo>
                      <a:cubicBezTo>
                        <a:pt x="3724953" y="3615276"/>
                        <a:pt x="3731506" y="3605732"/>
                        <a:pt x="3737964" y="3596083"/>
                      </a:cubicBezTo>
                      <a:cubicBezTo>
                        <a:pt x="3745212" y="3585263"/>
                        <a:pt x="3752394" y="3574375"/>
                        <a:pt x="3759519" y="3563422"/>
                      </a:cubicBezTo>
                      <a:cubicBezTo>
                        <a:pt x="3765272" y="3554602"/>
                        <a:pt x="3770949" y="3545705"/>
                        <a:pt x="3776616" y="3536799"/>
                      </a:cubicBezTo>
                      <a:cubicBezTo>
                        <a:pt x="3786065" y="3521969"/>
                        <a:pt x="3795409" y="3507062"/>
                        <a:pt x="3804648" y="3492003"/>
                      </a:cubicBezTo>
                      <a:cubicBezTo>
                        <a:pt x="3810906" y="3481802"/>
                        <a:pt x="3817107" y="3471553"/>
                        <a:pt x="3823260" y="3461256"/>
                      </a:cubicBezTo>
                      <a:cubicBezTo>
                        <a:pt x="3830480" y="3449179"/>
                        <a:pt x="3837643" y="3437063"/>
                        <a:pt x="3844720" y="3424842"/>
                      </a:cubicBezTo>
                      <a:cubicBezTo>
                        <a:pt x="3852683" y="3411117"/>
                        <a:pt x="3860551" y="3397315"/>
                        <a:pt x="3868342" y="3383418"/>
                      </a:cubicBezTo>
                      <a:cubicBezTo>
                        <a:pt x="3872619" y="3375770"/>
                        <a:pt x="3876924" y="3368150"/>
                        <a:pt x="3881153" y="3360444"/>
                      </a:cubicBezTo>
                      <a:cubicBezTo>
                        <a:pt x="3891354" y="3341899"/>
                        <a:pt x="3901375" y="3323172"/>
                        <a:pt x="3911271" y="3304323"/>
                      </a:cubicBezTo>
                      <a:cubicBezTo>
                        <a:pt x="3914633" y="3297912"/>
                        <a:pt x="3917967" y="3291483"/>
                        <a:pt x="3921301" y="3285044"/>
                      </a:cubicBezTo>
                      <a:cubicBezTo>
                        <a:pt x="3923616" y="3280567"/>
                        <a:pt x="3925978" y="3276129"/>
                        <a:pt x="3928273" y="3271633"/>
                      </a:cubicBezTo>
                      <a:cubicBezTo>
                        <a:pt x="4119907" y="3370245"/>
                        <a:pt x="4236160" y="3467200"/>
                        <a:pt x="4288585" y="3516416"/>
                      </a:cubicBezTo>
                      <a:lnTo>
                        <a:pt x="3962173" y="4139913"/>
                      </a:lnTo>
                      <a:cubicBezTo>
                        <a:pt x="3930083" y="4113443"/>
                        <a:pt x="3886859" y="4081086"/>
                        <a:pt x="3831918" y="4046177"/>
                      </a:cubicBezTo>
                      <a:cubicBezTo>
                        <a:pt x="3831804" y="4046101"/>
                        <a:pt x="3831699" y="4046034"/>
                        <a:pt x="3831585" y="4045958"/>
                      </a:cubicBezTo>
                      <a:cubicBezTo>
                        <a:pt x="3830585" y="4045320"/>
                        <a:pt x="3829585" y="4044682"/>
                        <a:pt x="3828575" y="4044044"/>
                      </a:cubicBezTo>
                      <a:cubicBezTo>
                        <a:pt x="3823832" y="4041043"/>
                        <a:pt x="3819041" y="4038043"/>
                        <a:pt x="3814126" y="4035014"/>
                      </a:cubicBezTo>
                      <a:cubicBezTo>
                        <a:pt x="3812573" y="4034061"/>
                        <a:pt x="3810944" y="4033080"/>
                        <a:pt x="3809373" y="4032128"/>
                      </a:cubicBezTo>
                      <a:cubicBezTo>
                        <a:pt x="3801562" y="4027346"/>
                        <a:pt x="3793571" y="4022546"/>
                        <a:pt x="3785322" y="4017688"/>
                      </a:cubicBezTo>
                      <a:cubicBezTo>
                        <a:pt x="3784836" y="4017402"/>
                        <a:pt x="3784370" y="4017116"/>
                        <a:pt x="3783884" y="4016840"/>
                      </a:cubicBezTo>
                      <a:cubicBezTo>
                        <a:pt x="3783531" y="4016631"/>
                        <a:pt x="3783188" y="4016431"/>
                        <a:pt x="3782836" y="4016221"/>
                      </a:cubicBezTo>
                      <a:cubicBezTo>
                        <a:pt x="3779722" y="4014392"/>
                        <a:pt x="3776521" y="4012564"/>
                        <a:pt x="3773349" y="4010725"/>
                      </a:cubicBezTo>
                      <a:cubicBezTo>
                        <a:pt x="3767996" y="4007639"/>
                        <a:pt x="3762576" y="4004553"/>
                        <a:pt x="3757052" y="4001438"/>
                      </a:cubicBezTo>
                      <a:cubicBezTo>
                        <a:pt x="3754080" y="3999772"/>
                        <a:pt x="3751108" y="3998095"/>
                        <a:pt x="3748089" y="3996419"/>
                      </a:cubicBezTo>
                      <a:cubicBezTo>
                        <a:pt x="3747851" y="3996285"/>
                        <a:pt x="3747622" y="3996152"/>
                        <a:pt x="3747374" y="3996019"/>
                      </a:cubicBezTo>
                      <a:cubicBezTo>
                        <a:pt x="3747365" y="3996019"/>
                        <a:pt x="3747365" y="3996009"/>
                        <a:pt x="3747365" y="3996009"/>
                      </a:cubicBezTo>
                      <a:cubicBezTo>
                        <a:pt x="3746755" y="3995676"/>
                        <a:pt x="3746174" y="3995342"/>
                        <a:pt x="3745565" y="3994999"/>
                      </a:cubicBezTo>
                      <a:cubicBezTo>
                        <a:pt x="3745365" y="3994885"/>
                        <a:pt x="3745146" y="3994818"/>
                        <a:pt x="3744946" y="3994704"/>
                      </a:cubicBezTo>
                      <a:cubicBezTo>
                        <a:pt x="3680214" y="3959043"/>
                        <a:pt x="3603938" y="3922362"/>
                        <a:pt x="3514841" y="3887634"/>
                      </a:cubicBezTo>
                      <a:close/>
                      <a:moveTo>
                        <a:pt x="3726963" y="4187242"/>
                      </a:moveTo>
                      <a:lnTo>
                        <a:pt x="3741079" y="4157801"/>
                      </a:lnTo>
                      <a:cubicBezTo>
                        <a:pt x="3741498" y="4158058"/>
                        <a:pt x="3741936" y="4158325"/>
                        <a:pt x="3742355" y="4158582"/>
                      </a:cubicBezTo>
                      <a:cubicBezTo>
                        <a:pt x="3747727" y="4161915"/>
                        <a:pt x="3752880" y="4165202"/>
                        <a:pt x="3757995" y="4168478"/>
                      </a:cubicBezTo>
                      <a:cubicBezTo>
                        <a:pt x="3759681" y="4169555"/>
                        <a:pt x="3761481" y="4170659"/>
                        <a:pt x="3763148" y="4171736"/>
                      </a:cubicBezTo>
                      <a:cubicBezTo>
                        <a:pt x="3767739" y="4174698"/>
                        <a:pt x="3772073" y="4177594"/>
                        <a:pt x="3776454" y="4180508"/>
                      </a:cubicBezTo>
                      <a:cubicBezTo>
                        <a:pt x="3779017" y="4182204"/>
                        <a:pt x="3781684" y="4183937"/>
                        <a:pt x="3784179" y="4185614"/>
                      </a:cubicBezTo>
                      <a:cubicBezTo>
                        <a:pt x="3788351" y="4188424"/>
                        <a:pt x="3792304" y="4191167"/>
                        <a:pt x="3796295" y="4193920"/>
                      </a:cubicBezTo>
                      <a:cubicBezTo>
                        <a:pt x="3798752" y="4195615"/>
                        <a:pt x="3801286" y="4197330"/>
                        <a:pt x="3803667" y="4199006"/>
                      </a:cubicBezTo>
                      <a:cubicBezTo>
                        <a:pt x="3807477" y="4201683"/>
                        <a:pt x="3811097" y="4204273"/>
                        <a:pt x="3814726" y="4206883"/>
                      </a:cubicBezTo>
                      <a:cubicBezTo>
                        <a:pt x="3816516" y="4208169"/>
                        <a:pt x="3818345" y="4209474"/>
                        <a:pt x="3820088" y="4210741"/>
                      </a:cubicBezTo>
                      <a:lnTo>
                        <a:pt x="3706522" y="4230019"/>
                      </a:lnTo>
                      <a:lnTo>
                        <a:pt x="3726963" y="4187242"/>
                      </a:lnTo>
                      <a:close/>
                      <a:moveTo>
                        <a:pt x="4341601" y="4245793"/>
                      </a:moveTo>
                      <a:cubicBezTo>
                        <a:pt x="4318789" y="4258347"/>
                        <a:pt x="4304597" y="4282331"/>
                        <a:pt x="4304597" y="4308372"/>
                      </a:cubicBezTo>
                      <a:lnTo>
                        <a:pt x="4304597" y="4666846"/>
                      </a:lnTo>
                      <a:lnTo>
                        <a:pt x="3786894" y="4361198"/>
                      </a:lnTo>
                      <a:lnTo>
                        <a:pt x="3994139" y="4326022"/>
                      </a:lnTo>
                      <a:cubicBezTo>
                        <a:pt x="3994891" y="4325898"/>
                        <a:pt x="3995605" y="4325641"/>
                        <a:pt x="3996348" y="4325488"/>
                      </a:cubicBezTo>
                      <a:cubicBezTo>
                        <a:pt x="3998111" y="4325127"/>
                        <a:pt x="3999854" y="4324717"/>
                        <a:pt x="4001578" y="4324231"/>
                      </a:cubicBezTo>
                      <a:cubicBezTo>
                        <a:pt x="4002825" y="4323879"/>
                        <a:pt x="4004064" y="4323498"/>
                        <a:pt x="4005283" y="4323079"/>
                      </a:cubicBezTo>
                      <a:cubicBezTo>
                        <a:pt x="4006940" y="4322507"/>
                        <a:pt x="4008569" y="4321878"/>
                        <a:pt x="4010169" y="4321183"/>
                      </a:cubicBezTo>
                      <a:cubicBezTo>
                        <a:pt x="4011360" y="4320678"/>
                        <a:pt x="4012541" y="4320164"/>
                        <a:pt x="4013703" y="4319593"/>
                      </a:cubicBezTo>
                      <a:cubicBezTo>
                        <a:pt x="4015275" y="4318821"/>
                        <a:pt x="4016789" y="4317964"/>
                        <a:pt x="4018294" y="4317078"/>
                      </a:cubicBezTo>
                      <a:cubicBezTo>
                        <a:pt x="4019389" y="4316440"/>
                        <a:pt x="4020485" y="4315821"/>
                        <a:pt x="4021533" y="4315125"/>
                      </a:cubicBezTo>
                      <a:cubicBezTo>
                        <a:pt x="4023038" y="4314125"/>
                        <a:pt x="4024466" y="4313030"/>
                        <a:pt x="4025895" y="4311925"/>
                      </a:cubicBezTo>
                      <a:cubicBezTo>
                        <a:pt x="4026838" y="4311191"/>
                        <a:pt x="4027810" y="4310506"/>
                        <a:pt x="4028705" y="4309725"/>
                      </a:cubicBezTo>
                      <a:cubicBezTo>
                        <a:pt x="4030191" y="4308448"/>
                        <a:pt x="4031572" y="4307058"/>
                        <a:pt x="4032953" y="4305657"/>
                      </a:cubicBezTo>
                      <a:cubicBezTo>
                        <a:pt x="4033687" y="4304914"/>
                        <a:pt x="4034468" y="4304229"/>
                        <a:pt x="4035163" y="4303448"/>
                      </a:cubicBezTo>
                      <a:cubicBezTo>
                        <a:pt x="4036773" y="4301666"/>
                        <a:pt x="4038258" y="4299752"/>
                        <a:pt x="4039687" y="4297799"/>
                      </a:cubicBezTo>
                      <a:cubicBezTo>
                        <a:pt x="4040049" y="4297304"/>
                        <a:pt x="4040468" y="4296866"/>
                        <a:pt x="4040811" y="4296361"/>
                      </a:cubicBezTo>
                      <a:cubicBezTo>
                        <a:pt x="4042507" y="4293932"/>
                        <a:pt x="4044059" y="4291379"/>
                        <a:pt x="4045450" y="4288722"/>
                      </a:cubicBezTo>
                      <a:lnTo>
                        <a:pt x="4296643" y="3808919"/>
                      </a:lnTo>
                      <a:lnTo>
                        <a:pt x="4675214" y="4062274"/>
                      </a:lnTo>
                      <a:lnTo>
                        <a:pt x="4341601" y="4245793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54" name="Полилиния: фигура 807">
                  <a:extLst>
                    <a:ext uri="{FF2B5EF4-FFF2-40B4-BE49-F238E27FC236}">
                      <a16:creationId xmlns:a16="http://schemas.microsoft.com/office/drawing/2014/main" id="{4EFF8D05-20FE-4828-BDE2-883AE2B71CDA}"/>
                    </a:ext>
                  </a:extLst>
                </p:cNvPr>
                <p:cNvSpPr/>
                <p:nvPr/>
              </p:nvSpPr>
              <p:spPr>
                <a:xfrm>
                  <a:off x="4471956" y="1458654"/>
                  <a:ext cx="3000375" cy="2867025"/>
                </a:xfrm>
                <a:custGeom>
                  <a:avLst/>
                  <a:gdLst>
                    <a:gd name="connsiteX0" fmla="*/ 2986920 w 3000375"/>
                    <a:gd name="connsiteY0" fmla="*/ 624285 h 2867025"/>
                    <a:gd name="connsiteX1" fmla="*/ 2923207 w 3000375"/>
                    <a:gd name="connsiteY1" fmla="*/ 560563 h 2867025"/>
                    <a:gd name="connsiteX2" fmla="*/ 1548425 w 3000375"/>
                    <a:gd name="connsiteY2" fmla="*/ 23743 h 2867025"/>
                    <a:gd name="connsiteX3" fmla="*/ 1456871 w 3000375"/>
                    <a:gd name="connsiteY3" fmla="*/ 23705 h 2867025"/>
                    <a:gd name="connsiteX4" fmla="*/ 82032 w 3000375"/>
                    <a:gd name="connsiteY4" fmla="*/ 560563 h 2867025"/>
                    <a:gd name="connsiteX5" fmla="*/ 18320 w 3000375"/>
                    <a:gd name="connsiteY5" fmla="*/ 624285 h 2867025"/>
                    <a:gd name="connsiteX6" fmla="*/ 34569 w 3000375"/>
                    <a:gd name="connsiteY6" fmla="*/ 1384885 h 2867025"/>
                    <a:gd name="connsiteX7" fmla="*/ 552072 w 3000375"/>
                    <a:gd name="connsiteY7" fmla="*/ 2836848 h 2867025"/>
                    <a:gd name="connsiteX8" fmla="*/ 609927 w 3000375"/>
                    <a:gd name="connsiteY8" fmla="*/ 2866327 h 2867025"/>
                    <a:gd name="connsiteX9" fmla="*/ 651808 w 3000375"/>
                    <a:gd name="connsiteY9" fmla="*/ 2852707 h 2867025"/>
                    <a:gd name="connsiteX10" fmla="*/ 667668 w 3000375"/>
                    <a:gd name="connsiteY10" fmla="*/ 2752961 h 2867025"/>
                    <a:gd name="connsiteX11" fmla="*/ 176873 w 3000375"/>
                    <a:gd name="connsiteY11" fmla="*/ 1372188 h 2867025"/>
                    <a:gd name="connsiteX12" fmla="*/ 156137 w 3000375"/>
                    <a:gd name="connsiteY12" fmla="*/ 695866 h 2867025"/>
                    <a:gd name="connsiteX13" fmla="*/ 1502610 w 3000375"/>
                    <a:gd name="connsiteY13" fmla="*/ 169019 h 2867025"/>
                    <a:gd name="connsiteX14" fmla="*/ 2849131 w 3000375"/>
                    <a:gd name="connsiteY14" fmla="*/ 695866 h 2867025"/>
                    <a:gd name="connsiteX15" fmla="*/ 2848597 w 3000375"/>
                    <a:gd name="connsiteY15" fmla="*/ 1134368 h 2867025"/>
                    <a:gd name="connsiteX16" fmla="*/ 2915892 w 3000375"/>
                    <a:gd name="connsiteY16" fmla="*/ 1209673 h 2867025"/>
                    <a:gd name="connsiteX17" fmla="*/ 2991206 w 3000375"/>
                    <a:gd name="connsiteY17" fmla="*/ 1142398 h 2867025"/>
                    <a:gd name="connsiteX18" fmla="*/ 2986920 w 3000375"/>
                    <a:gd name="connsiteY18" fmla="*/ 624285 h 28670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000375" h="2867025">
                      <a:moveTo>
                        <a:pt x="2986920" y="624285"/>
                      </a:moveTo>
                      <a:cubicBezTo>
                        <a:pt x="2983452" y="590633"/>
                        <a:pt x="2956859" y="564040"/>
                        <a:pt x="2923207" y="560563"/>
                      </a:cubicBezTo>
                      <a:cubicBezTo>
                        <a:pt x="2099323" y="475571"/>
                        <a:pt x="1553788" y="28211"/>
                        <a:pt x="1548425" y="23743"/>
                      </a:cubicBezTo>
                      <a:cubicBezTo>
                        <a:pt x="1521946" y="1617"/>
                        <a:pt x="1483389" y="1617"/>
                        <a:pt x="1456871" y="23705"/>
                      </a:cubicBezTo>
                      <a:cubicBezTo>
                        <a:pt x="1451461" y="28220"/>
                        <a:pt x="905926" y="475581"/>
                        <a:pt x="82032" y="560563"/>
                      </a:cubicBezTo>
                      <a:cubicBezTo>
                        <a:pt x="48381" y="564040"/>
                        <a:pt x="21787" y="590633"/>
                        <a:pt x="18320" y="624285"/>
                      </a:cubicBezTo>
                      <a:cubicBezTo>
                        <a:pt x="16958" y="637525"/>
                        <a:pt x="-14494" y="953479"/>
                        <a:pt x="34569" y="1384885"/>
                      </a:cubicBezTo>
                      <a:cubicBezTo>
                        <a:pt x="80032" y="1784526"/>
                        <a:pt x="206724" y="2360836"/>
                        <a:pt x="552072" y="2836848"/>
                      </a:cubicBezTo>
                      <a:cubicBezTo>
                        <a:pt x="566036" y="2856098"/>
                        <a:pt x="587839" y="2866327"/>
                        <a:pt x="609927" y="2866327"/>
                      </a:cubicBezTo>
                      <a:cubicBezTo>
                        <a:pt x="624462" y="2866327"/>
                        <a:pt x="639140" y="2861898"/>
                        <a:pt x="651808" y="2852707"/>
                      </a:cubicBezTo>
                      <a:cubicBezTo>
                        <a:pt x="683727" y="2829542"/>
                        <a:pt x="690842" y="2784879"/>
                        <a:pt x="667668" y="2752961"/>
                      </a:cubicBezTo>
                      <a:cubicBezTo>
                        <a:pt x="341274" y="2303066"/>
                        <a:pt x="220621" y="1753769"/>
                        <a:pt x="176873" y="1372188"/>
                      </a:cubicBezTo>
                      <a:cubicBezTo>
                        <a:pt x="141002" y="1059301"/>
                        <a:pt x="149527" y="804670"/>
                        <a:pt x="156137" y="695866"/>
                      </a:cubicBezTo>
                      <a:cubicBezTo>
                        <a:pt x="863225" y="607950"/>
                        <a:pt x="1354687" y="279299"/>
                        <a:pt x="1502610" y="169019"/>
                      </a:cubicBezTo>
                      <a:cubicBezTo>
                        <a:pt x="1650543" y="279309"/>
                        <a:pt x="2141957" y="607978"/>
                        <a:pt x="2849131" y="695866"/>
                      </a:cubicBezTo>
                      <a:cubicBezTo>
                        <a:pt x="2854017" y="775380"/>
                        <a:pt x="2859932" y="932838"/>
                        <a:pt x="2848597" y="1134368"/>
                      </a:cubicBezTo>
                      <a:cubicBezTo>
                        <a:pt x="2846387" y="1173754"/>
                        <a:pt x="2876515" y="1207463"/>
                        <a:pt x="2915892" y="1209673"/>
                      </a:cubicBezTo>
                      <a:cubicBezTo>
                        <a:pt x="2955382" y="1211806"/>
                        <a:pt x="2989005" y="1181784"/>
                        <a:pt x="2991206" y="1142398"/>
                      </a:cubicBezTo>
                      <a:cubicBezTo>
                        <a:pt x="3008332" y="837693"/>
                        <a:pt x="2987805" y="632867"/>
                        <a:pt x="2986920" y="62428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55" name="Полилиния: фигура 808">
                  <a:extLst>
                    <a:ext uri="{FF2B5EF4-FFF2-40B4-BE49-F238E27FC236}">
                      <a16:creationId xmlns:a16="http://schemas.microsoft.com/office/drawing/2014/main" id="{C98B4648-27E4-4C6A-ACAC-D6423D3F0ACE}"/>
                    </a:ext>
                  </a:extLst>
                </p:cNvPr>
                <p:cNvSpPr/>
                <p:nvPr/>
              </p:nvSpPr>
              <p:spPr>
                <a:xfrm>
                  <a:off x="5188582" y="2807876"/>
                  <a:ext cx="2247900" cy="2209800"/>
                </a:xfrm>
                <a:custGeom>
                  <a:avLst/>
                  <a:gdLst>
                    <a:gd name="connsiteX0" fmla="*/ 2185911 w 2247900"/>
                    <a:gd name="connsiteY0" fmla="*/ 7717 h 2209800"/>
                    <a:gd name="connsiteX1" fmla="*/ 2106101 w 2247900"/>
                    <a:gd name="connsiteY1" fmla="*/ 69591 h 2209800"/>
                    <a:gd name="connsiteX2" fmla="*/ 785964 w 2247900"/>
                    <a:gd name="connsiteY2" fmla="*/ 2062164 h 2209800"/>
                    <a:gd name="connsiteX3" fmla="*/ 129987 w 2247900"/>
                    <a:gd name="connsiteY3" fmla="*/ 1617861 h 2209800"/>
                    <a:gd name="connsiteX4" fmla="*/ 29013 w 2247900"/>
                    <a:gd name="connsiteY4" fmla="*/ 1615975 h 2209800"/>
                    <a:gd name="connsiteX5" fmla="*/ 27127 w 2247900"/>
                    <a:gd name="connsiteY5" fmla="*/ 1716959 h 2209800"/>
                    <a:gd name="connsiteX6" fmla="*/ 759590 w 2247900"/>
                    <a:gd name="connsiteY6" fmla="*/ 2205592 h 2209800"/>
                    <a:gd name="connsiteX7" fmla="*/ 785984 w 2247900"/>
                    <a:gd name="connsiteY7" fmla="*/ 2210649 h 2209800"/>
                    <a:gd name="connsiteX8" fmla="*/ 812377 w 2247900"/>
                    <a:gd name="connsiteY8" fmla="*/ 2205592 h 2209800"/>
                    <a:gd name="connsiteX9" fmla="*/ 1883406 w 2247900"/>
                    <a:gd name="connsiteY9" fmla="*/ 1257787 h 2209800"/>
                    <a:gd name="connsiteX10" fmla="*/ 2247795 w 2247900"/>
                    <a:gd name="connsiteY10" fmla="*/ 87527 h 2209800"/>
                    <a:gd name="connsiteX11" fmla="*/ 2185911 w 2247900"/>
                    <a:gd name="connsiteY11" fmla="*/ 7717 h 2209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247900" h="2209800">
                      <a:moveTo>
                        <a:pt x="2185911" y="7717"/>
                      </a:moveTo>
                      <a:cubicBezTo>
                        <a:pt x="2146820" y="2764"/>
                        <a:pt x="2111054" y="30463"/>
                        <a:pt x="2106101" y="69591"/>
                      </a:cubicBezTo>
                      <a:cubicBezTo>
                        <a:pt x="1947138" y="1325643"/>
                        <a:pt x="1306506" y="1846566"/>
                        <a:pt x="785964" y="2062164"/>
                      </a:cubicBezTo>
                      <a:cubicBezTo>
                        <a:pt x="534419" y="1958085"/>
                        <a:pt x="313829" y="1808695"/>
                        <a:pt x="129987" y="1617861"/>
                      </a:cubicBezTo>
                      <a:cubicBezTo>
                        <a:pt x="102641" y="1589467"/>
                        <a:pt x="57416" y="1588600"/>
                        <a:pt x="29013" y="1615975"/>
                      </a:cubicBezTo>
                      <a:cubicBezTo>
                        <a:pt x="609" y="1643340"/>
                        <a:pt x="-239" y="1688556"/>
                        <a:pt x="27127" y="1716959"/>
                      </a:cubicBezTo>
                      <a:cubicBezTo>
                        <a:pt x="231590" y="1929186"/>
                        <a:pt x="478021" y="2093587"/>
                        <a:pt x="759590" y="2205592"/>
                      </a:cubicBezTo>
                      <a:cubicBezTo>
                        <a:pt x="768077" y="2208963"/>
                        <a:pt x="777020" y="2210649"/>
                        <a:pt x="785984" y="2210649"/>
                      </a:cubicBezTo>
                      <a:cubicBezTo>
                        <a:pt x="794946" y="2210649"/>
                        <a:pt x="803900" y="2208963"/>
                        <a:pt x="812377" y="2205592"/>
                      </a:cubicBezTo>
                      <a:cubicBezTo>
                        <a:pt x="1272797" y="2022436"/>
                        <a:pt x="1633146" y="1703548"/>
                        <a:pt x="1883406" y="1257787"/>
                      </a:cubicBezTo>
                      <a:cubicBezTo>
                        <a:pt x="2068696" y="927756"/>
                        <a:pt x="2191283" y="534030"/>
                        <a:pt x="2247795" y="87527"/>
                      </a:cubicBezTo>
                      <a:cubicBezTo>
                        <a:pt x="2252748" y="48408"/>
                        <a:pt x="2225030" y="12670"/>
                        <a:pt x="2185911" y="771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56" name="Полилиния: фигура 809">
                  <a:extLst>
                    <a:ext uri="{FF2B5EF4-FFF2-40B4-BE49-F238E27FC236}">
                      <a16:creationId xmlns:a16="http://schemas.microsoft.com/office/drawing/2014/main" id="{FF3BDB96-D8E1-40BF-8FC3-5761200EE7C9}"/>
                    </a:ext>
                  </a:extLst>
                </p:cNvPr>
                <p:cNvSpPr/>
                <p:nvPr/>
              </p:nvSpPr>
              <p:spPr>
                <a:xfrm>
                  <a:off x="5119654" y="2561938"/>
                  <a:ext cx="1733550" cy="1323975"/>
                </a:xfrm>
                <a:custGeom>
                  <a:avLst/>
                  <a:gdLst>
                    <a:gd name="connsiteX0" fmla="*/ 1653459 w 1733550"/>
                    <a:gd name="connsiteY0" fmla="*/ 80280 h 1323975"/>
                    <a:gd name="connsiteX1" fmla="*/ 1299720 w 1733550"/>
                    <a:gd name="connsiteY1" fmla="*/ 80290 h 1323975"/>
                    <a:gd name="connsiteX2" fmla="*/ 663631 w 1733550"/>
                    <a:gd name="connsiteY2" fmla="*/ 716379 h 1323975"/>
                    <a:gd name="connsiteX3" fmla="*/ 434021 w 1733550"/>
                    <a:gd name="connsiteY3" fmla="*/ 486760 h 1323975"/>
                    <a:gd name="connsiteX4" fmla="*/ 80282 w 1733550"/>
                    <a:gd name="connsiteY4" fmla="*/ 486769 h 1323975"/>
                    <a:gd name="connsiteX5" fmla="*/ 80282 w 1733550"/>
                    <a:gd name="connsiteY5" fmla="*/ 840509 h 1323975"/>
                    <a:gd name="connsiteX6" fmla="*/ 486780 w 1733550"/>
                    <a:gd name="connsiteY6" fmla="*/ 1246997 h 1323975"/>
                    <a:gd name="connsiteX7" fmla="*/ 663631 w 1733550"/>
                    <a:gd name="connsiteY7" fmla="*/ 1320245 h 1323975"/>
                    <a:gd name="connsiteX8" fmla="*/ 840500 w 1733550"/>
                    <a:gd name="connsiteY8" fmla="*/ 1246988 h 1323975"/>
                    <a:gd name="connsiteX9" fmla="*/ 1653469 w 1733550"/>
                    <a:gd name="connsiteY9" fmla="*/ 434029 h 1323975"/>
                    <a:gd name="connsiteX10" fmla="*/ 1653459 w 1733550"/>
                    <a:gd name="connsiteY10" fmla="*/ 80280 h 1323975"/>
                    <a:gd name="connsiteX11" fmla="*/ 1552485 w 1733550"/>
                    <a:gd name="connsiteY11" fmla="*/ 333036 h 1323975"/>
                    <a:gd name="connsiteX12" fmla="*/ 739516 w 1733550"/>
                    <a:gd name="connsiteY12" fmla="*/ 1145994 h 1323975"/>
                    <a:gd name="connsiteX13" fmla="*/ 663650 w 1733550"/>
                    <a:gd name="connsiteY13" fmla="*/ 1177417 h 1323975"/>
                    <a:gd name="connsiteX14" fmla="*/ 587783 w 1733550"/>
                    <a:gd name="connsiteY14" fmla="*/ 1145994 h 1323975"/>
                    <a:gd name="connsiteX15" fmla="*/ 181304 w 1733550"/>
                    <a:gd name="connsiteY15" fmla="*/ 739515 h 1323975"/>
                    <a:gd name="connsiteX16" fmla="*/ 181285 w 1733550"/>
                    <a:gd name="connsiteY16" fmla="*/ 587763 h 1323975"/>
                    <a:gd name="connsiteX17" fmla="*/ 257170 w 1733550"/>
                    <a:gd name="connsiteY17" fmla="*/ 556387 h 1323975"/>
                    <a:gd name="connsiteX18" fmla="*/ 333037 w 1733550"/>
                    <a:gd name="connsiteY18" fmla="*/ 587763 h 1323975"/>
                    <a:gd name="connsiteX19" fmla="*/ 613139 w 1733550"/>
                    <a:gd name="connsiteY19" fmla="*/ 867883 h 1323975"/>
                    <a:gd name="connsiteX20" fmla="*/ 663640 w 1733550"/>
                    <a:gd name="connsiteY20" fmla="*/ 888800 h 1323975"/>
                    <a:gd name="connsiteX21" fmla="*/ 714142 w 1733550"/>
                    <a:gd name="connsiteY21" fmla="*/ 867883 h 1323975"/>
                    <a:gd name="connsiteX22" fmla="*/ 1400723 w 1733550"/>
                    <a:gd name="connsiteY22" fmla="*/ 181293 h 1323975"/>
                    <a:gd name="connsiteX23" fmla="*/ 1552485 w 1733550"/>
                    <a:gd name="connsiteY23" fmla="*/ 181274 h 1323975"/>
                    <a:gd name="connsiteX24" fmla="*/ 1552485 w 1733550"/>
                    <a:gd name="connsiteY24" fmla="*/ 333036 h 1323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733550" h="1323975">
                      <a:moveTo>
                        <a:pt x="1653459" y="80280"/>
                      </a:moveTo>
                      <a:cubicBezTo>
                        <a:pt x="1555923" y="-17246"/>
                        <a:pt x="1397256" y="-17227"/>
                        <a:pt x="1299720" y="80290"/>
                      </a:cubicBezTo>
                      <a:lnTo>
                        <a:pt x="663631" y="716379"/>
                      </a:lnTo>
                      <a:lnTo>
                        <a:pt x="434021" y="486760"/>
                      </a:lnTo>
                      <a:cubicBezTo>
                        <a:pt x="336485" y="389233"/>
                        <a:pt x="177817" y="389243"/>
                        <a:pt x="80282" y="486769"/>
                      </a:cubicBezTo>
                      <a:cubicBezTo>
                        <a:pt x="-17236" y="584305"/>
                        <a:pt x="-17236" y="742982"/>
                        <a:pt x="80282" y="840509"/>
                      </a:cubicBezTo>
                      <a:lnTo>
                        <a:pt x="486780" y="1246997"/>
                      </a:lnTo>
                      <a:cubicBezTo>
                        <a:pt x="534005" y="1294242"/>
                        <a:pt x="596822" y="1320245"/>
                        <a:pt x="663631" y="1320245"/>
                      </a:cubicBezTo>
                      <a:cubicBezTo>
                        <a:pt x="730458" y="1320245"/>
                        <a:pt x="793266" y="1294223"/>
                        <a:pt x="840500" y="1246988"/>
                      </a:cubicBezTo>
                      <a:lnTo>
                        <a:pt x="1653469" y="434029"/>
                      </a:lnTo>
                      <a:cubicBezTo>
                        <a:pt x="1750986" y="336503"/>
                        <a:pt x="1750986" y="177816"/>
                        <a:pt x="1653459" y="80280"/>
                      </a:cubicBezTo>
                      <a:close/>
                      <a:moveTo>
                        <a:pt x="1552485" y="333036"/>
                      </a:moveTo>
                      <a:lnTo>
                        <a:pt x="739516" y="1145994"/>
                      </a:lnTo>
                      <a:cubicBezTo>
                        <a:pt x="719257" y="1166254"/>
                        <a:pt x="692310" y="1177417"/>
                        <a:pt x="663650" y="1177417"/>
                      </a:cubicBezTo>
                      <a:cubicBezTo>
                        <a:pt x="634989" y="1177417"/>
                        <a:pt x="608043" y="1166254"/>
                        <a:pt x="587783" y="1145994"/>
                      </a:cubicBezTo>
                      <a:lnTo>
                        <a:pt x="181304" y="739515"/>
                      </a:lnTo>
                      <a:cubicBezTo>
                        <a:pt x="139460" y="697672"/>
                        <a:pt x="139460" y="629606"/>
                        <a:pt x="181285" y="587763"/>
                      </a:cubicBezTo>
                      <a:cubicBezTo>
                        <a:pt x="202202" y="566846"/>
                        <a:pt x="229681" y="556387"/>
                        <a:pt x="257170" y="556387"/>
                      </a:cubicBezTo>
                      <a:cubicBezTo>
                        <a:pt x="284640" y="556387"/>
                        <a:pt x="312120" y="566855"/>
                        <a:pt x="333037" y="587763"/>
                      </a:cubicBezTo>
                      <a:lnTo>
                        <a:pt x="613139" y="867883"/>
                      </a:lnTo>
                      <a:cubicBezTo>
                        <a:pt x="626540" y="881285"/>
                        <a:pt x="644695" y="888800"/>
                        <a:pt x="663640" y="888800"/>
                      </a:cubicBezTo>
                      <a:cubicBezTo>
                        <a:pt x="682576" y="888800"/>
                        <a:pt x="700740" y="881276"/>
                        <a:pt x="714142" y="867883"/>
                      </a:cubicBezTo>
                      <a:lnTo>
                        <a:pt x="1400723" y="181293"/>
                      </a:lnTo>
                      <a:cubicBezTo>
                        <a:pt x="1442576" y="139440"/>
                        <a:pt x="1510632" y="139430"/>
                        <a:pt x="1552485" y="181274"/>
                      </a:cubicBezTo>
                      <a:cubicBezTo>
                        <a:pt x="1594318" y="223127"/>
                        <a:pt x="1594318" y="291202"/>
                        <a:pt x="1552485" y="333036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  <p:grpSp>
            <p:nvGrpSpPr>
              <p:cNvPr id="1184" name="Группа 1183">
                <a:extLst>
                  <a:ext uri="{FF2B5EF4-FFF2-40B4-BE49-F238E27FC236}">
                    <a16:creationId xmlns:a16="http://schemas.microsoft.com/office/drawing/2014/main" id="{8380A283-5B6E-48CE-80D4-BA78CA246A04}"/>
                  </a:ext>
                </a:extLst>
              </p:cNvPr>
              <p:cNvGrpSpPr/>
              <p:nvPr/>
            </p:nvGrpSpPr>
            <p:grpSpPr>
              <a:xfrm>
                <a:off x="10670642" y="1864573"/>
                <a:ext cx="179175" cy="228625"/>
                <a:chOff x="11562571" y="2987849"/>
                <a:chExt cx="231191" cy="294996"/>
              </a:xfrm>
              <a:grpFill/>
            </p:grpSpPr>
            <p:sp>
              <p:nvSpPr>
                <p:cNvPr id="1345" name="Freeform 366">
                  <a:extLst>
                    <a:ext uri="{FF2B5EF4-FFF2-40B4-BE49-F238E27FC236}">
                      <a16:creationId xmlns:a16="http://schemas.microsoft.com/office/drawing/2014/main" id="{D9BDB7A3-E347-4322-8DCC-84EC6F089C9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62571" y="2987849"/>
                  <a:ext cx="231191" cy="8286"/>
                </a:xfrm>
                <a:custGeom>
                  <a:avLst/>
                  <a:gdLst>
                    <a:gd name="T0" fmla="*/ 177 w 180"/>
                    <a:gd name="T1" fmla="*/ 6 h 6"/>
                    <a:gd name="T2" fmla="*/ 3 w 180"/>
                    <a:gd name="T3" fmla="*/ 6 h 6"/>
                    <a:gd name="T4" fmla="*/ 0 w 180"/>
                    <a:gd name="T5" fmla="*/ 3 h 6"/>
                    <a:gd name="T6" fmla="*/ 3 w 180"/>
                    <a:gd name="T7" fmla="*/ 0 h 6"/>
                    <a:gd name="T8" fmla="*/ 177 w 180"/>
                    <a:gd name="T9" fmla="*/ 0 h 6"/>
                    <a:gd name="T10" fmla="*/ 180 w 180"/>
                    <a:gd name="T11" fmla="*/ 3 h 6"/>
                    <a:gd name="T12" fmla="*/ 177 w 18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0" h="6">
                      <a:moveTo>
                        <a:pt x="177" y="6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1" y="6"/>
                        <a:pt x="0" y="5"/>
                        <a:pt x="0" y="3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177" y="0"/>
                        <a:pt x="177" y="0"/>
                        <a:pt x="177" y="0"/>
                      </a:cubicBezTo>
                      <a:cubicBezTo>
                        <a:pt x="179" y="0"/>
                        <a:pt x="180" y="2"/>
                        <a:pt x="180" y="3"/>
                      </a:cubicBezTo>
                      <a:cubicBezTo>
                        <a:pt x="180" y="5"/>
                        <a:pt x="179" y="6"/>
                        <a:pt x="17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46" name="Freeform 367">
                  <a:extLst>
                    <a:ext uri="{FF2B5EF4-FFF2-40B4-BE49-F238E27FC236}">
                      <a16:creationId xmlns:a16="http://schemas.microsoft.com/office/drawing/2014/main" id="{EC4E6124-0D27-42E1-95E2-95182243FEE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62571" y="3275387"/>
                  <a:ext cx="231191" cy="7458"/>
                </a:xfrm>
                <a:custGeom>
                  <a:avLst/>
                  <a:gdLst>
                    <a:gd name="T0" fmla="*/ 177 w 180"/>
                    <a:gd name="T1" fmla="*/ 6 h 6"/>
                    <a:gd name="T2" fmla="*/ 3 w 180"/>
                    <a:gd name="T3" fmla="*/ 6 h 6"/>
                    <a:gd name="T4" fmla="*/ 0 w 180"/>
                    <a:gd name="T5" fmla="*/ 3 h 6"/>
                    <a:gd name="T6" fmla="*/ 3 w 180"/>
                    <a:gd name="T7" fmla="*/ 0 h 6"/>
                    <a:gd name="T8" fmla="*/ 177 w 180"/>
                    <a:gd name="T9" fmla="*/ 0 h 6"/>
                    <a:gd name="T10" fmla="*/ 180 w 180"/>
                    <a:gd name="T11" fmla="*/ 3 h 6"/>
                    <a:gd name="T12" fmla="*/ 177 w 18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80" h="6">
                      <a:moveTo>
                        <a:pt x="177" y="6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1" y="6"/>
                        <a:pt x="0" y="5"/>
                        <a:pt x="0" y="3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177" y="0"/>
                        <a:pt x="177" y="0"/>
                        <a:pt x="177" y="0"/>
                      </a:cubicBezTo>
                      <a:cubicBezTo>
                        <a:pt x="179" y="0"/>
                        <a:pt x="180" y="2"/>
                        <a:pt x="180" y="3"/>
                      </a:cubicBezTo>
                      <a:cubicBezTo>
                        <a:pt x="180" y="5"/>
                        <a:pt x="179" y="6"/>
                        <a:pt x="177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47" name="Freeform 369">
                  <a:extLst>
                    <a:ext uri="{FF2B5EF4-FFF2-40B4-BE49-F238E27FC236}">
                      <a16:creationId xmlns:a16="http://schemas.microsoft.com/office/drawing/2014/main" id="{D4226AB7-CC08-4E36-B0C6-71ADFF947FF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624719" y="3059112"/>
                  <a:ext cx="106895" cy="67120"/>
                </a:xfrm>
                <a:custGeom>
                  <a:avLst/>
                  <a:gdLst>
                    <a:gd name="T0" fmla="*/ 42 w 84"/>
                    <a:gd name="T1" fmla="*/ 52 h 52"/>
                    <a:gd name="T2" fmla="*/ 40 w 84"/>
                    <a:gd name="T3" fmla="*/ 51 h 52"/>
                    <a:gd name="T4" fmla="*/ 7 w 84"/>
                    <a:gd name="T5" fmla="*/ 25 h 52"/>
                    <a:gd name="T6" fmla="*/ 0 w 84"/>
                    <a:gd name="T7" fmla="*/ 13 h 52"/>
                    <a:gd name="T8" fmla="*/ 0 w 84"/>
                    <a:gd name="T9" fmla="*/ 3 h 52"/>
                    <a:gd name="T10" fmla="*/ 3 w 84"/>
                    <a:gd name="T11" fmla="*/ 0 h 52"/>
                    <a:gd name="T12" fmla="*/ 81 w 84"/>
                    <a:gd name="T13" fmla="*/ 0 h 52"/>
                    <a:gd name="T14" fmla="*/ 84 w 84"/>
                    <a:gd name="T15" fmla="*/ 3 h 52"/>
                    <a:gd name="T16" fmla="*/ 84 w 84"/>
                    <a:gd name="T17" fmla="*/ 13 h 52"/>
                    <a:gd name="T18" fmla="*/ 77 w 84"/>
                    <a:gd name="T19" fmla="*/ 25 h 52"/>
                    <a:gd name="T20" fmla="*/ 44 w 84"/>
                    <a:gd name="T21" fmla="*/ 51 h 52"/>
                    <a:gd name="T22" fmla="*/ 42 w 84"/>
                    <a:gd name="T23" fmla="*/ 52 h 52"/>
                    <a:gd name="T24" fmla="*/ 6 w 84"/>
                    <a:gd name="T25" fmla="*/ 6 h 52"/>
                    <a:gd name="T26" fmla="*/ 6 w 84"/>
                    <a:gd name="T27" fmla="*/ 13 h 52"/>
                    <a:gd name="T28" fmla="*/ 10 w 84"/>
                    <a:gd name="T29" fmla="*/ 21 h 52"/>
                    <a:gd name="T30" fmla="*/ 42 w 84"/>
                    <a:gd name="T31" fmla="*/ 45 h 52"/>
                    <a:gd name="T32" fmla="*/ 74 w 84"/>
                    <a:gd name="T33" fmla="*/ 21 h 52"/>
                    <a:gd name="T34" fmla="*/ 78 w 84"/>
                    <a:gd name="T35" fmla="*/ 13 h 52"/>
                    <a:gd name="T36" fmla="*/ 78 w 84"/>
                    <a:gd name="T37" fmla="*/ 6 h 52"/>
                    <a:gd name="T38" fmla="*/ 6 w 84"/>
                    <a:gd name="T39" fmla="*/ 6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52">
                      <a:moveTo>
                        <a:pt x="42" y="52"/>
                      </a:moveTo>
                      <a:cubicBezTo>
                        <a:pt x="41" y="52"/>
                        <a:pt x="41" y="51"/>
                        <a:pt x="40" y="51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3" y="22"/>
                        <a:pt x="0" y="18"/>
                        <a:pt x="0" y="1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1"/>
                        <a:pt x="2" y="0"/>
                        <a:pt x="3" y="0"/>
                      </a:cubicBezTo>
                      <a:cubicBezTo>
                        <a:pt x="81" y="0"/>
                        <a:pt x="81" y="0"/>
                        <a:pt x="81" y="0"/>
                      </a:cubicBezTo>
                      <a:cubicBezTo>
                        <a:pt x="82" y="0"/>
                        <a:pt x="84" y="1"/>
                        <a:pt x="84" y="3"/>
                      </a:cubicBezTo>
                      <a:cubicBezTo>
                        <a:pt x="84" y="13"/>
                        <a:pt x="84" y="13"/>
                        <a:pt x="84" y="13"/>
                      </a:cubicBezTo>
                      <a:cubicBezTo>
                        <a:pt x="84" y="18"/>
                        <a:pt x="81" y="22"/>
                        <a:pt x="77" y="25"/>
                      </a:cubicBezTo>
                      <a:cubicBezTo>
                        <a:pt x="44" y="51"/>
                        <a:pt x="44" y="51"/>
                        <a:pt x="44" y="51"/>
                      </a:cubicBezTo>
                      <a:cubicBezTo>
                        <a:pt x="43" y="51"/>
                        <a:pt x="43" y="52"/>
                        <a:pt x="42" y="52"/>
                      </a:cubicBezTo>
                      <a:close/>
                      <a:moveTo>
                        <a:pt x="6" y="6"/>
                      </a:move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6" y="16"/>
                        <a:pt x="8" y="19"/>
                        <a:pt x="10" y="21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74" y="21"/>
                        <a:pt x="74" y="21"/>
                        <a:pt x="74" y="21"/>
                      </a:cubicBezTo>
                      <a:cubicBezTo>
                        <a:pt x="76" y="19"/>
                        <a:pt x="78" y="16"/>
                        <a:pt x="78" y="13"/>
                      </a:cubicBezTo>
                      <a:cubicBezTo>
                        <a:pt x="78" y="6"/>
                        <a:pt x="78" y="6"/>
                        <a:pt x="78" y="6"/>
                      </a:cubicBezTo>
                      <a:lnTo>
                        <a:pt x="6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48" name="Freeform 370">
                  <a:extLst>
                    <a:ext uri="{FF2B5EF4-FFF2-40B4-BE49-F238E27FC236}">
                      <a16:creationId xmlns:a16="http://schemas.microsoft.com/office/drawing/2014/main" id="{F42306FE-43B3-401E-896F-F4703DAF9B8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1621404" y="3208267"/>
                  <a:ext cx="113524" cy="53033"/>
                </a:xfrm>
                <a:custGeom>
                  <a:avLst/>
                  <a:gdLst>
                    <a:gd name="T0" fmla="*/ 85 w 88"/>
                    <a:gd name="T1" fmla="*/ 41 h 41"/>
                    <a:gd name="T2" fmla="*/ 3 w 88"/>
                    <a:gd name="T3" fmla="*/ 41 h 41"/>
                    <a:gd name="T4" fmla="*/ 0 w 88"/>
                    <a:gd name="T5" fmla="*/ 39 h 41"/>
                    <a:gd name="T6" fmla="*/ 1 w 88"/>
                    <a:gd name="T7" fmla="*/ 36 h 41"/>
                    <a:gd name="T8" fmla="*/ 42 w 88"/>
                    <a:gd name="T9" fmla="*/ 1 h 41"/>
                    <a:gd name="T10" fmla="*/ 46 w 88"/>
                    <a:gd name="T11" fmla="*/ 1 h 41"/>
                    <a:gd name="T12" fmla="*/ 87 w 88"/>
                    <a:gd name="T13" fmla="*/ 36 h 41"/>
                    <a:gd name="T14" fmla="*/ 88 w 88"/>
                    <a:gd name="T15" fmla="*/ 39 h 41"/>
                    <a:gd name="T16" fmla="*/ 85 w 88"/>
                    <a:gd name="T17" fmla="*/ 41 h 41"/>
                    <a:gd name="T18" fmla="*/ 11 w 88"/>
                    <a:gd name="T19" fmla="*/ 35 h 41"/>
                    <a:gd name="T20" fmla="*/ 77 w 88"/>
                    <a:gd name="T21" fmla="*/ 35 h 41"/>
                    <a:gd name="T22" fmla="*/ 44 w 88"/>
                    <a:gd name="T23" fmla="*/ 7 h 41"/>
                    <a:gd name="T24" fmla="*/ 11 w 88"/>
                    <a:gd name="T25" fmla="*/ 35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88" h="41">
                      <a:moveTo>
                        <a:pt x="85" y="41"/>
                      </a:moveTo>
                      <a:cubicBezTo>
                        <a:pt x="3" y="41"/>
                        <a:pt x="3" y="41"/>
                        <a:pt x="3" y="41"/>
                      </a:cubicBezTo>
                      <a:cubicBezTo>
                        <a:pt x="2" y="41"/>
                        <a:pt x="0" y="40"/>
                        <a:pt x="0" y="39"/>
                      </a:cubicBezTo>
                      <a:cubicBezTo>
                        <a:pt x="0" y="38"/>
                        <a:pt x="0" y="37"/>
                        <a:pt x="1" y="36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43" y="0"/>
                        <a:pt x="45" y="0"/>
                        <a:pt x="46" y="1"/>
                      </a:cubicBezTo>
                      <a:cubicBezTo>
                        <a:pt x="87" y="36"/>
                        <a:pt x="87" y="36"/>
                        <a:pt x="87" y="36"/>
                      </a:cubicBezTo>
                      <a:cubicBezTo>
                        <a:pt x="88" y="37"/>
                        <a:pt x="88" y="38"/>
                        <a:pt x="88" y="39"/>
                      </a:cubicBezTo>
                      <a:cubicBezTo>
                        <a:pt x="88" y="40"/>
                        <a:pt x="86" y="41"/>
                        <a:pt x="85" y="41"/>
                      </a:cubicBezTo>
                      <a:close/>
                      <a:moveTo>
                        <a:pt x="11" y="35"/>
                      </a:moveTo>
                      <a:cubicBezTo>
                        <a:pt x="77" y="35"/>
                        <a:pt x="77" y="35"/>
                        <a:pt x="77" y="35"/>
                      </a:cubicBezTo>
                      <a:cubicBezTo>
                        <a:pt x="44" y="7"/>
                        <a:pt x="44" y="7"/>
                        <a:pt x="44" y="7"/>
                      </a:cubicBezTo>
                      <a:lnTo>
                        <a:pt x="11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49" name="Freeform 371">
                  <a:extLst>
                    <a:ext uri="{FF2B5EF4-FFF2-40B4-BE49-F238E27FC236}">
                      <a16:creationId xmlns:a16="http://schemas.microsoft.com/office/drawing/2014/main" id="{473D32EE-3780-45B0-A662-613DA20EB3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86039" y="3025966"/>
                  <a:ext cx="61319" cy="221247"/>
                </a:xfrm>
                <a:custGeom>
                  <a:avLst/>
                  <a:gdLst>
                    <a:gd name="T0" fmla="*/ 45 w 48"/>
                    <a:gd name="T1" fmla="*/ 171 h 171"/>
                    <a:gd name="T2" fmla="*/ 42 w 48"/>
                    <a:gd name="T3" fmla="*/ 168 h 171"/>
                    <a:gd name="T4" fmla="*/ 42 w 48"/>
                    <a:gd name="T5" fmla="*/ 122 h 171"/>
                    <a:gd name="T6" fmla="*/ 1 w 48"/>
                    <a:gd name="T7" fmla="*/ 88 h 171"/>
                    <a:gd name="T8" fmla="*/ 0 w 48"/>
                    <a:gd name="T9" fmla="*/ 85 h 171"/>
                    <a:gd name="T10" fmla="*/ 1 w 48"/>
                    <a:gd name="T11" fmla="*/ 83 h 171"/>
                    <a:gd name="T12" fmla="*/ 42 w 48"/>
                    <a:gd name="T13" fmla="*/ 49 h 171"/>
                    <a:gd name="T14" fmla="*/ 42 w 48"/>
                    <a:gd name="T15" fmla="*/ 3 h 171"/>
                    <a:gd name="T16" fmla="*/ 45 w 48"/>
                    <a:gd name="T17" fmla="*/ 0 h 171"/>
                    <a:gd name="T18" fmla="*/ 48 w 48"/>
                    <a:gd name="T19" fmla="*/ 3 h 171"/>
                    <a:gd name="T20" fmla="*/ 48 w 48"/>
                    <a:gd name="T21" fmla="*/ 50 h 171"/>
                    <a:gd name="T22" fmla="*/ 47 w 48"/>
                    <a:gd name="T23" fmla="*/ 53 h 171"/>
                    <a:gd name="T24" fmla="*/ 7 w 48"/>
                    <a:gd name="T25" fmla="*/ 85 h 171"/>
                    <a:gd name="T26" fmla="*/ 47 w 48"/>
                    <a:gd name="T27" fmla="*/ 118 h 171"/>
                    <a:gd name="T28" fmla="*/ 48 w 48"/>
                    <a:gd name="T29" fmla="*/ 120 h 171"/>
                    <a:gd name="T30" fmla="*/ 48 w 48"/>
                    <a:gd name="T31" fmla="*/ 168 h 171"/>
                    <a:gd name="T32" fmla="*/ 45 w 48"/>
                    <a:gd name="T33" fmla="*/ 17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171">
                      <a:moveTo>
                        <a:pt x="45" y="171"/>
                      </a:moveTo>
                      <a:cubicBezTo>
                        <a:pt x="43" y="171"/>
                        <a:pt x="42" y="170"/>
                        <a:pt x="42" y="168"/>
                      </a:cubicBezTo>
                      <a:cubicBezTo>
                        <a:pt x="42" y="122"/>
                        <a:pt x="42" y="122"/>
                        <a:pt x="42" y="122"/>
                      </a:cubicBezTo>
                      <a:cubicBezTo>
                        <a:pt x="1" y="88"/>
                        <a:pt x="1" y="88"/>
                        <a:pt x="1" y="88"/>
                      </a:cubicBezTo>
                      <a:cubicBezTo>
                        <a:pt x="0" y="87"/>
                        <a:pt x="0" y="86"/>
                        <a:pt x="0" y="85"/>
                      </a:cubicBezTo>
                      <a:cubicBezTo>
                        <a:pt x="0" y="84"/>
                        <a:pt x="0" y="84"/>
                        <a:pt x="1" y="83"/>
                      </a:cubicBezTo>
                      <a:cubicBezTo>
                        <a:pt x="42" y="49"/>
                        <a:pt x="42" y="49"/>
                        <a:pt x="42" y="49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2" y="1"/>
                        <a:pt x="43" y="0"/>
                        <a:pt x="45" y="0"/>
                      </a:cubicBezTo>
                      <a:cubicBezTo>
                        <a:pt x="47" y="0"/>
                        <a:pt x="48" y="1"/>
                        <a:pt x="48" y="3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51"/>
                        <a:pt x="48" y="52"/>
                        <a:pt x="47" y="53"/>
                      </a:cubicBezTo>
                      <a:cubicBezTo>
                        <a:pt x="7" y="85"/>
                        <a:pt x="7" y="85"/>
                        <a:pt x="7" y="85"/>
                      </a:cubicBezTo>
                      <a:cubicBezTo>
                        <a:pt x="47" y="118"/>
                        <a:pt x="47" y="118"/>
                        <a:pt x="47" y="118"/>
                      </a:cubicBezTo>
                      <a:cubicBezTo>
                        <a:pt x="48" y="118"/>
                        <a:pt x="48" y="119"/>
                        <a:pt x="48" y="120"/>
                      </a:cubicBezTo>
                      <a:cubicBezTo>
                        <a:pt x="48" y="168"/>
                        <a:pt x="48" y="168"/>
                        <a:pt x="48" y="168"/>
                      </a:cubicBezTo>
                      <a:cubicBezTo>
                        <a:pt x="48" y="170"/>
                        <a:pt x="47" y="171"/>
                        <a:pt x="45" y="1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50" name="Freeform 372">
                  <a:extLst>
                    <a:ext uri="{FF2B5EF4-FFF2-40B4-BE49-F238E27FC236}">
                      <a16:creationId xmlns:a16="http://schemas.microsoft.com/office/drawing/2014/main" id="{3A0B16B7-39CC-4946-AF61-FA04F4B2CC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08975" y="3025966"/>
                  <a:ext cx="61319" cy="221247"/>
                </a:xfrm>
                <a:custGeom>
                  <a:avLst/>
                  <a:gdLst>
                    <a:gd name="T0" fmla="*/ 3 w 48"/>
                    <a:gd name="T1" fmla="*/ 171 h 171"/>
                    <a:gd name="T2" fmla="*/ 0 w 48"/>
                    <a:gd name="T3" fmla="*/ 168 h 171"/>
                    <a:gd name="T4" fmla="*/ 0 w 48"/>
                    <a:gd name="T5" fmla="*/ 120 h 171"/>
                    <a:gd name="T6" fmla="*/ 1 w 48"/>
                    <a:gd name="T7" fmla="*/ 118 h 171"/>
                    <a:gd name="T8" fmla="*/ 41 w 48"/>
                    <a:gd name="T9" fmla="*/ 85 h 171"/>
                    <a:gd name="T10" fmla="*/ 1 w 48"/>
                    <a:gd name="T11" fmla="*/ 53 h 171"/>
                    <a:gd name="T12" fmla="*/ 0 w 48"/>
                    <a:gd name="T13" fmla="*/ 50 h 171"/>
                    <a:gd name="T14" fmla="*/ 0 w 48"/>
                    <a:gd name="T15" fmla="*/ 3 h 171"/>
                    <a:gd name="T16" fmla="*/ 3 w 48"/>
                    <a:gd name="T17" fmla="*/ 0 h 171"/>
                    <a:gd name="T18" fmla="*/ 6 w 48"/>
                    <a:gd name="T19" fmla="*/ 3 h 171"/>
                    <a:gd name="T20" fmla="*/ 6 w 48"/>
                    <a:gd name="T21" fmla="*/ 49 h 171"/>
                    <a:gd name="T22" fmla="*/ 47 w 48"/>
                    <a:gd name="T23" fmla="*/ 83 h 171"/>
                    <a:gd name="T24" fmla="*/ 48 w 48"/>
                    <a:gd name="T25" fmla="*/ 85 h 171"/>
                    <a:gd name="T26" fmla="*/ 47 w 48"/>
                    <a:gd name="T27" fmla="*/ 88 h 171"/>
                    <a:gd name="T28" fmla="*/ 6 w 48"/>
                    <a:gd name="T29" fmla="*/ 122 h 171"/>
                    <a:gd name="T30" fmla="*/ 6 w 48"/>
                    <a:gd name="T31" fmla="*/ 168 h 171"/>
                    <a:gd name="T32" fmla="*/ 3 w 48"/>
                    <a:gd name="T33" fmla="*/ 171 h 1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48" h="171">
                      <a:moveTo>
                        <a:pt x="3" y="171"/>
                      </a:moveTo>
                      <a:cubicBezTo>
                        <a:pt x="1" y="171"/>
                        <a:pt x="0" y="170"/>
                        <a:pt x="0" y="168"/>
                      </a:cubicBezTo>
                      <a:cubicBezTo>
                        <a:pt x="0" y="120"/>
                        <a:pt x="0" y="120"/>
                        <a:pt x="0" y="120"/>
                      </a:cubicBezTo>
                      <a:cubicBezTo>
                        <a:pt x="0" y="119"/>
                        <a:pt x="0" y="118"/>
                        <a:pt x="1" y="118"/>
                      </a:cubicBezTo>
                      <a:cubicBezTo>
                        <a:pt x="41" y="85"/>
                        <a:pt x="41" y="85"/>
                        <a:pt x="41" y="85"/>
                      </a:cubicBezTo>
                      <a:cubicBezTo>
                        <a:pt x="1" y="53"/>
                        <a:pt x="1" y="53"/>
                        <a:pt x="1" y="53"/>
                      </a:cubicBezTo>
                      <a:cubicBezTo>
                        <a:pt x="0" y="52"/>
                        <a:pt x="0" y="51"/>
                        <a:pt x="0" y="50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1"/>
                        <a:pt x="1" y="0"/>
                        <a:pt x="3" y="0"/>
                      </a:cubicBezTo>
                      <a:cubicBezTo>
                        <a:pt x="5" y="0"/>
                        <a:pt x="6" y="1"/>
                        <a:pt x="6" y="3"/>
                      </a:cubicBezTo>
                      <a:cubicBezTo>
                        <a:pt x="6" y="49"/>
                        <a:pt x="6" y="49"/>
                        <a:pt x="6" y="49"/>
                      </a:cubicBezTo>
                      <a:cubicBezTo>
                        <a:pt x="47" y="83"/>
                        <a:pt x="47" y="83"/>
                        <a:pt x="47" y="83"/>
                      </a:cubicBezTo>
                      <a:cubicBezTo>
                        <a:pt x="48" y="84"/>
                        <a:pt x="48" y="84"/>
                        <a:pt x="48" y="85"/>
                      </a:cubicBezTo>
                      <a:cubicBezTo>
                        <a:pt x="48" y="86"/>
                        <a:pt x="48" y="87"/>
                        <a:pt x="47" y="88"/>
                      </a:cubicBezTo>
                      <a:cubicBezTo>
                        <a:pt x="6" y="122"/>
                        <a:pt x="6" y="122"/>
                        <a:pt x="6" y="122"/>
                      </a:cubicBezTo>
                      <a:cubicBezTo>
                        <a:pt x="6" y="168"/>
                        <a:pt x="6" y="168"/>
                        <a:pt x="6" y="168"/>
                      </a:cubicBezTo>
                      <a:cubicBezTo>
                        <a:pt x="6" y="170"/>
                        <a:pt x="5" y="171"/>
                        <a:pt x="3" y="1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51" name="Freeform 373">
                  <a:extLst>
                    <a:ext uri="{FF2B5EF4-FFF2-40B4-BE49-F238E27FC236}">
                      <a16:creationId xmlns:a16="http://schemas.microsoft.com/office/drawing/2014/main" id="{BD267A60-25C0-4573-86CA-1A8D50896E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78315" y="3010222"/>
                  <a:ext cx="199703" cy="7458"/>
                </a:xfrm>
                <a:custGeom>
                  <a:avLst/>
                  <a:gdLst>
                    <a:gd name="T0" fmla="*/ 153 w 156"/>
                    <a:gd name="T1" fmla="*/ 6 h 6"/>
                    <a:gd name="T2" fmla="*/ 3 w 156"/>
                    <a:gd name="T3" fmla="*/ 6 h 6"/>
                    <a:gd name="T4" fmla="*/ 0 w 156"/>
                    <a:gd name="T5" fmla="*/ 3 h 6"/>
                    <a:gd name="T6" fmla="*/ 3 w 156"/>
                    <a:gd name="T7" fmla="*/ 0 h 6"/>
                    <a:gd name="T8" fmla="*/ 153 w 156"/>
                    <a:gd name="T9" fmla="*/ 0 h 6"/>
                    <a:gd name="T10" fmla="*/ 156 w 156"/>
                    <a:gd name="T11" fmla="*/ 3 h 6"/>
                    <a:gd name="T12" fmla="*/ 153 w 156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6" h="6">
                      <a:moveTo>
                        <a:pt x="153" y="6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1" y="6"/>
                        <a:pt x="0" y="5"/>
                        <a:pt x="0" y="3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153" y="0"/>
                        <a:pt x="153" y="0"/>
                        <a:pt x="153" y="0"/>
                      </a:cubicBezTo>
                      <a:cubicBezTo>
                        <a:pt x="155" y="0"/>
                        <a:pt x="156" y="2"/>
                        <a:pt x="156" y="3"/>
                      </a:cubicBezTo>
                      <a:cubicBezTo>
                        <a:pt x="156" y="5"/>
                        <a:pt x="155" y="6"/>
                        <a:pt x="15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52" name="Freeform 374">
                  <a:extLst>
                    <a:ext uri="{FF2B5EF4-FFF2-40B4-BE49-F238E27FC236}">
                      <a16:creationId xmlns:a16="http://schemas.microsoft.com/office/drawing/2014/main" id="{FFE76533-BD16-4456-84E6-D68B3365F09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78315" y="3253014"/>
                  <a:ext cx="199703" cy="8286"/>
                </a:xfrm>
                <a:custGeom>
                  <a:avLst/>
                  <a:gdLst>
                    <a:gd name="T0" fmla="*/ 153 w 156"/>
                    <a:gd name="T1" fmla="*/ 6 h 6"/>
                    <a:gd name="T2" fmla="*/ 3 w 156"/>
                    <a:gd name="T3" fmla="*/ 6 h 6"/>
                    <a:gd name="T4" fmla="*/ 0 w 156"/>
                    <a:gd name="T5" fmla="*/ 3 h 6"/>
                    <a:gd name="T6" fmla="*/ 3 w 156"/>
                    <a:gd name="T7" fmla="*/ 0 h 6"/>
                    <a:gd name="T8" fmla="*/ 153 w 156"/>
                    <a:gd name="T9" fmla="*/ 0 h 6"/>
                    <a:gd name="T10" fmla="*/ 156 w 156"/>
                    <a:gd name="T11" fmla="*/ 3 h 6"/>
                    <a:gd name="T12" fmla="*/ 153 w 156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56" h="6">
                      <a:moveTo>
                        <a:pt x="153" y="6"/>
                      </a:move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1" y="6"/>
                        <a:pt x="0" y="5"/>
                        <a:pt x="0" y="3"/>
                      </a:cubicBezTo>
                      <a:cubicBezTo>
                        <a:pt x="0" y="2"/>
                        <a:pt x="1" y="0"/>
                        <a:pt x="3" y="0"/>
                      </a:cubicBezTo>
                      <a:cubicBezTo>
                        <a:pt x="153" y="0"/>
                        <a:pt x="153" y="0"/>
                        <a:pt x="153" y="0"/>
                      </a:cubicBezTo>
                      <a:cubicBezTo>
                        <a:pt x="155" y="0"/>
                        <a:pt x="156" y="2"/>
                        <a:pt x="156" y="3"/>
                      </a:cubicBezTo>
                      <a:cubicBezTo>
                        <a:pt x="156" y="5"/>
                        <a:pt x="155" y="6"/>
                        <a:pt x="15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</p:grpSp>
          <p:grpSp>
            <p:nvGrpSpPr>
              <p:cNvPr id="1185" name="Группа 1184">
                <a:extLst>
                  <a:ext uri="{FF2B5EF4-FFF2-40B4-BE49-F238E27FC236}">
                    <a16:creationId xmlns:a16="http://schemas.microsoft.com/office/drawing/2014/main" id="{16D2BB98-B57B-4EF8-9D70-D114B2A9E803}"/>
                  </a:ext>
                </a:extLst>
              </p:cNvPr>
              <p:cNvGrpSpPr/>
              <p:nvPr/>
            </p:nvGrpSpPr>
            <p:grpSpPr>
              <a:xfrm>
                <a:off x="7199546" y="2771547"/>
                <a:ext cx="273096" cy="257165"/>
                <a:chOff x="4471721" y="717290"/>
                <a:chExt cx="297493" cy="280139"/>
              </a:xfrm>
              <a:grpFill/>
            </p:grpSpPr>
            <p:sp>
              <p:nvSpPr>
                <p:cNvPr id="1341" name="Полилиния: фигура 788">
                  <a:extLst>
                    <a:ext uri="{FF2B5EF4-FFF2-40B4-BE49-F238E27FC236}">
                      <a16:creationId xmlns:a16="http://schemas.microsoft.com/office/drawing/2014/main" id="{E26686A5-FA30-47F7-8D13-53195033A464}"/>
                    </a:ext>
                  </a:extLst>
                </p:cNvPr>
                <p:cNvSpPr/>
                <p:nvPr/>
              </p:nvSpPr>
              <p:spPr>
                <a:xfrm>
                  <a:off x="4474792" y="758372"/>
                  <a:ext cx="269160" cy="120414"/>
                </a:xfrm>
                <a:custGeom>
                  <a:avLst/>
                  <a:gdLst>
                    <a:gd name="connsiteX0" fmla="*/ 358045 w 361950"/>
                    <a:gd name="connsiteY0" fmla="*/ 24003 h 161925"/>
                    <a:gd name="connsiteX1" fmla="*/ 345948 w 361950"/>
                    <a:gd name="connsiteY1" fmla="*/ 7144 h 161925"/>
                    <a:gd name="connsiteX2" fmla="*/ 120777 w 361950"/>
                    <a:gd name="connsiteY2" fmla="*/ 136017 h 161925"/>
                    <a:gd name="connsiteX3" fmla="*/ 12002 w 361950"/>
                    <a:gd name="connsiteY3" fmla="*/ 73533 h 161925"/>
                    <a:gd name="connsiteX4" fmla="*/ 7144 w 361950"/>
                    <a:gd name="connsiteY4" fmla="*/ 94774 h 161925"/>
                    <a:gd name="connsiteX5" fmla="*/ 121444 w 361950"/>
                    <a:gd name="connsiteY5" fmla="*/ 160496 h 1619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1950" h="161925">
                      <a:moveTo>
                        <a:pt x="358045" y="24003"/>
                      </a:moveTo>
                      <a:lnTo>
                        <a:pt x="345948" y="7144"/>
                      </a:lnTo>
                      <a:lnTo>
                        <a:pt x="120777" y="136017"/>
                      </a:lnTo>
                      <a:lnTo>
                        <a:pt x="12002" y="73533"/>
                      </a:lnTo>
                      <a:cubicBezTo>
                        <a:pt x="9675" y="80433"/>
                        <a:pt x="8047" y="87549"/>
                        <a:pt x="7144" y="94774"/>
                      </a:cubicBezTo>
                      <a:lnTo>
                        <a:pt x="121444" y="16049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42" name="Полилиния: фигура 789">
                  <a:extLst>
                    <a:ext uri="{FF2B5EF4-FFF2-40B4-BE49-F238E27FC236}">
                      <a16:creationId xmlns:a16="http://schemas.microsoft.com/office/drawing/2014/main" id="{5E7B2067-6EA4-4FE5-BDFD-963BAB49F600}"/>
                    </a:ext>
                  </a:extLst>
                </p:cNvPr>
                <p:cNvSpPr/>
                <p:nvPr/>
              </p:nvSpPr>
              <p:spPr>
                <a:xfrm>
                  <a:off x="4471721" y="784934"/>
                  <a:ext cx="297493" cy="212495"/>
                </a:xfrm>
                <a:custGeom>
                  <a:avLst/>
                  <a:gdLst>
                    <a:gd name="connsiteX0" fmla="*/ 124907 w 400050"/>
                    <a:gd name="connsiteY0" fmla="*/ 148971 h 285750"/>
                    <a:gd name="connsiteX1" fmla="*/ 8035 w 400050"/>
                    <a:gd name="connsiteY1" fmla="*/ 81725 h 285750"/>
                    <a:gd name="connsiteX2" fmla="*/ 7178 w 400050"/>
                    <a:gd name="connsiteY2" fmla="*/ 94774 h 285750"/>
                    <a:gd name="connsiteX3" fmla="*/ 204779 w 400050"/>
                    <a:gd name="connsiteY3" fmla="*/ 283792 h 285750"/>
                    <a:gd name="connsiteX4" fmla="*/ 393797 w 400050"/>
                    <a:gd name="connsiteY4" fmla="*/ 94774 h 285750"/>
                    <a:gd name="connsiteX5" fmla="*/ 372652 w 400050"/>
                    <a:gd name="connsiteY5" fmla="*/ 7144 h 285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0050" h="285750">
                      <a:moveTo>
                        <a:pt x="124907" y="148971"/>
                      </a:moveTo>
                      <a:lnTo>
                        <a:pt x="8035" y="81725"/>
                      </a:lnTo>
                      <a:cubicBezTo>
                        <a:pt x="7326" y="86036"/>
                        <a:pt x="7039" y="90406"/>
                        <a:pt x="7178" y="94774"/>
                      </a:cubicBezTo>
                      <a:cubicBezTo>
                        <a:pt x="9548" y="201536"/>
                        <a:pt x="98017" y="286162"/>
                        <a:pt x="204779" y="283792"/>
                      </a:cubicBezTo>
                      <a:cubicBezTo>
                        <a:pt x="308205" y="281496"/>
                        <a:pt x="391502" y="198200"/>
                        <a:pt x="393797" y="94774"/>
                      </a:cubicBezTo>
                      <a:cubicBezTo>
                        <a:pt x="394060" y="64270"/>
                        <a:pt x="386797" y="34171"/>
                        <a:pt x="372652" y="7144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43" name="Полилиния: фигура 790">
                  <a:extLst>
                    <a:ext uri="{FF2B5EF4-FFF2-40B4-BE49-F238E27FC236}">
                      <a16:creationId xmlns:a16="http://schemas.microsoft.com/office/drawing/2014/main" id="{3B7E5911-DBAC-48BA-9C32-2983C157F176}"/>
                    </a:ext>
                  </a:extLst>
                </p:cNvPr>
                <p:cNvSpPr/>
                <p:nvPr/>
              </p:nvSpPr>
              <p:spPr>
                <a:xfrm>
                  <a:off x="4483433" y="735423"/>
                  <a:ext cx="240827" cy="106247"/>
                </a:xfrm>
                <a:custGeom>
                  <a:avLst/>
                  <a:gdLst>
                    <a:gd name="connsiteX0" fmla="*/ 318707 w 323850"/>
                    <a:gd name="connsiteY0" fmla="*/ 21812 h 142875"/>
                    <a:gd name="connsiteX1" fmla="*/ 301657 w 323850"/>
                    <a:gd name="connsiteY1" fmla="*/ 7144 h 142875"/>
                    <a:gd name="connsiteX2" fmla="*/ 109157 w 323850"/>
                    <a:gd name="connsiteY2" fmla="*/ 118205 h 142875"/>
                    <a:gd name="connsiteX3" fmla="*/ 16669 w 323850"/>
                    <a:gd name="connsiteY3" fmla="*/ 65532 h 142875"/>
                    <a:gd name="connsiteX4" fmla="*/ 7144 w 323850"/>
                    <a:gd name="connsiteY4" fmla="*/ 84582 h 142875"/>
                    <a:gd name="connsiteX5" fmla="*/ 108776 w 323850"/>
                    <a:gd name="connsiteY5" fmla="*/ 143066 h 1428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23850" h="142875">
                      <a:moveTo>
                        <a:pt x="318707" y="21812"/>
                      </a:moveTo>
                      <a:cubicBezTo>
                        <a:pt x="313087" y="16097"/>
                        <a:pt x="307372" y="12287"/>
                        <a:pt x="301657" y="7144"/>
                      </a:cubicBezTo>
                      <a:lnTo>
                        <a:pt x="109157" y="118205"/>
                      </a:lnTo>
                      <a:lnTo>
                        <a:pt x="16669" y="65532"/>
                      </a:lnTo>
                      <a:cubicBezTo>
                        <a:pt x="13430" y="71247"/>
                        <a:pt x="10287" y="77724"/>
                        <a:pt x="7144" y="84582"/>
                      </a:cubicBezTo>
                      <a:lnTo>
                        <a:pt x="108776" y="14306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344" name="Полилиния: фигура 791">
                  <a:extLst>
                    <a:ext uri="{FF2B5EF4-FFF2-40B4-BE49-F238E27FC236}">
                      <a16:creationId xmlns:a16="http://schemas.microsoft.com/office/drawing/2014/main" id="{DEEB2849-2634-4200-BDF1-FB474B77C843}"/>
                    </a:ext>
                  </a:extLst>
                </p:cNvPr>
                <p:cNvSpPr/>
                <p:nvPr/>
              </p:nvSpPr>
              <p:spPr>
                <a:xfrm>
                  <a:off x="4498875" y="717290"/>
                  <a:ext cx="198328" cy="92081"/>
                </a:xfrm>
                <a:custGeom>
                  <a:avLst/>
                  <a:gdLst>
                    <a:gd name="connsiteX0" fmla="*/ 261366 w 266700"/>
                    <a:gd name="connsiteY0" fmla="*/ 18479 h 123825"/>
                    <a:gd name="connsiteX1" fmla="*/ 238697 w 266700"/>
                    <a:gd name="connsiteY1" fmla="*/ 7144 h 123825"/>
                    <a:gd name="connsiteX2" fmla="*/ 88392 w 266700"/>
                    <a:gd name="connsiteY2" fmla="*/ 94012 h 123825"/>
                    <a:gd name="connsiteX3" fmla="*/ 21050 w 266700"/>
                    <a:gd name="connsiteY3" fmla="*/ 55912 h 123825"/>
                    <a:gd name="connsiteX4" fmla="*/ 7144 w 266700"/>
                    <a:gd name="connsiteY4" fmla="*/ 72104 h 123825"/>
                    <a:gd name="connsiteX5" fmla="*/ 87630 w 266700"/>
                    <a:gd name="connsiteY5" fmla="*/ 118396 h 1238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66700" h="123825">
                      <a:moveTo>
                        <a:pt x="261366" y="18479"/>
                      </a:moveTo>
                      <a:cubicBezTo>
                        <a:pt x="254072" y="14197"/>
                        <a:pt x="246498" y="10410"/>
                        <a:pt x="238697" y="7144"/>
                      </a:cubicBezTo>
                      <a:lnTo>
                        <a:pt x="88392" y="94012"/>
                      </a:lnTo>
                      <a:lnTo>
                        <a:pt x="21050" y="55912"/>
                      </a:lnTo>
                      <a:cubicBezTo>
                        <a:pt x="16193" y="60770"/>
                        <a:pt x="12097" y="66580"/>
                        <a:pt x="7144" y="72104"/>
                      </a:cubicBezTo>
                      <a:lnTo>
                        <a:pt x="87630" y="118396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  <p:grpSp>
            <p:nvGrpSpPr>
              <p:cNvPr id="1186" name="Group 18">
                <a:extLst>
                  <a:ext uri="{FF2B5EF4-FFF2-40B4-BE49-F238E27FC236}">
                    <a16:creationId xmlns:a16="http://schemas.microsoft.com/office/drawing/2014/main" id="{C0F7722F-2BA9-4336-A4D4-8E4DEC938F41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7668883" y="1047101"/>
                <a:ext cx="197230" cy="214315"/>
                <a:chOff x="3306" y="1620"/>
                <a:chExt cx="912" cy="991"/>
              </a:xfrm>
              <a:grpFill/>
            </p:grpSpPr>
            <p:sp>
              <p:nvSpPr>
                <p:cNvPr id="1330" name="Freeform 19">
                  <a:extLst>
                    <a:ext uri="{FF2B5EF4-FFF2-40B4-BE49-F238E27FC236}">
                      <a16:creationId xmlns:a16="http://schemas.microsoft.com/office/drawing/2014/main" id="{3B2CD34C-A07F-467D-97DB-B37F6F84AB5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570" y="1841"/>
                  <a:ext cx="186" cy="674"/>
                </a:xfrm>
                <a:custGeom>
                  <a:avLst/>
                  <a:gdLst>
                    <a:gd name="T0" fmla="*/ 175 w 287"/>
                    <a:gd name="T1" fmla="*/ 742 h 1024"/>
                    <a:gd name="T2" fmla="*/ 175 w 287"/>
                    <a:gd name="T3" fmla="*/ 32 h 1024"/>
                    <a:gd name="T4" fmla="*/ 143 w 287"/>
                    <a:gd name="T5" fmla="*/ 0 h 1024"/>
                    <a:gd name="T6" fmla="*/ 111 w 287"/>
                    <a:gd name="T7" fmla="*/ 32 h 1024"/>
                    <a:gd name="T8" fmla="*/ 111 w 287"/>
                    <a:gd name="T9" fmla="*/ 742 h 1024"/>
                    <a:gd name="T10" fmla="*/ 0 w 287"/>
                    <a:gd name="T11" fmla="*/ 881 h 1024"/>
                    <a:gd name="T12" fmla="*/ 143 w 287"/>
                    <a:gd name="T13" fmla="*/ 1024 h 1024"/>
                    <a:gd name="T14" fmla="*/ 287 w 287"/>
                    <a:gd name="T15" fmla="*/ 881 h 1024"/>
                    <a:gd name="T16" fmla="*/ 175 w 287"/>
                    <a:gd name="T17" fmla="*/ 742 h 1024"/>
                    <a:gd name="T18" fmla="*/ 143 w 287"/>
                    <a:gd name="T19" fmla="*/ 960 h 1024"/>
                    <a:gd name="T20" fmla="*/ 64 w 287"/>
                    <a:gd name="T21" fmla="*/ 881 h 1024"/>
                    <a:gd name="T22" fmla="*/ 143 w 287"/>
                    <a:gd name="T23" fmla="*/ 802 h 1024"/>
                    <a:gd name="T24" fmla="*/ 223 w 287"/>
                    <a:gd name="T25" fmla="*/ 881 h 1024"/>
                    <a:gd name="T26" fmla="*/ 143 w 287"/>
                    <a:gd name="T27" fmla="*/ 960 h 1024"/>
                    <a:gd name="T28" fmla="*/ 143 w 287"/>
                    <a:gd name="T29" fmla="*/ 960 h 1024"/>
                    <a:gd name="T30" fmla="*/ 143 w 287"/>
                    <a:gd name="T31" fmla="*/ 960 h 10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87" h="1024">
                      <a:moveTo>
                        <a:pt x="175" y="742"/>
                      </a:moveTo>
                      <a:cubicBezTo>
                        <a:pt x="175" y="32"/>
                        <a:pt x="175" y="32"/>
                        <a:pt x="175" y="32"/>
                      </a:cubicBezTo>
                      <a:cubicBezTo>
                        <a:pt x="175" y="14"/>
                        <a:pt x="161" y="0"/>
                        <a:pt x="143" y="0"/>
                      </a:cubicBezTo>
                      <a:cubicBezTo>
                        <a:pt x="126" y="0"/>
                        <a:pt x="111" y="14"/>
                        <a:pt x="111" y="32"/>
                      </a:cubicBezTo>
                      <a:cubicBezTo>
                        <a:pt x="111" y="742"/>
                        <a:pt x="111" y="742"/>
                        <a:pt x="111" y="742"/>
                      </a:cubicBezTo>
                      <a:cubicBezTo>
                        <a:pt x="48" y="756"/>
                        <a:pt x="0" y="813"/>
                        <a:pt x="0" y="881"/>
                      </a:cubicBezTo>
                      <a:cubicBezTo>
                        <a:pt x="0" y="960"/>
                        <a:pt x="65" y="1024"/>
                        <a:pt x="143" y="1024"/>
                      </a:cubicBezTo>
                      <a:cubicBezTo>
                        <a:pt x="222" y="1024"/>
                        <a:pt x="287" y="960"/>
                        <a:pt x="287" y="881"/>
                      </a:cubicBezTo>
                      <a:cubicBezTo>
                        <a:pt x="287" y="813"/>
                        <a:pt x="239" y="756"/>
                        <a:pt x="175" y="742"/>
                      </a:cubicBezTo>
                      <a:close/>
                      <a:moveTo>
                        <a:pt x="143" y="960"/>
                      </a:moveTo>
                      <a:cubicBezTo>
                        <a:pt x="100" y="960"/>
                        <a:pt x="64" y="924"/>
                        <a:pt x="64" y="881"/>
                      </a:cubicBezTo>
                      <a:cubicBezTo>
                        <a:pt x="64" y="837"/>
                        <a:pt x="100" y="802"/>
                        <a:pt x="143" y="802"/>
                      </a:cubicBezTo>
                      <a:cubicBezTo>
                        <a:pt x="187" y="802"/>
                        <a:pt x="223" y="837"/>
                        <a:pt x="223" y="881"/>
                      </a:cubicBezTo>
                      <a:cubicBezTo>
                        <a:pt x="223" y="925"/>
                        <a:pt x="187" y="960"/>
                        <a:pt x="143" y="960"/>
                      </a:cubicBezTo>
                      <a:close/>
                      <a:moveTo>
                        <a:pt x="143" y="960"/>
                      </a:moveTo>
                      <a:cubicBezTo>
                        <a:pt x="143" y="960"/>
                        <a:pt x="143" y="960"/>
                        <a:pt x="143" y="96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31" name="Freeform 20">
                  <a:extLst>
                    <a:ext uri="{FF2B5EF4-FFF2-40B4-BE49-F238E27FC236}">
                      <a16:creationId xmlns:a16="http://schemas.microsoft.com/office/drawing/2014/main" id="{105FF8AA-153E-4DA4-97A3-A07BF7DAF49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458" y="1620"/>
                  <a:ext cx="410" cy="991"/>
                </a:xfrm>
                <a:custGeom>
                  <a:avLst/>
                  <a:gdLst>
                    <a:gd name="T0" fmla="*/ 496 w 631"/>
                    <a:gd name="T1" fmla="*/ 979 h 1507"/>
                    <a:gd name="T2" fmla="*/ 496 w 631"/>
                    <a:gd name="T3" fmla="*/ 179 h 1507"/>
                    <a:gd name="T4" fmla="*/ 315 w 631"/>
                    <a:gd name="T5" fmla="*/ 0 h 1507"/>
                    <a:gd name="T6" fmla="*/ 135 w 631"/>
                    <a:gd name="T7" fmla="*/ 179 h 1507"/>
                    <a:gd name="T8" fmla="*/ 135 w 631"/>
                    <a:gd name="T9" fmla="*/ 979 h 1507"/>
                    <a:gd name="T10" fmla="*/ 36 w 631"/>
                    <a:gd name="T11" fmla="*/ 1301 h 1507"/>
                    <a:gd name="T12" fmla="*/ 142 w 631"/>
                    <a:gd name="T13" fmla="*/ 1450 h 1507"/>
                    <a:gd name="T14" fmla="*/ 315 w 631"/>
                    <a:gd name="T15" fmla="*/ 1507 h 1507"/>
                    <a:gd name="T16" fmla="*/ 489 w 631"/>
                    <a:gd name="T17" fmla="*/ 1450 h 1507"/>
                    <a:gd name="T18" fmla="*/ 595 w 631"/>
                    <a:gd name="T19" fmla="*/ 1301 h 1507"/>
                    <a:gd name="T20" fmla="*/ 496 w 631"/>
                    <a:gd name="T21" fmla="*/ 979 h 1507"/>
                    <a:gd name="T22" fmla="*/ 533 w 631"/>
                    <a:gd name="T23" fmla="*/ 1283 h 1507"/>
                    <a:gd name="T24" fmla="*/ 315 w 631"/>
                    <a:gd name="T25" fmla="*/ 1443 h 1507"/>
                    <a:gd name="T26" fmla="*/ 97 w 631"/>
                    <a:gd name="T27" fmla="*/ 1283 h 1507"/>
                    <a:gd name="T28" fmla="*/ 186 w 631"/>
                    <a:gd name="T29" fmla="*/ 1021 h 1507"/>
                    <a:gd name="T30" fmla="*/ 199 w 631"/>
                    <a:gd name="T31" fmla="*/ 995 h 1507"/>
                    <a:gd name="T32" fmla="*/ 199 w 631"/>
                    <a:gd name="T33" fmla="*/ 179 h 1507"/>
                    <a:gd name="T34" fmla="*/ 315 w 631"/>
                    <a:gd name="T35" fmla="*/ 64 h 1507"/>
                    <a:gd name="T36" fmla="*/ 431 w 631"/>
                    <a:gd name="T37" fmla="*/ 179 h 1507"/>
                    <a:gd name="T38" fmla="*/ 431 w 631"/>
                    <a:gd name="T39" fmla="*/ 995 h 1507"/>
                    <a:gd name="T40" fmla="*/ 445 w 631"/>
                    <a:gd name="T41" fmla="*/ 1021 h 1507"/>
                    <a:gd name="T42" fmla="*/ 533 w 631"/>
                    <a:gd name="T43" fmla="*/ 1283 h 1507"/>
                    <a:gd name="T44" fmla="*/ 533 w 631"/>
                    <a:gd name="T45" fmla="*/ 1283 h 1507"/>
                    <a:gd name="T46" fmla="*/ 533 w 631"/>
                    <a:gd name="T47" fmla="*/ 1283 h 15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631" h="1507">
                      <a:moveTo>
                        <a:pt x="496" y="979"/>
                      </a:moveTo>
                      <a:cubicBezTo>
                        <a:pt x="496" y="179"/>
                        <a:pt x="496" y="179"/>
                        <a:pt x="496" y="179"/>
                      </a:cubicBezTo>
                      <a:cubicBezTo>
                        <a:pt x="496" y="80"/>
                        <a:pt x="415" y="0"/>
                        <a:pt x="315" y="0"/>
                      </a:cubicBezTo>
                      <a:cubicBezTo>
                        <a:pt x="216" y="0"/>
                        <a:pt x="135" y="80"/>
                        <a:pt x="135" y="179"/>
                      </a:cubicBezTo>
                      <a:cubicBezTo>
                        <a:pt x="135" y="979"/>
                        <a:pt x="135" y="979"/>
                        <a:pt x="135" y="979"/>
                      </a:cubicBezTo>
                      <a:cubicBezTo>
                        <a:pt x="40" y="1054"/>
                        <a:pt x="0" y="1182"/>
                        <a:pt x="36" y="1301"/>
                      </a:cubicBezTo>
                      <a:cubicBezTo>
                        <a:pt x="55" y="1361"/>
                        <a:pt x="91" y="1412"/>
                        <a:pt x="142" y="1450"/>
                      </a:cubicBezTo>
                      <a:cubicBezTo>
                        <a:pt x="193" y="1487"/>
                        <a:pt x="252" y="1507"/>
                        <a:pt x="315" y="1507"/>
                      </a:cubicBezTo>
                      <a:cubicBezTo>
                        <a:pt x="379" y="1507"/>
                        <a:pt x="439" y="1487"/>
                        <a:pt x="489" y="1450"/>
                      </a:cubicBezTo>
                      <a:cubicBezTo>
                        <a:pt x="540" y="1412"/>
                        <a:pt x="576" y="1361"/>
                        <a:pt x="595" y="1301"/>
                      </a:cubicBezTo>
                      <a:cubicBezTo>
                        <a:pt x="631" y="1182"/>
                        <a:pt x="591" y="1054"/>
                        <a:pt x="496" y="979"/>
                      </a:cubicBezTo>
                      <a:close/>
                      <a:moveTo>
                        <a:pt x="533" y="1283"/>
                      </a:moveTo>
                      <a:cubicBezTo>
                        <a:pt x="503" y="1379"/>
                        <a:pt x="416" y="1443"/>
                        <a:pt x="315" y="1443"/>
                      </a:cubicBezTo>
                      <a:cubicBezTo>
                        <a:pt x="214" y="1443"/>
                        <a:pt x="127" y="1379"/>
                        <a:pt x="97" y="1283"/>
                      </a:cubicBezTo>
                      <a:cubicBezTo>
                        <a:pt x="67" y="1184"/>
                        <a:pt x="103" y="1079"/>
                        <a:pt x="186" y="1021"/>
                      </a:cubicBezTo>
                      <a:cubicBezTo>
                        <a:pt x="194" y="1015"/>
                        <a:pt x="199" y="1006"/>
                        <a:pt x="199" y="995"/>
                      </a:cubicBezTo>
                      <a:cubicBezTo>
                        <a:pt x="199" y="179"/>
                        <a:pt x="199" y="179"/>
                        <a:pt x="199" y="179"/>
                      </a:cubicBezTo>
                      <a:cubicBezTo>
                        <a:pt x="199" y="117"/>
                        <a:pt x="253" y="64"/>
                        <a:pt x="315" y="64"/>
                      </a:cubicBezTo>
                      <a:cubicBezTo>
                        <a:pt x="379" y="64"/>
                        <a:pt x="432" y="117"/>
                        <a:pt x="431" y="179"/>
                      </a:cubicBezTo>
                      <a:cubicBezTo>
                        <a:pt x="431" y="995"/>
                        <a:pt x="431" y="995"/>
                        <a:pt x="431" y="995"/>
                      </a:cubicBezTo>
                      <a:cubicBezTo>
                        <a:pt x="431" y="1005"/>
                        <a:pt x="436" y="1015"/>
                        <a:pt x="445" y="1021"/>
                      </a:cubicBezTo>
                      <a:cubicBezTo>
                        <a:pt x="527" y="1079"/>
                        <a:pt x="563" y="1184"/>
                        <a:pt x="533" y="1283"/>
                      </a:cubicBezTo>
                      <a:close/>
                      <a:moveTo>
                        <a:pt x="533" y="1283"/>
                      </a:moveTo>
                      <a:cubicBezTo>
                        <a:pt x="533" y="1283"/>
                        <a:pt x="533" y="1283"/>
                        <a:pt x="533" y="1283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32" name="Freeform 21">
                  <a:extLst>
                    <a:ext uri="{FF2B5EF4-FFF2-40B4-BE49-F238E27FC236}">
                      <a16:creationId xmlns:a16="http://schemas.microsoft.com/office/drawing/2014/main" id="{C2712076-84D8-4A75-853E-A753F1C01D6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050" y="1719"/>
                  <a:ext cx="168" cy="212"/>
                </a:xfrm>
                <a:custGeom>
                  <a:avLst/>
                  <a:gdLst>
                    <a:gd name="T0" fmla="*/ 227 w 259"/>
                    <a:gd name="T1" fmla="*/ 258 h 322"/>
                    <a:gd name="T2" fmla="*/ 190 w 259"/>
                    <a:gd name="T3" fmla="*/ 258 h 322"/>
                    <a:gd name="T4" fmla="*/ 89 w 259"/>
                    <a:gd name="T5" fmla="*/ 209 h 322"/>
                    <a:gd name="T6" fmla="*/ 88 w 259"/>
                    <a:gd name="T7" fmla="*/ 208 h 322"/>
                    <a:gd name="T8" fmla="*/ 88 w 259"/>
                    <a:gd name="T9" fmla="*/ 114 h 322"/>
                    <a:gd name="T10" fmla="*/ 89 w 259"/>
                    <a:gd name="T11" fmla="*/ 113 h 322"/>
                    <a:gd name="T12" fmla="*/ 188 w 259"/>
                    <a:gd name="T13" fmla="*/ 64 h 322"/>
                    <a:gd name="T14" fmla="*/ 227 w 259"/>
                    <a:gd name="T15" fmla="*/ 64 h 322"/>
                    <a:gd name="T16" fmla="*/ 259 w 259"/>
                    <a:gd name="T17" fmla="*/ 32 h 322"/>
                    <a:gd name="T18" fmla="*/ 227 w 259"/>
                    <a:gd name="T19" fmla="*/ 0 h 322"/>
                    <a:gd name="T20" fmla="*/ 188 w 259"/>
                    <a:gd name="T21" fmla="*/ 0 h 322"/>
                    <a:gd name="T22" fmla="*/ 35 w 259"/>
                    <a:gd name="T23" fmla="*/ 78 h 322"/>
                    <a:gd name="T24" fmla="*/ 36 w 259"/>
                    <a:gd name="T25" fmla="*/ 244 h 322"/>
                    <a:gd name="T26" fmla="*/ 190 w 259"/>
                    <a:gd name="T27" fmla="*/ 322 h 322"/>
                    <a:gd name="T28" fmla="*/ 227 w 259"/>
                    <a:gd name="T29" fmla="*/ 322 h 322"/>
                    <a:gd name="T30" fmla="*/ 259 w 259"/>
                    <a:gd name="T31" fmla="*/ 290 h 322"/>
                    <a:gd name="T32" fmla="*/ 227 w 259"/>
                    <a:gd name="T33" fmla="*/ 258 h 322"/>
                    <a:gd name="T34" fmla="*/ 227 w 259"/>
                    <a:gd name="T35" fmla="*/ 258 h 322"/>
                    <a:gd name="T36" fmla="*/ 227 w 259"/>
                    <a:gd name="T37" fmla="*/ 258 h 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9" h="322">
                      <a:moveTo>
                        <a:pt x="227" y="258"/>
                      </a:moveTo>
                      <a:cubicBezTo>
                        <a:pt x="190" y="258"/>
                        <a:pt x="190" y="258"/>
                        <a:pt x="190" y="258"/>
                      </a:cubicBezTo>
                      <a:cubicBezTo>
                        <a:pt x="148" y="258"/>
                        <a:pt x="108" y="239"/>
                        <a:pt x="89" y="209"/>
                      </a:cubicBezTo>
                      <a:cubicBezTo>
                        <a:pt x="88" y="209"/>
                        <a:pt x="88" y="208"/>
                        <a:pt x="88" y="208"/>
                      </a:cubicBezTo>
                      <a:cubicBezTo>
                        <a:pt x="68" y="180"/>
                        <a:pt x="68" y="144"/>
                        <a:pt x="88" y="114"/>
                      </a:cubicBezTo>
                      <a:cubicBezTo>
                        <a:pt x="89" y="113"/>
                        <a:pt x="89" y="113"/>
                        <a:pt x="89" y="113"/>
                      </a:cubicBezTo>
                      <a:cubicBezTo>
                        <a:pt x="109" y="83"/>
                        <a:pt x="146" y="64"/>
                        <a:pt x="188" y="64"/>
                      </a:cubicBezTo>
                      <a:cubicBezTo>
                        <a:pt x="227" y="64"/>
                        <a:pt x="227" y="64"/>
                        <a:pt x="227" y="64"/>
                      </a:cubicBezTo>
                      <a:cubicBezTo>
                        <a:pt x="244" y="64"/>
                        <a:pt x="259" y="50"/>
                        <a:pt x="259" y="32"/>
                      </a:cubicBezTo>
                      <a:cubicBezTo>
                        <a:pt x="259" y="14"/>
                        <a:pt x="244" y="0"/>
                        <a:pt x="227" y="0"/>
                      </a:cubicBezTo>
                      <a:cubicBezTo>
                        <a:pt x="188" y="0"/>
                        <a:pt x="188" y="0"/>
                        <a:pt x="188" y="0"/>
                      </a:cubicBezTo>
                      <a:cubicBezTo>
                        <a:pt x="125" y="0"/>
                        <a:pt x="67" y="30"/>
                        <a:pt x="35" y="78"/>
                      </a:cubicBezTo>
                      <a:cubicBezTo>
                        <a:pt x="0" y="131"/>
                        <a:pt x="0" y="194"/>
                        <a:pt x="36" y="244"/>
                      </a:cubicBezTo>
                      <a:cubicBezTo>
                        <a:pt x="67" y="292"/>
                        <a:pt x="127" y="322"/>
                        <a:pt x="190" y="322"/>
                      </a:cubicBezTo>
                      <a:cubicBezTo>
                        <a:pt x="227" y="322"/>
                        <a:pt x="227" y="322"/>
                        <a:pt x="227" y="322"/>
                      </a:cubicBezTo>
                      <a:cubicBezTo>
                        <a:pt x="244" y="322"/>
                        <a:pt x="259" y="308"/>
                        <a:pt x="259" y="290"/>
                      </a:cubicBezTo>
                      <a:cubicBezTo>
                        <a:pt x="259" y="273"/>
                        <a:pt x="244" y="258"/>
                        <a:pt x="227" y="258"/>
                      </a:cubicBezTo>
                      <a:close/>
                      <a:moveTo>
                        <a:pt x="227" y="258"/>
                      </a:moveTo>
                      <a:cubicBezTo>
                        <a:pt x="227" y="258"/>
                        <a:pt x="227" y="258"/>
                        <a:pt x="227" y="258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33" name="Freeform 22">
                  <a:extLst>
                    <a:ext uri="{FF2B5EF4-FFF2-40B4-BE49-F238E27FC236}">
                      <a16:creationId xmlns:a16="http://schemas.microsoft.com/office/drawing/2014/main" id="{FFF2C0CE-0578-479E-B5E3-1861DC2C7BA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86" y="1620"/>
                  <a:ext cx="140" cy="165"/>
                </a:xfrm>
                <a:custGeom>
                  <a:avLst/>
                  <a:gdLst>
                    <a:gd name="T0" fmla="*/ 107 w 215"/>
                    <a:gd name="T1" fmla="*/ 0 h 250"/>
                    <a:gd name="T2" fmla="*/ 0 w 215"/>
                    <a:gd name="T3" fmla="*/ 107 h 250"/>
                    <a:gd name="T4" fmla="*/ 0 w 215"/>
                    <a:gd name="T5" fmla="*/ 143 h 250"/>
                    <a:gd name="T6" fmla="*/ 107 w 215"/>
                    <a:gd name="T7" fmla="*/ 250 h 250"/>
                    <a:gd name="T8" fmla="*/ 215 w 215"/>
                    <a:gd name="T9" fmla="*/ 143 h 250"/>
                    <a:gd name="T10" fmla="*/ 215 w 215"/>
                    <a:gd name="T11" fmla="*/ 107 h 250"/>
                    <a:gd name="T12" fmla="*/ 107 w 215"/>
                    <a:gd name="T13" fmla="*/ 0 h 250"/>
                    <a:gd name="T14" fmla="*/ 151 w 215"/>
                    <a:gd name="T15" fmla="*/ 143 h 250"/>
                    <a:gd name="T16" fmla="*/ 107 w 215"/>
                    <a:gd name="T17" fmla="*/ 186 h 250"/>
                    <a:gd name="T18" fmla="*/ 64 w 215"/>
                    <a:gd name="T19" fmla="*/ 143 h 250"/>
                    <a:gd name="T20" fmla="*/ 64 w 215"/>
                    <a:gd name="T21" fmla="*/ 107 h 250"/>
                    <a:gd name="T22" fmla="*/ 107 w 215"/>
                    <a:gd name="T23" fmla="*/ 64 h 250"/>
                    <a:gd name="T24" fmla="*/ 151 w 215"/>
                    <a:gd name="T25" fmla="*/ 107 h 250"/>
                    <a:gd name="T26" fmla="*/ 151 w 215"/>
                    <a:gd name="T27" fmla="*/ 143 h 250"/>
                    <a:gd name="T28" fmla="*/ 151 w 215"/>
                    <a:gd name="T29" fmla="*/ 143 h 250"/>
                    <a:gd name="T30" fmla="*/ 151 w 215"/>
                    <a:gd name="T31" fmla="*/ 143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15" h="250">
                      <a:moveTo>
                        <a:pt x="107" y="0"/>
                      </a:moveTo>
                      <a:cubicBezTo>
                        <a:pt x="48" y="0"/>
                        <a:pt x="0" y="48"/>
                        <a:pt x="0" y="107"/>
                      </a:cubicBezTo>
                      <a:cubicBezTo>
                        <a:pt x="0" y="143"/>
                        <a:pt x="0" y="143"/>
                        <a:pt x="0" y="143"/>
                      </a:cubicBezTo>
                      <a:cubicBezTo>
                        <a:pt x="0" y="202"/>
                        <a:pt x="48" y="250"/>
                        <a:pt x="107" y="250"/>
                      </a:cubicBezTo>
                      <a:cubicBezTo>
                        <a:pt x="166" y="250"/>
                        <a:pt x="215" y="202"/>
                        <a:pt x="215" y="143"/>
                      </a:cubicBezTo>
                      <a:cubicBezTo>
                        <a:pt x="215" y="107"/>
                        <a:pt x="215" y="107"/>
                        <a:pt x="215" y="107"/>
                      </a:cubicBezTo>
                      <a:cubicBezTo>
                        <a:pt x="215" y="48"/>
                        <a:pt x="166" y="0"/>
                        <a:pt x="107" y="0"/>
                      </a:cubicBezTo>
                      <a:close/>
                      <a:moveTo>
                        <a:pt x="151" y="143"/>
                      </a:moveTo>
                      <a:cubicBezTo>
                        <a:pt x="151" y="167"/>
                        <a:pt x="131" y="186"/>
                        <a:pt x="107" y="186"/>
                      </a:cubicBezTo>
                      <a:cubicBezTo>
                        <a:pt x="83" y="186"/>
                        <a:pt x="64" y="167"/>
                        <a:pt x="64" y="143"/>
                      </a:cubicBezTo>
                      <a:cubicBezTo>
                        <a:pt x="64" y="107"/>
                        <a:pt x="64" y="107"/>
                        <a:pt x="64" y="107"/>
                      </a:cubicBezTo>
                      <a:cubicBezTo>
                        <a:pt x="64" y="83"/>
                        <a:pt x="83" y="64"/>
                        <a:pt x="107" y="64"/>
                      </a:cubicBezTo>
                      <a:cubicBezTo>
                        <a:pt x="131" y="64"/>
                        <a:pt x="151" y="83"/>
                        <a:pt x="151" y="107"/>
                      </a:cubicBezTo>
                      <a:lnTo>
                        <a:pt x="151" y="143"/>
                      </a:lnTo>
                      <a:close/>
                      <a:moveTo>
                        <a:pt x="151" y="143"/>
                      </a:moveTo>
                      <a:cubicBezTo>
                        <a:pt x="151" y="143"/>
                        <a:pt x="151" y="143"/>
                        <a:pt x="151" y="143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34" name="Freeform 23">
                  <a:extLst>
                    <a:ext uri="{FF2B5EF4-FFF2-40B4-BE49-F238E27FC236}">
                      <a16:creationId xmlns:a16="http://schemas.microsoft.com/office/drawing/2014/main" id="{815E9E3E-0052-4A33-903C-ED8D1B3FF8A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06" y="2254"/>
                  <a:ext cx="162" cy="42"/>
                </a:xfrm>
                <a:custGeom>
                  <a:avLst/>
                  <a:gdLst>
                    <a:gd name="T0" fmla="*/ 216 w 248"/>
                    <a:gd name="T1" fmla="*/ 0 h 64"/>
                    <a:gd name="T2" fmla="*/ 32 w 248"/>
                    <a:gd name="T3" fmla="*/ 0 h 64"/>
                    <a:gd name="T4" fmla="*/ 0 w 248"/>
                    <a:gd name="T5" fmla="*/ 32 h 64"/>
                    <a:gd name="T6" fmla="*/ 32 w 248"/>
                    <a:gd name="T7" fmla="*/ 64 h 64"/>
                    <a:gd name="T8" fmla="*/ 216 w 248"/>
                    <a:gd name="T9" fmla="*/ 64 h 64"/>
                    <a:gd name="T10" fmla="*/ 248 w 248"/>
                    <a:gd name="T11" fmla="*/ 32 h 64"/>
                    <a:gd name="T12" fmla="*/ 216 w 248"/>
                    <a:gd name="T13" fmla="*/ 0 h 64"/>
                    <a:gd name="T14" fmla="*/ 216 w 248"/>
                    <a:gd name="T15" fmla="*/ 0 h 64"/>
                    <a:gd name="T16" fmla="*/ 216 w 248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8" h="64">
                      <a:moveTo>
                        <a:pt x="216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216" y="64"/>
                        <a:pt x="216" y="64"/>
                        <a:pt x="216" y="64"/>
                      </a:cubicBezTo>
                      <a:cubicBezTo>
                        <a:pt x="234" y="64"/>
                        <a:pt x="248" y="50"/>
                        <a:pt x="248" y="32"/>
                      </a:cubicBezTo>
                      <a:cubicBezTo>
                        <a:pt x="248" y="15"/>
                        <a:pt x="234" y="0"/>
                        <a:pt x="216" y="0"/>
                      </a:cubicBezTo>
                      <a:close/>
                      <a:moveTo>
                        <a:pt x="216" y="0"/>
                      </a:moveTo>
                      <a:cubicBezTo>
                        <a:pt x="216" y="0"/>
                        <a:pt x="216" y="0"/>
                        <a:pt x="216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35" name="Freeform 24">
                  <a:extLst>
                    <a:ext uri="{FF2B5EF4-FFF2-40B4-BE49-F238E27FC236}">
                      <a16:creationId xmlns:a16="http://schemas.microsoft.com/office/drawing/2014/main" id="{38A69DC9-C31F-4689-AAFF-851E0DA34A2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54" y="1962"/>
                  <a:ext cx="114" cy="42"/>
                </a:xfrm>
                <a:custGeom>
                  <a:avLst/>
                  <a:gdLst>
                    <a:gd name="T0" fmla="*/ 143 w 175"/>
                    <a:gd name="T1" fmla="*/ 0 h 64"/>
                    <a:gd name="T2" fmla="*/ 32 w 175"/>
                    <a:gd name="T3" fmla="*/ 0 h 64"/>
                    <a:gd name="T4" fmla="*/ 0 w 175"/>
                    <a:gd name="T5" fmla="*/ 32 h 64"/>
                    <a:gd name="T6" fmla="*/ 32 w 175"/>
                    <a:gd name="T7" fmla="*/ 64 h 64"/>
                    <a:gd name="T8" fmla="*/ 143 w 175"/>
                    <a:gd name="T9" fmla="*/ 64 h 64"/>
                    <a:gd name="T10" fmla="*/ 175 w 175"/>
                    <a:gd name="T11" fmla="*/ 32 h 64"/>
                    <a:gd name="T12" fmla="*/ 143 w 175"/>
                    <a:gd name="T13" fmla="*/ 0 h 64"/>
                    <a:gd name="T14" fmla="*/ 143 w 175"/>
                    <a:gd name="T15" fmla="*/ 0 h 64"/>
                    <a:gd name="T16" fmla="*/ 143 w 175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5" h="64">
                      <a:moveTo>
                        <a:pt x="143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143" y="64"/>
                        <a:pt x="143" y="64"/>
                        <a:pt x="143" y="64"/>
                      </a:cubicBezTo>
                      <a:cubicBezTo>
                        <a:pt x="161" y="64"/>
                        <a:pt x="175" y="50"/>
                        <a:pt x="175" y="32"/>
                      </a:cubicBezTo>
                      <a:cubicBezTo>
                        <a:pt x="175" y="14"/>
                        <a:pt x="161" y="0"/>
                        <a:pt x="143" y="0"/>
                      </a:cubicBezTo>
                      <a:close/>
                      <a:moveTo>
                        <a:pt x="143" y="0"/>
                      </a:moveTo>
                      <a:cubicBezTo>
                        <a:pt x="143" y="0"/>
                        <a:pt x="143" y="0"/>
                        <a:pt x="143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36" name="Freeform 25">
                  <a:extLst>
                    <a:ext uri="{FF2B5EF4-FFF2-40B4-BE49-F238E27FC236}">
                      <a16:creationId xmlns:a16="http://schemas.microsoft.com/office/drawing/2014/main" id="{2A34A322-5EE7-42C4-B96C-4912BAD4F50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06" y="1865"/>
                  <a:ext cx="162" cy="42"/>
                </a:xfrm>
                <a:custGeom>
                  <a:avLst/>
                  <a:gdLst>
                    <a:gd name="T0" fmla="*/ 216 w 248"/>
                    <a:gd name="T1" fmla="*/ 0 h 64"/>
                    <a:gd name="T2" fmla="*/ 32 w 248"/>
                    <a:gd name="T3" fmla="*/ 0 h 64"/>
                    <a:gd name="T4" fmla="*/ 0 w 248"/>
                    <a:gd name="T5" fmla="*/ 32 h 64"/>
                    <a:gd name="T6" fmla="*/ 32 w 248"/>
                    <a:gd name="T7" fmla="*/ 64 h 64"/>
                    <a:gd name="T8" fmla="*/ 216 w 248"/>
                    <a:gd name="T9" fmla="*/ 64 h 64"/>
                    <a:gd name="T10" fmla="*/ 248 w 248"/>
                    <a:gd name="T11" fmla="*/ 32 h 64"/>
                    <a:gd name="T12" fmla="*/ 216 w 248"/>
                    <a:gd name="T13" fmla="*/ 0 h 64"/>
                    <a:gd name="T14" fmla="*/ 216 w 248"/>
                    <a:gd name="T15" fmla="*/ 0 h 64"/>
                    <a:gd name="T16" fmla="*/ 216 w 248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8" h="64">
                      <a:moveTo>
                        <a:pt x="216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49"/>
                        <a:pt x="14" y="64"/>
                        <a:pt x="32" y="64"/>
                      </a:cubicBezTo>
                      <a:cubicBezTo>
                        <a:pt x="216" y="64"/>
                        <a:pt x="216" y="64"/>
                        <a:pt x="216" y="64"/>
                      </a:cubicBezTo>
                      <a:cubicBezTo>
                        <a:pt x="234" y="64"/>
                        <a:pt x="248" y="49"/>
                        <a:pt x="248" y="32"/>
                      </a:cubicBezTo>
                      <a:cubicBezTo>
                        <a:pt x="248" y="14"/>
                        <a:pt x="234" y="0"/>
                        <a:pt x="216" y="0"/>
                      </a:cubicBezTo>
                      <a:close/>
                      <a:moveTo>
                        <a:pt x="216" y="0"/>
                      </a:moveTo>
                      <a:cubicBezTo>
                        <a:pt x="216" y="0"/>
                        <a:pt x="216" y="0"/>
                        <a:pt x="216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37" name="Freeform 26">
                  <a:extLst>
                    <a:ext uri="{FF2B5EF4-FFF2-40B4-BE49-F238E27FC236}">
                      <a16:creationId xmlns:a16="http://schemas.microsoft.com/office/drawing/2014/main" id="{1D15CA9F-8115-4901-8497-8D25AF8FA0F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54" y="1766"/>
                  <a:ext cx="114" cy="42"/>
                </a:xfrm>
                <a:custGeom>
                  <a:avLst/>
                  <a:gdLst>
                    <a:gd name="T0" fmla="*/ 143 w 175"/>
                    <a:gd name="T1" fmla="*/ 0 h 64"/>
                    <a:gd name="T2" fmla="*/ 32 w 175"/>
                    <a:gd name="T3" fmla="*/ 0 h 64"/>
                    <a:gd name="T4" fmla="*/ 0 w 175"/>
                    <a:gd name="T5" fmla="*/ 32 h 64"/>
                    <a:gd name="T6" fmla="*/ 32 w 175"/>
                    <a:gd name="T7" fmla="*/ 64 h 64"/>
                    <a:gd name="T8" fmla="*/ 143 w 175"/>
                    <a:gd name="T9" fmla="*/ 64 h 64"/>
                    <a:gd name="T10" fmla="*/ 175 w 175"/>
                    <a:gd name="T11" fmla="*/ 32 h 64"/>
                    <a:gd name="T12" fmla="*/ 143 w 175"/>
                    <a:gd name="T13" fmla="*/ 0 h 64"/>
                    <a:gd name="T14" fmla="*/ 143 w 175"/>
                    <a:gd name="T15" fmla="*/ 0 h 64"/>
                    <a:gd name="T16" fmla="*/ 143 w 175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5" h="64">
                      <a:moveTo>
                        <a:pt x="143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143" y="64"/>
                        <a:pt x="143" y="64"/>
                        <a:pt x="143" y="64"/>
                      </a:cubicBezTo>
                      <a:cubicBezTo>
                        <a:pt x="161" y="64"/>
                        <a:pt x="175" y="50"/>
                        <a:pt x="175" y="32"/>
                      </a:cubicBezTo>
                      <a:cubicBezTo>
                        <a:pt x="175" y="14"/>
                        <a:pt x="161" y="0"/>
                        <a:pt x="143" y="0"/>
                      </a:cubicBezTo>
                      <a:close/>
                      <a:moveTo>
                        <a:pt x="143" y="0"/>
                      </a:moveTo>
                      <a:cubicBezTo>
                        <a:pt x="143" y="0"/>
                        <a:pt x="143" y="0"/>
                        <a:pt x="143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38" name="Freeform 27">
                  <a:extLst>
                    <a:ext uri="{FF2B5EF4-FFF2-40B4-BE49-F238E27FC236}">
                      <a16:creationId xmlns:a16="http://schemas.microsoft.com/office/drawing/2014/main" id="{316960EA-7BBA-438C-AF53-486D5602DB7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06" y="1670"/>
                  <a:ext cx="162" cy="42"/>
                </a:xfrm>
                <a:custGeom>
                  <a:avLst/>
                  <a:gdLst>
                    <a:gd name="T0" fmla="*/ 216 w 248"/>
                    <a:gd name="T1" fmla="*/ 0 h 64"/>
                    <a:gd name="T2" fmla="*/ 32 w 248"/>
                    <a:gd name="T3" fmla="*/ 0 h 64"/>
                    <a:gd name="T4" fmla="*/ 0 w 248"/>
                    <a:gd name="T5" fmla="*/ 32 h 64"/>
                    <a:gd name="T6" fmla="*/ 32 w 248"/>
                    <a:gd name="T7" fmla="*/ 64 h 64"/>
                    <a:gd name="T8" fmla="*/ 216 w 248"/>
                    <a:gd name="T9" fmla="*/ 64 h 64"/>
                    <a:gd name="T10" fmla="*/ 248 w 248"/>
                    <a:gd name="T11" fmla="*/ 32 h 64"/>
                    <a:gd name="T12" fmla="*/ 216 w 248"/>
                    <a:gd name="T13" fmla="*/ 0 h 64"/>
                    <a:gd name="T14" fmla="*/ 216 w 248"/>
                    <a:gd name="T15" fmla="*/ 0 h 64"/>
                    <a:gd name="T16" fmla="*/ 216 w 248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8" h="64">
                      <a:moveTo>
                        <a:pt x="216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49"/>
                        <a:pt x="14" y="64"/>
                        <a:pt x="32" y="64"/>
                      </a:cubicBezTo>
                      <a:cubicBezTo>
                        <a:pt x="216" y="64"/>
                        <a:pt x="216" y="64"/>
                        <a:pt x="216" y="64"/>
                      </a:cubicBezTo>
                      <a:cubicBezTo>
                        <a:pt x="234" y="64"/>
                        <a:pt x="248" y="49"/>
                        <a:pt x="248" y="32"/>
                      </a:cubicBezTo>
                      <a:cubicBezTo>
                        <a:pt x="248" y="14"/>
                        <a:pt x="234" y="0"/>
                        <a:pt x="216" y="0"/>
                      </a:cubicBezTo>
                      <a:close/>
                      <a:moveTo>
                        <a:pt x="216" y="0"/>
                      </a:moveTo>
                      <a:cubicBezTo>
                        <a:pt x="216" y="0"/>
                        <a:pt x="216" y="0"/>
                        <a:pt x="216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39" name="Freeform 28">
                  <a:extLst>
                    <a:ext uri="{FF2B5EF4-FFF2-40B4-BE49-F238E27FC236}">
                      <a16:creationId xmlns:a16="http://schemas.microsoft.com/office/drawing/2014/main" id="{1DB79AEA-2633-4F8B-BD1E-5A265DF88B7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54" y="2157"/>
                  <a:ext cx="114" cy="42"/>
                </a:xfrm>
                <a:custGeom>
                  <a:avLst/>
                  <a:gdLst>
                    <a:gd name="T0" fmla="*/ 143 w 175"/>
                    <a:gd name="T1" fmla="*/ 0 h 64"/>
                    <a:gd name="T2" fmla="*/ 32 w 175"/>
                    <a:gd name="T3" fmla="*/ 0 h 64"/>
                    <a:gd name="T4" fmla="*/ 0 w 175"/>
                    <a:gd name="T5" fmla="*/ 32 h 64"/>
                    <a:gd name="T6" fmla="*/ 32 w 175"/>
                    <a:gd name="T7" fmla="*/ 64 h 64"/>
                    <a:gd name="T8" fmla="*/ 143 w 175"/>
                    <a:gd name="T9" fmla="*/ 64 h 64"/>
                    <a:gd name="T10" fmla="*/ 175 w 175"/>
                    <a:gd name="T11" fmla="*/ 32 h 64"/>
                    <a:gd name="T12" fmla="*/ 143 w 175"/>
                    <a:gd name="T13" fmla="*/ 0 h 64"/>
                    <a:gd name="T14" fmla="*/ 143 w 175"/>
                    <a:gd name="T15" fmla="*/ 0 h 64"/>
                    <a:gd name="T16" fmla="*/ 143 w 175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5" h="64">
                      <a:moveTo>
                        <a:pt x="143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4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143" y="64"/>
                        <a:pt x="143" y="64"/>
                        <a:pt x="143" y="64"/>
                      </a:cubicBezTo>
                      <a:cubicBezTo>
                        <a:pt x="161" y="64"/>
                        <a:pt x="175" y="50"/>
                        <a:pt x="175" y="32"/>
                      </a:cubicBezTo>
                      <a:cubicBezTo>
                        <a:pt x="175" y="14"/>
                        <a:pt x="161" y="0"/>
                        <a:pt x="143" y="0"/>
                      </a:cubicBezTo>
                      <a:close/>
                      <a:moveTo>
                        <a:pt x="143" y="0"/>
                      </a:moveTo>
                      <a:cubicBezTo>
                        <a:pt x="143" y="0"/>
                        <a:pt x="143" y="0"/>
                        <a:pt x="143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  <p:sp>
              <p:nvSpPr>
                <p:cNvPr id="1340" name="Freeform 29">
                  <a:extLst>
                    <a:ext uri="{FF2B5EF4-FFF2-40B4-BE49-F238E27FC236}">
                      <a16:creationId xmlns:a16="http://schemas.microsoft.com/office/drawing/2014/main" id="{8C692A3B-F43F-4945-A4AD-10FF8D6D863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306" y="2058"/>
                  <a:ext cx="162" cy="42"/>
                </a:xfrm>
                <a:custGeom>
                  <a:avLst/>
                  <a:gdLst>
                    <a:gd name="T0" fmla="*/ 216 w 248"/>
                    <a:gd name="T1" fmla="*/ 0 h 64"/>
                    <a:gd name="T2" fmla="*/ 32 w 248"/>
                    <a:gd name="T3" fmla="*/ 0 h 64"/>
                    <a:gd name="T4" fmla="*/ 0 w 248"/>
                    <a:gd name="T5" fmla="*/ 32 h 64"/>
                    <a:gd name="T6" fmla="*/ 32 w 248"/>
                    <a:gd name="T7" fmla="*/ 64 h 64"/>
                    <a:gd name="T8" fmla="*/ 216 w 248"/>
                    <a:gd name="T9" fmla="*/ 64 h 64"/>
                    <a:gd name="T10" fmla="*/ 248 w 248"/>
                    <a:gd name="T11" fmla="*/ 32 h 64"/>
                    <a:gd name="T12" fmla="*/ 216 w 248"/>
                    <a:gd name="T13" fmla="*/ 0 h 64"/>
                    <a:gd name="T14" fmla="*/ 216 w 248"/>
                    <a:gd name="T15" fmla="*/ 0 h 64"/>
                    <a:gd name="T16" fmla="*/ 216 w 248"/>
                    <a:gd name="T17" fmla="*/ 0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48" h="64">
                      <a:moveTo>
                        <a:pt x="216" y="0"/>
                      </a:move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14" y="0"/>
                        <a:pt x="0" y="15"/>
                        <a:pt x="0" y="32"/>
                      </a:cubicBezTo>
                      <a:cubicBezTo>
                        <a:pt x="0" y="50"/>
                        <a:pt x="14" y="64"/>
                        <a:pt x="32" y="64"/>
                      </a:cubicBezTo>
                      <a:cubicBezTo>
                        <a:pt x="216" y="64"/>
                        <a:pt x="216" y="64"/>
                        <a:pt x="216" y="64"/>
                      </a:cubicBezTo>
                      <a:cubicBezTo>
                        <a:pt x="234" y="64"/>
                        <a:pt x="248" y="50"/>
                        <a:pt x="248" y="32"/>
                      </a:cubicBezTo>
                      <a:cubicBezTo>
                        <a:pt x="248" y="15"/>
                        <a:pt x="234" y="0"/>
                        <a:pt x="216" y="0"/>
                      </a:cubicBezTo>
                      <a:close/>
                      <a:moveTo>
                        <a:pt x="216" y="0"/>
                      </a:moveTo>
                      <a:cubicBezTo>
                        <a:pt x="216" y="0"/>
                        <a:pt x="216" y="0"/>
                        <a:pt x="216" y="0"/>
                      </a:cubicBezTo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3297" tIns="46649" rIns="93297" bIns="46649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 sz="1837"/>
                </a:p>
              </p:txBody>
            </p:sp>
          </p:grpSp>
          <p:grpSp>
            <p:nvGrpSpPr>
              <p:cNvPr id="1187" name="Группа 23">
                <a:extLst>
                  <a:ext uri="{FF2B5EF4-FFF2-40B4-BE49-F238E27FC236}">
                    <a16:creationId xmlns:a16="http://schemas.microsoft.com/office/drawing/2014/main" id="{06C1C1F9-8B37-4836-A2B6-4945EA3F4125}"/>
                  </a:ext>
                </a:extLst>
              </p:cNvPr>
              <p:cNvGrpSpPr/>
              <p:nvPr/>
            </p:nvGrpSpPr>
            <p:grpSpPr>
              <a:xfrm>
                <a:off x="7659012" y="3230642"/>
                <a:ext cx="456974" cy="408533"/>
                <a:chOff x="0" y="0"/>
                <a:chExt cx="437350" cy="390989"/>
              </a:xfrm>
              <a:grpFill/>
            </p:grpSpPr>
            <p:grpSp>
              <p:nvGrpSpPr>
                <p:cNvPr id="1287" name="Группа 1425">
                  <a:extLst>
                    <a:ext uri="{FF2B5EF4-FFF2-40B4-BE49-F238E27FC236}">
                      <a16:creationId xmlns:a16="http://schemas.microsoft.com/office/drawing/2014/main" id="{F1E520AF-2030-47C0-A28C-E2266A4DE92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266971" cy="144450"/>
                  <a:chOff x="0" y="0"/>
                  <a:chExt cx="266970" cy="144449"/>
                </a:xfrm>
                <a:grpFill/>
              </p:grpSpPr>
              <p:sp>
                <p:nvSpPr>
                  <p:cNvPr id="1326" name="Полилиния: фигура 1465">
                    <a:extLst>
                      <a:ext uri="{FF2B5EF4-FFF2-40B4-BE49-F238E27FC236}">
                        <a16:creationId xmlns:a16="http://schemas.microsoft.com/office/drawing/2014/main" id="{5AAAF83B-28BC-40E0-A92C-03824BE994C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83648" cy="1444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2765" y="19008"/>
                        </a:moveTo>
                        <a:lnTo>
                          <a:pt x="19380" y="19008"/>
                        </a:lnTo>
                        <a:lnTo>
                          <a:pt x="20399" y="20304"/>
                        </a:lnTo>
                        <a:lnTo>
                          <a:pt x="19380" y="21600"/>
                        </a:lnTo>
                        <a:lnTo>
                          <a:pt x="12765" y="21600"/>
                        </a:lnTo>
                        <a:lnTo>
                          <a:pt x="11746" y="20304"/>
                        </a:lnTo>
                        <a:close/>
                        <a:moveTo>
                          <a:pt x="2220" y="19008"/>
                        </a:moveTo>
                        <a:lnTo>
                          <a:pt x="8835" y="19008"/>
                        </a:lnTo>
                        <a:lnTo>
                          <a:pt x="9854" y="20304"/>
                        </a:lnTo>
                        <a:lnTo>
                          <a:pt x="8835" y="21600"/>
                        </a:lnTo>
                        <a:lnTo>
                          <a:pt x="181" y="21600"/>
                        </a:lnTo>
                        <a:close/>
                        <a:moveTo>
                          <a:pt x="20581" y="11030"/>
                        </a:moveTo>
                        <a:lnTo>
                          <a:pt x="21600" y="12326"/>
                        </a:lnTo>
                        <a:lnTo>
                          <a:pt x="21600" y="18778"/>
                        </a:lnTo>
                        <a:lnTo>
                          <a:pt x="20581" y="20074"/>
                        </a:lnTo>
                        <a:lnTo>
                          <a:pt x="19561" y="18778"/>
                        </a:lnTo>
                        <a:lnTo>
                          <a:pt x="19561" y="12326"/>
                        </a:lnTo>
                        <a:close/>
                        <a:moveTo>
                          <a:pt x="1019" y="11030"/>
                        </a:moveTo>
                        <a:lnTo>
                          <a:pt x="2039" y="12326"/>
                        </a:lnTo>
                        <a:lnTo>
                          <a:pt x="2039" y="18778"/>
                        </a:lnTo>
                        <a:lnTo>
                          <a:pt x="0" y="21370"/>
                        </a:lnTo>
                        <a:lnTo>
                          <a:pt x="0" y="12326"/>
                        </a:lnTo>
                        <a:close/>
                        <a:moveTo>
                          <a:pt x="13966" y="9504"/>
                        </a:moveTo>
                        <a:lnTo>
                          <a:pt x="19380" y="9504"/>
                        </a:lnTo>
                        <a:lnTo>
                          <a:pt x="20399" y="10800"/>
                        </a:lnTo>
                        <a:lnTo>
                          <a:pt x="19380" y="12096"/>
                        </a:lnTo>
                        <a:lnTo>
                          <a:pt x="13966" y="12096"/>
                        </a:lnTo>
                        <a:lnTo>
                          <a:pt x="12947" y="10800"/>
                        </a:lnTo>
                        <a:close/>
                        <a:moveTo>
                          <a:pt x="2220" y="9504"/>
                        </a:moveTo>
                        <a:lnTo>
                          <a:pt x="7634" y="9504"/>
                        </a:lnTo>
                        <a:lnTo>
                          <a:pt x="8653" y="10800"/>
                        </a:lnTo>
                        <a:lnTo>
                          <a:pt x="7634" y="12096"/>
                        </a:lnTo>
                        <a:lnTo>
                          <a:pt x="2220" y="12096"/>
                        </a:lnTo>
                        <a:lnTo>
                          <a:pt x="1201" y="10800"/>
                        </a:lnTo>
                        <a:close/>
                        <a:moveTo>
                          <a:pt x="8835" y="1526"/>
                        </a:moveTo>
                        <a:lnTo>
                          <a:pt x="9854" y="2822"/>
                        </a:lnTo>
                        <a:lnTo>
                          <a:pt x="9854" y="9274"/>
                        </a:lnTo>
                        <a:lnTo>
                          <a:pt x="8835" y="10570"/>
                        </a:lnTo>
                        <a:lnTo>
                          <a:pt x="7815" y="9274"/>
                        </a:lnTo>
                        <a:lnTo>
                          <a:pt x="7815" y="2822"/>
                        </a:lnTo>
                        <a:close/>
                        <a:moveTo>
                          <a:pt x="11746" y="230"/>
                        </a:moveTo>
                        <a:lnTo>
                          <a:pt x="13785" y="2822"/>
                        </a:lnTo>
                        <a:lnTo>
                          <a:pt x="13785" y="9274"/>
                        </a:lnTo>
                        <a:lnTo>
                          <a:pt x="12765" y="10570"/>
                        </a:lnTo>
                        <a:lnTo>
                          <a:pt x="11746" y="9274"/>
                        </a:lnTo>
                        <a:close/>
                        <a:moveTo>
                          <a:pt x="11927" y="0"/>
                        </a:moveTo>
                        <a:lnTo>
                          <a:pt x="21600" y="0"/>
                        </a:lnTo>
                        <a:lnTo>
                          <a:pt x="19561" y="2592"/>
                        </a:lnTo>
                        <a:lnTo>
                          <a:pt x="13966" y="2592"/>
                        </a:lnTo>
                        <a:close/>
                        <a:moveTo>
                          <a:pt x="2220" y="0"/>
                        </a:moveTo>
                        <a:lnTo>
                          <a:pt x="7634" y="0"/>
                        </a:lnTo>
                        <a:lnTo>
                          <a:pt x="8653" y="1296"/>
                        </a:lnTo>
                        <a:lnTo>
                          <a:pt x="7634" y="2592"/>
                        </a:lnTo>
                        <a:lnTo>
                          <a:pt x="2220" y="2592"/>
                        </a:lnTo>
                        <a:lnTo>
                          <a:pt x="1201" y="1296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 algn="ctr"/>
                    <a:endParaRPr sz="1837"/>
                  </a:p>
                </p:txBody>
              </p:sp>
              <p:grpSp>
                <p:nvGrpSpPr>
                  <p:cNvPr id="1327" name="Группа 1466">
                    <a:extLst>
                      <a:ext uri="{FF2B5EF4-FFF2-40B4-BE49-F238E27FC236}">
                        <a16:creationId xmlns:a16="http://schemas.microsoft.com/office/drawing/2014/main" id="{3BF48E47-A5D4-4B9A-A632-9D10AA1F699C}"/>
                      </a:ext>
                    </a:extLst>
                  </p:cNvPr>
                  <p:cNvGrpSpPr/>
                  <p:nvPr/>
                </p:nvGrpSpPr>
                <p:grpSpPr>
                  <a:xfrm>
                    <a:off x="211685" y="72325"/>
                    <a:ext cx="55286" cy="68026"/>
                    <a:chOff x="0" y="0"/>
                    <a:chExt cx="55285" cy="68025"/>
                  </a:xfrm>
                  <a:grpFill/>
                </p:grpSpPr>
                <p:sp>
                  <p:nvSpPr>
                    <p:cNvPr id="1328" name="Полилиния: фигура 1467">
                      <a:extLst>
                        <a:ext uri="{FF2B5EF4-FFF2-40B4-BE49-F238E27FC236}">
                          <a16:creationId xmlns:a16="http://schemas.microsoft.com/office/drawing/2014/main" id="{5130A873-50E0-454D-9B3B-AFC2E8EE26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8" y="4503"/>
                      <a:ext cx="45058" cy="635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479" y="18837"/>
                          </a:moveTo>
                          <a:lnTo>
                            <a:pt x="0" y="16828"/>
                          </a:lnTo>
                          <a:lnTo>
                            <a:pt x="1416" y="4521"/>
                          </a:lnTo>
                          <a:lnTo>
                            <a:pt x="4426" y="2512"/>
                          </a:lnTo>
                          <a:lnTo>
                            <a:pt x="6905" y="4521"/>
                          </a:lnTo>
                          <a:lnTo>
                            <a:pt x="5488" y="16828"/>
                          </a:lnTo>
                          <a:lnTo>
                            <a:pt x="2479" y="18837"/>
                          </a:lnTo>
                          <a:close/>
                          <a:moveTo>
                            <a:pt x="4957" y="2009"/>
                          </a:moveTo>
                          <a:lnTo>
                            <a:pt x="7967" y="0"/>
                          </a:lnTo>
                          <a:lnTo>
                            <a:pt x="18944" y="0"/>
                          </a:lnTo>
                          <a:lnTo>
                            <a:pt x="21600" y="2009"/>
                          </a:lnTo>
                          <a:lnTo>
                            <a:pt x="18413" y="4019"/>
                          </a:lnTo>
                          <a:lnTo>
                            <a:pt x="7436" y="4019"/>
                          </a:lnTo>
                          <a:lnTo>
                            <a:pt x="4957" y="2009"/>
                          </a:lnTo>
                          <a:close/>
                          <a:moveTo>
                            <a:pt x="3010" y="19591"/>
                          </a:moveTo>
                          <a:lnTo>
                            <a:pt x="6020" y="17581"/>
                          </a:lnTo>
                          <a:lnTo>
                            <a:pt x="16997" y="17581"/>
                          </a:lnTo>
                          <a:lnTo>
                            <a:pt x="19652" y="19591"/>
                          </a:lnTo>
                          <a:lnTo>
                            <a:pt x="16465" y="21600"/>
                          </a:lnTo>
                          <a:lnTo>
                            <a:pt x="5488" y="21600"/>
                          </a:lnTo>
                          <a:lnTo>
                            <a:pt x="3010" y="19591"/>
                          </a:lnTo>
                          <a:close/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6731" tIns="36731" rIns="36731" bIns="36731" numCol="1" anchor="t">
                      <a:noAutofit/>
                    </a:bodyPr>
                    <a:lstStyle/>
                    <a:p>
                      <a:pPr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837"/>
                    </a:p>
                  </p:txBody>
                </p:sp>
                <p:sp>
                  <p:nvSpPr>
                    <p:cNvPr id="1329" name="Полилиния: фигура 1468">
                      <a:extLst>
                        <a:ext uri="{FF2B5EF4-FFF2-40B4-BE49-F238E27FC236}">
                          <a16:creationId xmlns:a16="http://schemas.microsoft.com/office/drawing/2014/main" id="{242AA017-814B-4CCA-8104-0B52A0D75E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700" cy="127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1475"/>
                          </a:moveTo>
                          <a:cubicBezTo>
                            <a:pt x="0" y="10125"/>
                            <a:pt x="0" y="8775"/>
                            <a:pt x="696" y="7425"/>
                          </a:cubicBezTo>
                          <a:cubicBezTo>
                            <a:pt x="1394" y="6075"/>
                            <a:pt x="2090" y="4725"/>
                            <a:pt x="2787" y="4050"/>
                          </a:cubicBezTo>
                          <a:cubicBezTo>
                            <a:pt x="3484" y="2700"/>
                            <a:pt x="4877" y="2025"/>
                            <a:pt x="6271" y="1350"/>
                          </a:cubicBezTo>
                          <a:cubicBezTo>
                            <a:pt x="7664" y="675"/>
                            <a:pt x="9058" y="0"/>
                            <a:pt x="11149" y="0"/>
                          </a:cubicBezTo>
                          <a:cubicBezTo>
                            <a:pt x="12542" y="0"/>
                            <a:pt x="13936" y="0"/>
                            <a:pt x="15329" y="675"/>
                          </a:cubicBezTo>
                          <a:cubicBezTo>
                            <a:pt x="16723" y="1350"/>
                            <a:pt x="18116" y="2025"/>
                            <a:pt x="18813" y="3375"/>
                          </a:cubicBezTo>
                          <a:cubicBezTo>
                            <a:pt x="19510" y="4725"/>
                            <a:pt x="20206" y="5400"/>
                            <a:pt x="20904" y="6750"/>
                          </a:cubicBezTo>
                          <a:cubicBezTo>
                            <a:pt x="21600" y="8100"/>
                            <a:pt x="21600" y="9450"/>
                            <a:pt x="21600" y="10800"/>
                          </a:cubicBezTo>
                          <a:cubicBezTo>
                            <a:pt x="21600" y="12150"/>
                            <a:pt x="21600" y="13500"/>
                            <a:pt x="20904" y="14850"/>
                          </a:cubicBezTo>
                          <a:cubicBezTo>
                            <a:pt x="20206" y="16200"/>
                            <a:pt x="19510" y="17550"/>
                            <a:pt x="18813" y="18225"/>
                          </a:cubicBezTo>
                          <a:cubicBezTo>
                            <a:pt x="18116" y="19575"/>
                            <a:pt x="16723" y="20250"/>
                            <a:pt x="15329" y="20925"/>
                          </a:cubicBezTo>
                          <a:cubicBezTo>
                            <a:pt x="13936" y="21600"/>
                            <a:pt x="12542" y="21600"/>
                            <a:pt x="11149" y="21600"/>
                          </a:cubicBezTo>
                          <a:cubicBezTo>
                            <a:pt x="9058" y="21600"/>
                            <a:pt x="7664" y="20925"/>
                            <a:pt x="6271" y="20250"/>
                          </a:cubicBezTo>
                          <a:cubicBezTo>
                            <a:pt x="4877" y="19575"/>
                            <a:pt x="3484" y="18900"/>
                            <a:pt x="2787" y="17550"/>
                          </a:cubicBezTo>
                          <a:cubicBezTo>
                            <a:pt x="2090" y="16200"/>
                            <a:pt x="1394" y="14850"/>
                            <a:pt x="696" y="14175"/>
                          </a:cubicBezTo>
                          <a:cubicBezTo>
                            <a:pt x="0" y="13500"/>
                            <a:pt x="0" y="12825"/>
                            <a:pt x="0" y="11475"/>
                          </a:cubicBezTo>
                          <a:close/>
                          <a:moveTo>
                            <a:pt x="4877" y="11475"/>
                          </a:moveTo>
                          <a:cubicBezTo>
                            <a:pt x="4877" y="14850"/>
                            <a:pt x="5574" y="16875"/>
                            <a:pt x="6271" y="18225"/>
                          </a:cubicBezTo>
                          <a:cubicBezTo>
                            <a:pt x="7664" y="19575"/>
                            <a:pt x="9058" y="20250"/>
                            <a:pt x="10451" y="20250"/>
                          </a:cubicBezTo>
                          <a:cubicBezTo>
                            <a:pt x="11845" y="20250"/>
                            <a:pt x="13936" y="19575"/>
                            <a:pt x="14632" y="18225"/>
                          </a:cubicBezTo>
                          <a:cubicBezTo>
                            <a:pt x="16026" y="16875"/>
                            <a:pt x="16026" y="14175"/>
                            <a:pt x="16026" y="11475"/>
                          </a:cubicBezTo>
                          <a:cubicBezTo>
                            <a:pt x="16026" y="8100"/>
                            <a:pt x="15329" y="5400"/>
                            <a:pt x="13936" y="4050"/>
                          </a:cubicBezTo>
                          <a:cubicBezTo>
                            <a:pt x="12542" y="2700"/>
                            <a:pt x="11149" y="2025"/>
                            <a:pt x="9755" y="2025"/>
                          </a:cubicBezTo>
                          <a:cubicBezTo>
                            <a:pt x="8361" y="2025"/>
                            <a:pt x="7664" y="2025"/>
                            <a:pt x="6968" y="2700"/>
                          </a:cubicBezTo>
                          <a:cubicBezTo>
                            <a:pt x="6271" y="3375"/>
                            <a:pt x="5574" y="4050"/>
                            <a:pt x="4877" y="5400"/>
                          </a:cubicBezTo>
                          <a:cubicBezTo>
                            <a:pt x="4877" y="7425"/>
                            <a:pt x="4877" y="8775"/>
                            <a:pt x="4877" y="11475"/>
                          </a:cubicBezTo>
                          <a:close/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6731" tIns="36731" rIns="36731" bIns="36731" numCol="1" anchor="t">
                      <a:noAutofit/>
                    </a:bodyPr>
                    <a:lstStyle/>
                    <a:p>
                      <a:pPr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837"/>
                    </a:p>
                  </p:txBody>
                </p:sp>
              </p:grpSp>
            </p:grpSp>
            <p:grpSp>
              <p:nvGrpSpPr>
                <p:cNvPr id="1288" name="Группа 1426">
                  <a:extLst>
                    <a:ext uri="{FF2B5EF4-FFF2-40B4-BE49-F238E27FC236}">
                      <a16:creationId xmlns:a16="http://schemas.microsoft.com/office/drawing/2014/main" id="{202405E9-839A-47D8-B04C-2A7713ACA4CB}"/>
                    </a:ext>
                  </a:extLst>
                </p:cNvPr>
                <p:cNvGrpSpPr/>
                <p:nvPr/>
              </p:nvGrpSpPr>
              <p:grpSpPr>
                <a:xfrm>
                  <a:off x="33956" y="222028"/>
                  <a:ext cx="150388" cy="168962"/>
                  <a:chOff x="0" y="0"/>
                  <a:chExt cx="150387" cy="168960"/>
                </a:xfrm>
                <a:grpFill/>
              </p:grpSpPr>
              <p:sp>
                <p:nvSpPr>
                  <p:cNvPr id="1319" name="Полилиния: фигура 1458">
                    <a:extLst>
                      <a:ext uri="{FF2B5EF4-FFF2-40B4-BE49-F238E27FC236}">
                        <a16:creationId xmlns:a16="http://schemas.microsoft.com/office/drawing/2014/main" id="{DA770A11-3345-4FBB-B4F8-0A8DEE26DC5F}"/>
                      </a:ext>
                    </a:extLst>
                  </p:cNvPr>
                  <p:cNvSpPr/>
                  <p:nvPr/>
                </p:nvSpPr>
                <p:spPr>
                  <a:xfrm>
                    <a:off x="50328" y="64708"/>
                    <a:ext cx="45537" cy="45537"/>
                  </a:xfrm>
                  <a:prstGeom prst="ellipse">
                    <a:avLst/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320" name="Полилиния: фигура 1459">
                    <a:extLst>
                      <a:ext uri="{FF2B5EF4-FFF2-40B4-BE49-F238E27FC236}">
                        <a16:creationId xmlns:a16="http://schemas.microsoft.com/office/drawing/2014/main" id="{8DBC25E2-E482-46C4-9D33-9D889945EF9E}"/>
                      </a:ext>
                    </a:extLst>
                  </p:cNvPr>
                  <p:cNvSpPr/>
                  <p:nvPr/>
                </p:nvSpPr>
                <p:spPr>
                  <a:xfrm>
                    <a:off x="86288" y="36304"/>
                    <a:ext cx="64100" cy="305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83" h="18663" extrusionOk="0">
                        <a:moveTo>
                          <a:pt x="4207" y="17722"/>
                        </a:moveTo>
                        <a:cubicBezTo>
                          <a:pt x="5488" y="15892"/>
                          <a:pt x="6586" y="12963"/>
                          <a:pt x="9698" y="10766"/>
                        </a:cubicBezTo>
                        <a:cubicBezTo>
                          <a:pt x="13542" y="7837"/>
                          <a:pt x="19583" y="5641"/>
                          <a:pt x="19583" y="5641"/>
                        </a:cubicBezTo>
                        <a:cubicBezTo>
                          <a:pt x="19583" y="5641"/>
                          <a:pt x="15007" y="149"/>
                          <a:pt x="11895" y="149"/>
                        </a:cubicBezTo>
                        <a:cubicBezTo>
                          <a:pt x="7502" y="-217"/>
                          <a:pt x="4756" y="-583"/>
                          <a:pt x="1278" y="7837"/>
                        </a:cubicBezTo>
                        <a:cubicBezTo>
                          <a:pt x="-2017" y="15159"/>
                          <a:pt x="1827" y="21017"/>
                          <a:pt x="4207" y="17722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321" name="Полилиния: фигура 1460">
                    <a:extLst>
                      <a:ext uri="{FF2B5EF4-FFF2-40B4-BE49-F238E27FC236}">
                        <a16:creationId xmlns:a16="http://schemas.microsoft.com/office/drawing/2014/main" id="{3DAAA5DE-48AD-49E1-A5F8-CC4F77FBA68A}"/>
                      </a:ext>
                    </a:extLst>
                  </p:cNvPr>
                  <p:cNvSpPr/>
                  <p:nvPr/>
                </p:nvSpPr>
                <p:spPr>
                  <a:xfrm>
                    <a:off x="44201" y="0"/>
                    <a:ext cx="28893" cy="634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289" h="19705" extrusionOk="0">
                        <a:moveTo>
                          <a:pt x="15289" y="16759"/>
                        </a:moveTo>
                        <a:cubicBezTo>
                          <a:pt x="14889" y="15269"/>
                          <a:pt x="13289" y="13593"/>
                          <a:pt x="14089" y="10055"/>
                        </a:cubicBezTo>
                        <a:cubicBezTo>
                          <a:pt x="15289" y="5772"/>
                          <a:pt x="19289" y="0"/>
                          <a:pt x="19289" y="0"/>
                        </a:cubicBezTo>
                        <a:cubicBezTo>
                          <a:pt x="19289" y="0"/>
                          <a:pt x="9289" y="2793"/>
                          <a:pt x="5689" y="5586"/>
                        </a:cubicBezTo>
                        <a:cubicBezTo>
                          <a:pt x="889" y="9310"/>
                          <a:pt x="-2311" y="11917"/>
                          <a:pt x="2089" y="16945"/>
                        </a:cubicBezTo>
                        <a:cubicBezTo>
                          <a:pt x="6489" y="21600"/>
                          <a:pt x="15689" y="19552"/>
                          <a:pt x="15289" y="16759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322" name="Полилиния: фигура 1461">
                    <a:extLst>
                      <a:ext uri="{FF2B5EF4-FFF2-40B4-BE49-F238E27FC236}">
                        <a16:creationId xmlns:a16="http://schemas.microsoft.com/office/drawing/2014/main" id="{FA3504D1-F139-4470-B679-8095A139BE98}"/>
                      </a:ext>
                    </a:extLst>
                  </p:cNvPr>
                  <p:cNvSpPr/>
                  <p:nvPr/>
                </p:nvSpPr>
                <p:spPr>
                  <a:xfrm>
                    <a:off x="5257" y="44935"/>
                    <a:ext cx="40973" cy="568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37" h="20101" extrusionOk="0">
                        <a:moveTo>
                          <a:pt x="11692" y="19694"/>
                        </a:moveTo>
                        <a:cubicBezTo>
                          <a:pt x="18616" y="21600"/>
                          <a:pt x="20831" y="16306"/>
                          <a:pt x="17231" y="14400"/>
                        </a:cubicBezTo>
                        <a:cubicBezTo>
                          <a:pt x="15293" y="13341"/>
                          <a:pt x="12800" y="12706"/>
                          <a:pt x="9477" y="9741"/>
                        </a:cubicBezTo>
                        <a:cubicBezTo>
                          <a:pt x="5323" y="6141"/>
                          <a:pt x="615" y="0"/>
                          <a:pt x="615" y="0"/>
                        </a:cubicBezTo>
                        <a:cubicBezTo>
                          <a:pt x="615" y="0"/>
                          <a:pt x="-769" y="6141"/>
                          <a:pt x="615" y="9529"/>
                        </a:cubicBezTo>
                        <a:cubicBezTo>
                          <a:pt x="2831" y="14612"/>
                          <a:pt x="4216" y="17788"/>
                          <a:pt x="11692" y="19694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323" name="Полилиния: фигура 1462">
                    <a:extLst>
                      <a:ext uri="{FF2B5EF4-FFF2-40B4-BE49-F238E27FC236}">
                        <a16:creationId xmlns:a16="http://schemas.microsoft.com/office/drawing/2014/main" id="{402FF902-74C9-4B39-89B6-4519C626D793}"/>
                      </a:ext>
                    </a:extLst>
                  </p:cNvPr>
                  <p:cNvSpPr/>
                  <p:nvPr/>
                </p:nvSpPr>
                <p:spPr>
                  <a:xfrm>
                    <a:off x="0" y="110478"/>
                    <a:ext cx="65045" cy="2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05" h="18320" extrusionOk="0">
                        <a:moveTo>
                          <a:pt x="15792" y="620"/>
                        </a:moveTo>
                        <a:cubicBezTo>
                          <a:pt x="14339" y="2163"/>
                          <a:pt x="13250" y="4863"/>
                          <a:pt x="9983" y="6792"/>
                        </a:cubicBezTo>
                        <a:cubicBezTo>
                          <a:pt x="5990" y="9106"/>
                          <a:pt x="0" y="9877"/>
                          <a:pt x="0" y="9877"/>
                        </a:cubicBezTo>
                        <a:cubicBezTo>
                          <a:pt x="0" y="9877"/>
                          <a:pt x="4356" y="16434"/>
                          <a:pt x="7442" y="17592"/>
                        </a:cubicBezTo>
                        <a:cubicBezTo>
                          <a:pt x="11617" y="18749"/>
                          <a:pt x="14521" y="19520"/>
                          <a:pt x="18333" y="11806"/>
                        </a:cubicBezTo>
                        <a:cubicBezTo>
                          <a:pt x="21600" y="4477"/>
                          <a:pt x="18333" y="-2080"/>
                          <a:pt x="15792" y="62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324" name="Полилиния: фигура 1463">
                    <a:extLst>
                      <a:ext uri="{FF2B5EF4-FFF2-40B4-BE49-F238E27FC236}">
                        <a16:creationId xmlns:a16="http://schemas.microsoft.com/office/drawing/2014/main" id="{83AC3CD5-7EA6-48B9-A075-76DA5FB5667E}"/>
                      </a:ext>
                    </a:extLst>
                  </p:cNvPr>
                  <p:cNvSpPr/>
                  <p:nvPr/>
                </p:nvSpPr>
                <p:spPr>
                  <a:xfrm>
                    <a:off x="67702" y="108808"/>
                    <a:ext cx="35751" cy="601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38" h="19895" extrusionOk="0">
                        <a:moveTo>
                          <a:pt x="9112" y="2655"/>
                        </a:moveTo>
                        <a:cubicBezTo>
                          <a:pt x="8775" y="4240"/>
                          <a:pt x="9787" y="6222"/>
                          <a:pt x="7762" y="9789"/>
                        </a:cubicBezTo>
                        <a:cubicBezTo>
                          <a:pt x="5400" y="14148"/>
                          <a:pt x="0" y="19895"/>
                          <a:pt x="0" y="19895"/>
                        </a:cubicBezTo>
                        <a:cubicBezTo>
                          <a:pt x="0" y="19895"/>
                          <a:pt x="9112" y="17715"/>
                          <a:pt x="12825" y="15139"/>
                        </a:cubicBezTo>
                        <a:cubicBezTo>
                          <a:pt x="17887" y="11572"/>
                          <a:pt x="21600" y="9194"/>
                          <a:pt x="19575" y="3447"/>
                        </a:cubicBezTo>
                        <a:cubicBezTo>
                          <a:pt x="18225" y="-1705"/>
                          <a:pt x="9787" y="-318"/>
                          <a:pt x="9112" y="2655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325" name="Полилиния: фигура 1464">
                    <a:extLst>
                      <a:ext uri="{FF2B5EF4-FFF2-40B4-BE49-F238E27FC236}">
                        <a16:creationId xmlns:a16="http://schemas.microsoft.com/office/drawing/2014/main" id="{E44B4384-A8B4-4718-95C4-10F9C78E984F}"/>
                      </a:ext>
                    </a:extLst>
                  </p:cNvPr>
                  <p:cNvSpPr/>
                  <p:nvPr/>
                </p:nvSpPr>
                <p:spPr>
                  <a:xfrm>
                    <a:off x="100101" y="81251"/>
                    <a:ext cx="39981" cy="583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8" h="20034" extrusionOk="0">
                        <a:moveTo>
                          <a:pt x="7554" y="491"/>
                        </a:moveTo>
                        <a:cubicBezTo>
                          <a:pt x="541" y="-1566"/>
                          <a:pt x="-1984" y="3371"/>
                          <a:pt x="1663" y="5428"/>
                        </a:cubicBezTo>
                        <a:cubicBezTo>
                          <a:pt x="3346" y="6457"/>
                          <a:pt x="6151" y="7074"/>
                          <a:pt x="9237" y="10160"/>
                        </a:cubicBezTo>
                        <a:cubicBezTo>
                          <a:pt x="13164" y="13863"/>
                          <a:pt x="17652" y="20034"/>
                          <a:pt x="17652" y="20034"/>
                        </a:cubicBezTo>
                        <a:cubicBezTo>
                          <a:pt x="17652" y="20034"/>
                          <a:pt x="19616" y="14274"/>
                          <a:pt x="18213" y="10777"/>
                        </a:cubicBezTo>
                        <a:cubicBezTo>
                          <a:pt x="16530" y="6045"/>
                          <a:pt x="15127" y="2754"/>
                          <a:pt x="7554" y="491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</p:grpSp>
            <p:grpSp>
              <p:nvGrpSpPr>
                <p:cNvPr id="1289" name="Группа 1428">
                  <a:extLst>
                    <a:ext uri="{FF2B5EF4-FFF2-40B4-BE49-F238E27FC236}">
                      <a16:creationId xmlns:a16="http://schemas.microsoft.com/office/drawing/2014/main" id="{4988F3FE-9B0A-4C3F-8A8E-7F2292F077F4}"/>
                    </a:ext>
                  </a:extLst>
                </p:cNvPr>
                <p:cNvGrpSpPr/>
                <p:nvPr/>
              </p:nvGrpSpPr>
              <p:grpSpPr>
                <a:xfrm>
                  <a:off x="188179" y="65625"/>
                  <a:ext cx="249172" cy="294614"/>
                  <a:chOff x="0" y="0"/>
                  <a:chExt cx="249171" cy="294612"/>
                </a:xfrm>
                <a:grpFill/>
              </p:grpSpPr>
              <p:grpSp>
                <p:nvGrpSpPr>
                  <p:cNvPr id="1290" name="Группа 1429">
                    <a:extLst>
                      <a:ext uri="{FF2B5EF4-FFF2-40B4-BE49-F238E27FC236}">
                        <a16:creationId xmlns:a16="http://schemas.microsoft.com/office/drawing/2014/main" id="{8FF96142-3FF7-4C87-9A4C-1FB7DEEF28AA}"/>
                      </a:ext>
                    </a:extLst>
                  </p:cNvPr>
                  <p:cNvGrpSpPr/>
                  <p:nvPr/>
                </p:nvGrpSpPr>
                <p:grpSpPr>
                  <a:xfrm>
                    <a:off x="62702" y="76150"/>
                    <a:ext cx="178998" cy="218463"/>
                    <a:chOff x="0" y="0"/>
                    <a:chExt cx="178997" cy="218462"/>
                  </a:xfrm>
                  <a:grpFill/>
                </p:grpSpPr>
                <p:sp>
                  <p:nvSpPr>
                    <p:cNvPr id="1317" name="Freeform 6">
                      <a:extLst>
                        <a:ext uri="{FF2B5EF4-FFF2-40B4-BE49-F238E27FC236}">
                          <a16:creationId xmlns:a16="http://schemas.microsoft.com/office/drawing/2014/main" id="{E038DE13-714A-4C11-BDB0-AE5F554BD50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60751"/>
                      <a:ext cx="105238" cy="157712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41" h="20868" extrusionOk="0">
                          <a:moveTo>
                            <a:pt x="3042" y="18958"/>
                          </a:moveTo>
                          <a:cubicBezTo>
                            <a:pt x="-870" y="16318"/>
                            <a:pt x="-1030" y="11922"/>
                            <a:pt x="2687" y="9140"/>
                          </a:cubicBezTo>
                          <a:cubicBezTo>
                            <a:pt x="5866" y="6761"/>
                            <a:pt x="8062" y="3714"/>
                            <a:pt x="9266" y="0"/>
                          </a:cubicBezTo>
                          <a:cubicBezTo>
                            <a:pt x="10740" y="3665"/>
                            <a:pt x="13151" y="6629"/>
                            <a:pt x="16498" y="8888"/>
                          </a:cubicBezTo>
                          <a:cubicBezTo>
                            <a:pt x="20413" y="11530"/>
                            <a:pt x="20570" y="15926"/>
                            <a:pt x="16855" y="18706"/>
                          </a:cubicBezTo>
                          <a:cubicBezTo>
                            <a:pt x="13138" y="21486"/>
                            <a:pt x="6953" y="21600"/>
                            <a:pt x="3042" y="18958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>
                      <a:solidFill>
                        <a:srgbClr val="77A1D8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731" tIns="36731" rIns="36731" bIns="36731" numCol="1" anchor="t">
                      <a:noAutofit/>
                    </a:bodyPr>
                    <a:lstStyle/>
                    <a:p>
                      <a:pPr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837"/>
                    </a:p>
                  </p:txBody>
                </p:sp>
                <p:sp>
                  <p:nvSpPr>
                    <p:cNvPr id="1318" name="Freeform 6">
                      <a:extLst>
                        <a:ext uri="{FF2B5EF4-FFF2-40B4-BE49-F238E27FC236}">
                          <a16:creationId xmlns:a16="http://schemas.microsoft.com/office/drawing/2014/main" id="{EC724D96-E15D-42BD-B196-A666A81362FC}"/>
                        </a:ext>
                      </a:extLst>
                    </p:cNvPr>
                    <p:cNvSpPr/>
                    <p:nvPr/>
                  </p:nvSpPr>
                  <p:spPr>
                    <a:xfrm rot="10800000" flipH="1">
                      <a:off x="73760" y="0"/>
                      <a:ext cx="105238" cy="157711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9541" h="20868" extrusionOk="0">
                          <a:moveTo>
                            <a:pt x="3042" y="18958"/>
                          </a:moveTo>
                          <a:cubicBezTo>
                            <a:pt x="-870" y="16318"/>
                            <a:pt x="-1030" y="11922"/>
                            <a:pt x="2687" y="9140"/>
                          </a:cubicBezTo>
                          <a:cubicBezTo>
                            <a:pt x="5866" y="6761"/>
                            <a:pt x="8062" y="3714"/>
                            <a:pt x="9266" y="0"/>
                          </a:cubicBezTo>
                          <a:cubicBezTo>
                            <a:pt x="10740" y="3665"/>
                            <a:pt x="13151" y="6629"/>
                            <a:pt x="16498" y="8888"/>
                          </a:cubicBezTo>
                          <a:cubicBezTo>
                            <a:pt x="20413" y="11530"/>
                            <a:pt x="20570" y="15926"/>
                            <a:pt x="16855" y="18706"/>
                          </a:cubicBezTo>
                          <a:cubicBezTo>
                            <a:pt x="13138" y="21486"/>
                            <a:pt x="6953" y="21600"/>
                            <a:pt x="3042" y="18958"/>
                          </a:cubicBezTo>
                        </a:path>
                      </a:pathLst>
                    </a:custGeom>
                    <a:solidFill>
                      <a:schemeClr val="bg1"/>
                    </a:solidFill>
                    <a:ln w="6350" cap="flat">
                      <a:solidFill>
                        <a:srgbClr val="77A1D8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731" tIns="36731" rIns="36731" bIns="36731" numCol="1" anchor="t">
                      <a:noAutofit/>
                    </a:bodyPr>
                    <a:lstStyle/>
                    <a:p>
                      <a:pPr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837"/>
                    </a:p>
                  </p:txBody>
                </p:sp>
              </p:grpSp>
              <p:grpSp>
                <p:nvGrpSpPr>
                  <p:cNvPr id="1291" name="Группа 1430">
                    <a:extLst>
                      <a:ext uri="{FF2B5EF4-FFF2-40B4-BE49-F238E27FC236}">
                        <a16:creationId xmlns:a16="http://schemas.microsoft.com/office/drawing/2014/main" id="{79F339AF-D8B9-48DD-B523-07618E9FAD54}"/>
                      </a:ext>
                    </a:extLst>
                  </p:cNvPr>
                  <p:cNvGrpSpPr/>
                  <p:nvPr/>
                </p:nvGrpSpPr>
                <p:grpSpPr>
                  <a:xfrm>
                    <a:off x="126447" y="0"/>
                    <a:ext cx="122725" cy="88085"/>
                    <a:chOff x="0" y="0"/>
                    <a:chExt cx="122723" cy="88084"/>
                  </a:xfrm>
                  <a:grpFill/>
                </p:grpSpPr>
                <p:sp>
                  <p:nvSpPr>
                    <p:cNvPr id="1313" name="Полилиния 1297">
                      <a:extLst>
                        <a:ext uri="{FF2B5EF4-FFF2-40B4-BE49-F238E27FC236}">
                          <a16:creationId xmlns:a16="http://schemas.microsoft.com/office/drawing/2014/main" id="{DBDC9480-AB0A-4C29-9886-B0E5F01A9B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848" y="0"/>
                      <a:ext cx="12701" cy="543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535" h="21600" extrusionOk="0">
                          <a:moveTo>
                            <a:pt x="13905" y="0"/>
                          </a:moveTo>
                          <a:cubicBezTo>
                            <a:pt x="9277" y="2160"/>
                            <a:pt x="-495" y="4104"/>
                            <a:pt x="19" y="6480"/>
                          </a:cubicBezTo>
                          <a:cubicBezTo>
                            <a:pt x="534" y="8856"/>
                            <a:pt x="21105" y="11808"/>
                            <a:pt x="16991" y="14256"/>
                          </a:cubicBezTo>
                          <a:lnTo>
                            <a:pt x="4648" y="21600"/>
                          </a:lnTo>
                        </a:path>
                      </a:pathLst>
                    </a:custGeom>
                    <a:grpFill/>
                    <a:ln w="6350" cap="rnd">
                      <a:solidFill>
                        <a:srgbClr val="76A2D9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731" tIns="36731" rIns="36731" bIns="36731" numCol="1" anchor="ctr">
                      <a:noAutofit/>
                    </a:bodyPr>
                    <a:lstStyle/>
                    <a:p>
                      <a:pPr algn="ctr"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837"/>
                    </a:p>
                  </p:txBody>
                </p:sp>
                <p:sp>
                  <p:nvSpPr>
                    <p:cNvPr id="1314" name="Полилиния 1298">
                      <a:extLst>
                        <a:ext uri="{FF2B5EF4-FFF2-40B4-BE49-F238E27FC236}">
                          <a16:creationId xmlns:a16="http://schemas.microsoft.com/office/drawing/2014/main" id="{EA503B05-7621-4031-A8E6-BDEC76C1F5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" y="33768"/>
                      <a:ext cx="12701" cy="543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535" h="21600" extrusionOk="0">
                          <a:moveTo>
                            <a:pt x="13905" y="0"/>
                          </a:moveTo>
                          <a:cubicBezTo>
                            <a:pt x="9277" y="2160"/>
                            <a:pt x="-495" y="4104"/>
                            <a:pt x="19" y="6480"/>
                          </a:cubicBezTo>
                          <a:cubicBezTo>
                            <a:pt x="534" y="8856"/>
                            <a:pt x="21105" y="11808"/>
                            <a:pt x="16991" y="14256"/>
                          </a:cubicBezTo>
                          <a:lnTo>
                            <a:pt x="4648" y="21600"/>
                          </a:lnTo>
                        </a:path>
                      </a:pathLst>
                    </a:custGeom>
                    <a:grpFill/>
                    <a:ln w="6350" cap="rnd">
                      <a:solidFill>
                        <a:srgbClr val="76A2D9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731" tIns="36731" rIns="36731" bIns="36731" numCol="1" anchor="ctr">
                      <a:noAutofit/>
                    </a:bodyPr>
                    <a:lstStyle/>
                    <a:p>
                      <a:pPr algn="ctr"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837"/>
                    </a:p>
                  </p:txBody>
                </p:sp>
                <p:sp>
                  <p:nvSpPr>
                    <p:cNvPr id="1315" name="Полилиния 1299">
                      <a:extLst>
                        <a:ext uri="{FF2B5EF4-FFF2-40B4-BE49-F238E27FC236}">
                          <a16:creationId xmlns:a16="http://schemas.microsoft.com/office/drawing/2014/main" id="{10572F59-D034-4233-9B3D-8CBC219584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399" y="0"/>
                      <a:ext cx="12701" cy="543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535" h="21600" extrusionOk="0">
                          <a:moveTo>
                            <a:pt x="13905" y="0"/>
                          </a:moveTo>
                          <a:cubicBezTo>
                            <a:pt x="9277" y="2160"/>
                            <a:pt x="-495" y="4104"/>
                            <a:pt x="19" y="6480"/>
                          </a:cubicBezTo>
                          <a:cubicBezTo>
                            <a:pt x="534" y="8856"/>
                            <a:pt x="21105" y="11808"/>
                            <a:pt x="16991" y="14256"/>
                          </a:cubicBezTo>
                          <a:lnTo>
                            <a:pt x="4648" y="21600"/>
                          </a:lnTo>
                        </a:path>
                      </a:pathLst>
                    </a:custGeom>
                    <a:grpFill/>
                    <a:ln w="6350" cap="rnd">
                      <a:solidFill>
                        <a:srgbClr val="76A2D9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731" tIns="36731" rIns="36731" bIns="36731" numCol="1" anchor="ctr">
                      <a:noAutofit/>
                    </a:bodyPr>
                    <a:lstStyle/>
                    <a:p>
                      <a:pPr algn="ctr"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837"/>
                    </a:p>
                  </p:txBody>
                </p:sp>
                <p:sp>
                  <p:nvSpPr>
                    <p:cNvPr id="1316" name="Полилиния 1300">
                      <a:extLst>
                        <a:ext uri="{FF2B5EF4-FFF2-40B4-BE49-F238E27FC236}">
                          <a16:creationId xmlns:a16="http://schemas.microsoft.com/office/drawing/2014/main" id="{C9C22B16-6EF1-43CE-9AC0-7F2018DFBD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023" y="33768"/>
                      <a:ext cx="12701" cy="5431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17535" h="21600" extrusionOk="0">
                          <a:moveTo>
                            <a:pt x="13905" y="0"/>
                          </a:moveTo>
                          <a:cubicBezTo>
                            <a:pt x="9277" y="2160"/>
                            <a:pt x="-495" y="4104"/>
                            <a:pt x="19" y="6480"/>
                          </a:cubicBezTo>
                          <a:cubicBezTo>
                            <a:pt x="534" y="8856"/>
                            <a:pt x="21105" y="11808"/>
                            <a:pt x="16991" y="14256"/>
                          </a:cubicBezTo>
                          <a:lnTo>
                            <a:pt x="4648" y="21600"/>
                          </a:lnTo>
                        </a:path>
                      </a:pathLst>
                    </a:custGeom>
                    <a:grpFill/>
                    <a:ln w="6350" cap="rnd">
                      <a:solidFill>
                        <a:srgbClr val="76A2D9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731" tIns="36731" rIns="36731" bIns="36731" numCol="1" anchor="ctr">
                      <a:noAutofit/>
                    </a:bodyPr>
                    <a:lstStyle/>
                    <a:p>
                      <a:pPr algn="ctr"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837"/>
                    </a:p>
                  </p:txBody>
                </p:sp>
              </p:grpSp>
              <p:grpSp>
                <p:nvGrpSpPr>
                  <p:cNvPr id="1292" name="Группа 1431">
                    <a:extLst>
                      <a:ext uri="{FF2B5EF4-FFF2-40B4-BE49-F238E27FC236}">
                        <a16:creationId xmlns:a16="http://schemas.microsoft.com/office/drawing/2014/main" id="{2FF8343B-ABB2-4829-BFA9-0CC341F5C9D9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114314"/>
                    <a:ext cx="89184" cy="70383"/>
                    <a:chOff x="0" y="0"/>
                    <a:chExt cx="89183" cy="70381"/>
                  </a:xfrm>
                  <a:grpFill/>
                </p:grpSpPr>
                <p:grpSp>
                  <p:nvGrpSpPr>
                    <p:cNvPr id="1293" name="Группа 1432">
                      <a:extLst>
                        <a:ext uri="{FF2B5EF4-FFF2-40B4-BE49-F238E27FC236}">
                          <a16:creationId xmlns:a16="http://schemas.microsoft.com/office/drawing/2014/main" id="{9AD225A2-EA64-4743-82D7-D18209A0ADC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511" y="0"/>
                      <a:ext cx="19918" cy="22629"/>
                      <a:chOff x="0" y="0"/>
                      <a:chExt cx="19917" cy="22628"/>
                    </a:xfrm>
                    <a:grpFill/>
                  </p:grpSpPr>
                  <p:sp>
                    <p:nvSpPr>
                      <p:cNvPr id="1311" name="Прямая соединительная линия 1450">
                        <a:extLst>
                          <a:ext uri="{FF2B5EF4-FFF2-40B4-BE49-F238E27FC236}">
                            <a16:creationId xmlns:a16="http://schemas.microsoft.com/office/drawing/2014/main" id="{31365E06-AB62-4280-B58B-A50E411DF3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975" y="1660"/>
                        <a:ext cx="13943" cy="20969"/>
                      </a:xfrm>
                      <a:prstGeom prst="line">
                        <a:avLst/>
                      </a:prstGeom>
                      <a:grpFill/>
                      <a:ln w="6350" cap="rnd">
                        <a:solidFill>
                          <a:srgbClr val="76A2D9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6648" tIns="46648" rIns="46648" bIns="46648" numCol="1" anchor="t">
                        <a:noAutofit/>
                      </a:bodyPr>
                      <a:lstStyle/>
                      <a:p>
                        <a:endParaRPr sz="1837"/>
                      </a:p>
                    </p:txBody>
                  </p:sp>
                  <p:sp>
                    <p:nvSpPr>
                      <p:cNvPr id="1312" name="Полилиния 1321">
                        <a:extLst>
                          <a:ext uri="{FF2B5EF4-FFF2-40B4-BE49-F238E27FC236}">
                            <a16:creationId xmlns:a16="http://schemas.microsoft.com/office/drawing/2014/main" id="{5153542E-73D1-438D-99EF-C48C3B6600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-1" y="-1"/>
                        <a:ext cx="17928" cy="166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15552"/>
                            </a:moveTo>
                            <a:lnTo>
                              <a:pt x="18400" y="21600"/>
                            </a:lnTo>
                            <a:lnTo>
                              <a:pt x="21600" y="0"/>
                            </a:lnTo>
                          </a:path>
                        </a:pathLst>
                      </a:custGeom>
                      <a:grpFill/>
                      <a:ln w="6350" cap="rnd">
                        <a:solidFill>
                          <a:srgbClr val="76A2D9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36731" tIns="36731" rIns="36731" bIns="36731" numCol="1" anchor="ctr">
                        <a:noAutofit/>
                      </a:bodyPr>
                      <a:lstStyle/>
                      <a:p>
                        <a:pPr algn="ctr">
                          <a:defRPr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  <a:endParaRPr sz="1837"/>
                      </a:p>
                    </p:txBody>
                  </p:sp>
                </p:grpSp>
                <p:grpSp>
                  <p:nvGrpSpPr>
                    <p:cNvPr id="1294" name="Группа 1433">
                      <a:extLst>
                        <a:ext uri="{FF2B5EF4-FFF2-40B4-BE49-F238E27FC236}">
                          <a16:creationId xmlns:a16="http://schemas.microsoft.com/office/drawing/2014/main" id="{FB505919-8BFD-4592-ACCA-E7B646D3EE0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1704" y="0"/>
                      <a:ext cx="19919" cy="22629"/>
                      <a:chOff x="0" y="0"/>
                      <a:chExt cx="19917" cy="22628"/>
                    </a:xfrm>
                    <a:grpFill/>
                  </p:grpSpPr>
                  <p:sp>
                    <p:nvSpPr>
                      <p:cNvPr id="1309" name="Прямая соединительная линия 1448">
                        <a:extLst>
                          <a:ext uri="{FF2B5EF4-FFF2-40B4-BE49-F238E27FC236}">
                            <a16:creationId xmlns:a16="http://schemas.microsoft.com/office/drawing/2014/main" id="{7C73D7DE-A42F-4E7A-B4EE-1AD74007968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-1" y="1660"/>
                        <a:ext cx="13944" cy="20969"/>
                      </a:xfrm>
                      <a:prstGeom prst="line">
                        <a:avLst/>
                      </a:prstGeom>
                      <a:grpFill/>
                      <a:ln w="6350" cap="rnd">
                        <a:solidFill>
                          <a:srgbClr val="76A2D9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6648" tIns="46648" rIns="46648" bIns="46648" numCol="1" anchor="t">
                        <a:noAutofit/>
                      </a:bodyPr>
                      <a:lstStyle/>
                      <a:p>
                        <a:endParaRPr sz="1837"/>
                      </a:p>
                    </p:txBody>
                  </p:sp>
                  <p:sp>
                    <p:nvSpPr>
                      <p:cNvPr id="1310" name="Полилиния 1319">
                        <a:extLst>
                          <a:ext uri="{FF2B5EF4-FFF2-40B4-BE49-F238E27FC236}">
                            <a16:creationId xmlns:a16="http://schemas.microsoft.com/office/drawing/2014/main" id="{6B01CC41-A075-49EE-8A0F-321B49E3D92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1991" y="0"/>
                        <a:ext cx="17927" cy="1659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15552"/>
                            </a:moveTo>
                            <a:lnTo>
                              <a:pt x="18400" y="21600"/>
                            </a:lnTo>
                            <a:lnTo>
                              <a:pt x="21600" y="0"/>
                            </a:lnTo>
                          </a:path>
                        </a:pathLst>
                      </a:custGeom>
                      <a:grpFill/>
                      <a:ln w="6350" cap="rnd">
                        <a:solidFill>
                          <a:srgbClr val="76A2D9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36731" tIns="36731" rIns="36731" bIns="36731" numCol="1" anchor="ctr">
                        <a:noAutofit/>
                      </a:bodyPr>
                      <a:lstStyle/>
                      <a:p>
                        <a:pPr algn="ctr">
                          <a:defRPr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  <a:endParaRPr sz="1837"/>
                      </a:p>
                    </p:txBody>
                  </p:sp>
                </p:grpSp>
                <p:grpSp>
                  <p:nvGrpSpPr>
                    <p:cNvPr id="1295" name="Группа 1434">
                      <a:extLst>
                        <a:ext uri="{FF2B5EF4-FFF2-40B4-BE49-F238E27FC236}">
                          <a16:creationId xmlns:a16="http://schemas.microsoft.com/office/drawing/2014/main" id="{1B5553A5-B5C5-4EB2-A64A-A6212E1F17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25399"/>
                      <a:ext cx="29813" cy="24063"/>
                      <a:chOff x="0" y="0"/>
                      <a:chExt cx="29812" cy="24061"/>
                    </a:xfrm>
                    <a:grpFill/>
                  </p:grpSpPr>
                  <p:sp>
                    <p:nvSpPr>
                      <p:cNvPr id="1307" name="Прямая соединительная линия 1446">
                        <a:extLst>
                          <a:ext uri="{FF2B5EF4-FFF2-40B4-BE49-F238E27FC236}">
                            <a16:creationId xmlns:a16="http://schemas.microsoft.com/office/drawing/2014/main" id="{E6C23FF1-64C3-474B-938A-94F7AAE2BF16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4634" y="10593"/>
                        <a:ext cx="25179" cy="351"/>
                      </a:xfrm>
                      <a:prstGeom prst="line">
                        <a:avLst/>
                      </a:prstGeom>
                      <a:grpFill/>
                      <a:ln w="6350" cap="rnd">
                        <a:solidFill>
                          <a:srgbClr val="76A2D9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6648" tIns="46648" rIns="46648" bIns="46648" numCol="1" anchor="t">
                        <a:noAutofit/>
                      </a:bodyPr>
                      <a:lstStyle/>
                      <a:p>
                        <a:endParaRPr sz="1837"/>
                      </a:p>
                    </p:txBody>
                  </p:sp>
                  <p:sp>
                    <p:nvSpPr>
                      <p:cNvPr id="1308" name="Полилиния 1317">
                        <a:extLst>
                          <a:ext uri="{FF2B5EF4-FFF2-40B4-BE49-F238E27FC236}">
                            <a16:creationId xmlns:a16="http://schemas.microsoft.com/office/drawing/2014/main" id="{1FC76BFA-5455-407F-9D25-E2307F1F95CA}"/>
                          </a:ext>
                        </a:extLst>
                      </p:cNvPr>
                      <p:cNvSpPr/>
                      <p:nvPr/>
                    </p:nvSpPr>
                    <p:spPr>
                      <a:xfrm rot="18169504">
                        <a:off x="2869" y="3731"/>
                        <a:ext cx="17928" cy="166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15552"/>
                            </a:moveTo>
                            <a:lnTo>
                              <a:pt x="18400" y="21600"/>
                            </a:lnTo>
                            <a:lnTo>
                              <a:pt x="21600" y="0"/>
                            </a:lnTo>
                          </a:path>
                        </a:pathLst>
                      </a:custGeom>
                      <a:grpFill/>
                      <a:ln w="6350" cap="rnd">
                        <a:solidFill>
                          <a:srgbClr val="76A2D9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36731" tIns="36731" rIns="36731" bIns="36731" numCol="1" anchor="ctr">
                        <a:noAutofit/>
                      </a:bodyPr>
                      <a:lstStyle/>
                      <a:p>
                        <a:pPr algn="ctr">
                          <a:defRPr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  <a:endParaRPr sz="1837"/>
                      </a:p>
                    </p:txBody>
                  </p:sp>
                </p:grpSp>
                <p:grpSp>
                  <p:nvGrpSpPr>
                    <p:cNvPr id="1296" name="Группа 1435">
                      <a:extLst>
                        <a:ext uri="{FF2B5EF4-FFF2-40B4-BE49-F238E27FC236}">
                          <a16:creationId xmlns:a16="http://schemas.microsoft.com/office/drawing/2014/main" id="{D50A60FB-84B7-40A3-8AFE-883F8E564E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9370" y="25399"/>
                      <a:ext cx="29814" cy="24063"/>
                      <a:chOff x="0" y="0"/>
                      <a:chExt cx="29812" cy="24061"/>
                    </a:xfrm>
                    <a:grpFill/>
                  </p:grpSpPr>
                  <p:sp>
                    <p:nvSpPr>
                      <p:cNvPr id="1305" name="Прямая соединительная линия 1444">
                        <a:extLst>
                          <a:ext uri="{FF2B5EF4-FFF2-40B4-BE49-F238E27FC236}">
                            <a16:creationId xmlns:a16="http://schemas.microsoft.com/office/drawing/2014/main" id="{22AC8B89-D6F7-4029-BDAE-DE4D0E23FB9E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0" y="10593"/>
                        <a:ext cx="25178" cy="351"/>
                      </a:xfrm>
                      <a:prstGeom prst="line">
                        <a:avLst/>
                      </a:prstGeom>
                      <a:grpFill/>
                      <a:ln w="6350" cap="rnd">
                        <a:solidFill>
                          <a:srgbClr val="76A2D9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6648" tIns="46648" rIns="46648" bIns="46648" numCol="1" anchor="t">
                        <a:noAutofit/>
                      </a:bodyPr>
                      <a:lstStyle/>
                      <a:p>
                        <a:endParaRPr sz="1837"/>
                      </a:p>
                    </p:txBody>
                  </p:sp>
                  <p:sp>
                    <p:nvSpPr>
                      <p:cNvPr id="1306" name="Полилиния 1315">
                        <a:extLst>
                          <a:ext uri="{FF2B5EF4-FFF2-40B4-BE49-F238E27FC236}">
                            <a16:creationId xmlns:a16="http://schemas.microsoft.com/office/drawing/2014/main" id="{6561C6F0-043A-40D6-9C2A-7697CECC7416}"/>
                          </a:ext>
                        </a:extLst>
                      </p:cNvPr>
                      <p:cNvSpPr/>
                      <p:nvPr/>
                    </p:nvSpPr>
                    <p:spPr>
                      <a:xfrm rot="3430496" flipH="1">
                        <a:off x="9016" y="3731"/>
                        <a:ext cx="17927" cy="1660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15552"/>
                            </a:moveTo>
                            <a:lnTo>
                              <a:pt x="18400" y="21600"/>
                            </a:lnTo>
                            <a:lnTo>
                              <a:pt x="21600" y="0"/>
                            </a:lnTo>
                          </a:path>
                        </a:pathLst>
                      </a:custGeom>
                      <a:grpFill/>
                      <a:ln w="6350" cap="rnd">
                        <a:solidFill>
                          <a:srgbClr val="76A2D9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36731" tIns="36731" rIns="36731" bIns="36731" numCol="1" anchor="ctr">
                        <a:noAutofit/>
                      </a:bodyPr>
                      <a:lstStyle/>
                      <a:p>
                        <a:pPr algn="ctr">
                          <a:defRPr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  <a:endParaRPr sz="1837"/>
                      </a:p>
                    </p:txBody>
                  </p:sp>
                </p:grpSp>
                <p:grpSp>
                  <p:nvGrpSpPr>
                    <p:cNvPr id="1297" name="Группа 1436">
                      <a:extLst>
                        <a:ext uri="{FF2B5EF4-FFF2-40B4-BE49-F238E27FC236}">
                          <a16:creationId xmlns:a16="http://schemas.microsoft.com/office/drawing/2014/main" id="{7B7F0149-5204-4BEE-BDC8-83D9C47E4B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7511" y="47752"/>
                      <a:ext cx="54112" cy="22630"/>
                      <a:chOff x="0" y="0"/>
                      <a:chExt cx="54110" cy="22628"/>
                    </a:xfrm>
                    <a:grpFill/>
                  </p:grpSpPr>
                  <p:grpSp>
                    <p:nvGrpSpPr>
                      <p:cNvPr id="1299" name="Группа 1438">
                        <a:extLst>
                          <a:ext uri="{FF2B5EF4-FFF2-40B4-BE49-F238E27FC236}">
                            <a16:creationId xmlns:a16="http://schemas.microsoft.com/office/drawing/2014/main" id="{593F0572-A9A7-4522-B126-1378D639A285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-1" y="0"/>
                        <a:ext cx="19919" cy="22629"/>
                        <a:chOff x="0" y="0"/>
                        <a:chExt cx="19917" cy="22628"/>
                      </a:xfrm>
                      <a:grpFill/>
                    </p:grpSpPr>
                    <p:sp>
                      <p:nvSpPr>
                        <p:cNvPr id="1303" name="Прямая соединительная линия 1442">
                          <a:extLst>
                            <a:ext uri="{FF2B5EF4-FFF2-40B4-BE49-F238E27FC236}">
                              <a16:creationId xmlns:a16="http://schemas.microsoft.com/office/drawing/2014/main" id="{E54600EC-016E-40FC-AAD6-F822BF1B109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V="1">
                          <a:off x="5975" y="-1"/>
                          <a:ext cx="13943" cy="20970"/>
                        </a:xfrm>
                        <a:prstGeom prst="line">
                          <a:avLst/>
                        </a:prstGeom>
                        <a:grpFill/>
                        <a:ln w="6350" cap="rnd">
                          <a:solidFill>
                            <a:srgbClr val="76A2D9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46648" tIns="46648" rIns="46648" bIns="46648" numCol="1" anchor="t">
                          <a:noAutofit/>
                        </a:bodyPr>
                        <a:lstStyle/>
                        <a:p>
                          <a:endParaRPr sz="1837"/>
                        </a:p>
                      </p:txBody>
                    </p:sp>
                    <p:sp>
                      <p:nvSpPr>
                        <p:cNvPr id="1304" name="Полилиния 1313">
                          <a:extLst>
                            <a:ext uri="{FF2B5EF4-FFF2-40B4-BE49-F238E27FC236}">
                              <a16:creationId xmlns:a16="http://schemas.microsoft.com/office/drawing/2014/main" id="{E556075A-CAFF-490B-9D24-48C77C46518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 flipH="1">
                          <a:off x="0" y="6030"/>
                          <a:ext cx="17927" cy="1659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0" y="15552"/>
                              </a:moveTo>
                              <a:lnTo>
                                <a:pt x="18400" y="21600"/>
                              </a:lnTo>
                              <a:lnTo>
                                <a:pt x="21600" y="0"/>
                              </a:lnTo>
                            </a:path>
                          </a:pathLst>
                        </a:custGeom>
                        <a:grpFill/>
                        <a:ln w="6350" cap="rnd">
                          <a:solidFill>
                            <a:srgbClr val="76A2D9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36731" tIns="36731" rIns="36731" bIns="36731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latin typeface="+mn-lt"/>
                              <a:ea typeface="+mn-ea"/>
                              <a:cs typeface="+mn-cs"/>
                              <a:sym typeface="Arial"/>
                            </a:defRPr>
                          </a:pPr>
                          <a:endParaRPr sz="1837"/>
                        </a:p>
                      </p:txBody>
                    </p:sp>
                  </p:grpSp>
                  <p:grpSp>
                    <p:nvGrpSpPr>
                      <p:cNvPr id="1300" name="Группа 1439">
                        <a:extLst>
                          <a:ext uri="{FF2B5EF4-FFF2-40B4-BE49-F238E27FC236}">
                            <a16:creationId xmlns:a16="http://schemas.microsoft.com/office/drawing/2014/main" id="{4B984BB3-52FC-4905-B872-620D237677FF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4193" y="-1"/>
                        <a:ext cx="19918" cy="22630"/>
                        <a:chOff x="0" y="0"/>
                        <a:chExt cx="19917" cy="22628"/>
                      </a:xfrm>
                      <a:grpFill/>
                    </p:grpSpPr>
                    <p:sp>
                      <p:nvSpPr>
                        <p:cNvPr id="1301" name="Прямая соединительная линия 1440">
                          <a:extLst>
                            <a:ext uri="{FF2B5EF4-FFF2-40B4-BE49-F238E27FC236}">
                              <a16:creationId xmlns:a16="http://schemas.microsoft.com/office/drawing/2014/main" id="{ACB957E1-2257-45C7-9118-8997517BB9A6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flipH="1" flipV="1">
                          <a:off x="0" y="-1"/>
                          <a:ext cx="13942" cy="20970"/>
                        </a:xfrm>
                        <a:prstGeom prst="line">
                          <a:avLst/>
                        </a:prstGeom>
                        <a:grpFill/>
                        <a:ln w="6350" cap="rnd">
                          <a:solidFill>
                            <a:srgbClr val="76A2D9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46648" tIns="46648" rIns="46648" bIns="46648" numCol="1" anchor="t">
                          <a:noAutofit/>
                        </a:bodyPr>
                        <a:lstStyle/>
                        <a:p>
                          <a:endParaRPr sz="1837"/>
                        </a:p>
                      </p:txBody>
                    </p:sp>
                    <p:sp>
                      <p:nvSpPr>
                        <p:cNvPr id="1302" name="Полилиния 1311">
                          <a:extLst>
                            <a:ext uri="{FF2B5EF4-FFF2-40B4-BE49-F238E27FC236}">
                              <a16:creationId xmlns:a16="http://schemas.microsoft.com/office/drawing/2014/main" id="{24F6F5FF-B274-4A7E-B0D0-26B4ADFC18B1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0800000">
                          <a:off x="1991" y="6030"/>
                          <a:ext cx="17927" cy="16599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wd2" y="hd2"/>
                            </a:cxn>
                            <a:cxn ang="5400000">
                              <a:pos x="wd2" y="hd2"/>
                            </a:cxn>
                            <a:cxn ang="10800000">
                              <a:pos x="wd2" y="hd2"/>
                            </a:cxn>
                            <a:cxn ang="16200000">
                              <a:pos x="wd2" y="hd2"/>
                            </a:cxn>
                          </a:cxnLst>
                          <a:rect l="0" t="0" r="r" b="b"/>
                          <a:pathLst>
                            <a:path w="21600" h="21600" extrusionOk="0">
                              <a:moveTo>
                                <a:pt x="0" y="15552"/>
                              </a:moveTo>
                              <a:lnTo>
                                <a:pt x="18400" y="21600"/>
                              </a:lnTo>
                              <a:lnTo>
                                <a:pt x="21600" y="0"/>
                              </a:lnTo>
                            </a:path>
                          </a:pathLst>
                        </a:custGeom>
                        <a:grpFill/>
                        <a:ln w="6350" cap="rnd">
                          <a:solidFill>
                            <a:srgbClr val="76A2D9"/>
                          </a:solidFill>
                          <a:prstDash val="solid"/>
                          <a:round/>
                        </a:ln>
                        <a:effectLst/>
                      </p:spPr>
                      <p:txBody>
                        <a:bodyPr wrap="square" lIns="36731" tIns="36731" rIns="36731" bIns="36731" numCol="1" anchor="ctr">
                          <a:noAutofit/>
                        </a:bodyPr>
                        <a:lstStyle/>
                        <a:p>
                          <a:pPr algn="ctr">
                            <a:defRPr>
                              <a:latin typeface="+mn-lt"/>
                              <a:ea typeface="+mn-ea"/>
                              <a:cs typeface="+mn-cs"/>
                              <a:sym typeface="Arial"/>
                            </a:defRPr>
                          </a:pPr>
                          <a:endParaRPr sz="1837"/>
                        </a:p>
                      </p:txBody>
                    </p:sp>
                  </p:grpSp>
                </p:grpSp>
                <p:sp>
                  <p:nvSpPr>
                    <p:cNvPr id="1298" name="Овал 1437">
                      <a:extLst>
                        <a:ext uri="{FF2B5EF4-FFF2-40B4-BE49-F238E27FC236}">
                          <a16:creationId xmlns:a16="http://schemas.microsoft.com/office/drawing/2014/main" id="{FC887A14-2220-4DF7-B64F-2B4812A9103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0790" y="21965"/>
                      <a:ext cx="27223" cy="27223"/>
                    </a:xfrm>
                    <a:prstGeom prst="ellipse">
                      <a:avLst/>
                    </a:prstGeom>
                    <a:grpFill/>
                    <a:ln w="6350" cap="rnd">
                      <a:solidFill>
                        <a:srgbClr val="76A2D9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731" tIns="36731" rIns="36731" bIns="36731" numCol="1" anchor="ctr">
                      <a:noAutofit/>
                    </a:bodyPr>
                    <a:lstStyle/>
                    <a:p>
                      <a:pPr algn="ctr"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sz="1837"/>
                    </a:p>
                  </p:txBody>
                </p:sp>
              </p:grpSp>
            </p:grpSp>
          </p:grpSp>
          <p:grpSp>
            <p:nvGrpSpPr>
              <p:cNvPr id="1188" name="Группа 77">
                <a:extLst>
                  <a:ext uri="{FF2B5EF4-FFF2-40B4-BE49-F238E27FC236}">
                    <a16:creationId xmlns:a16="http://schemas.microsoft.com/office/drawing/2014/main" id="{BD3ECA73-C7F6-4DDC-BB2D-51846CE108B6}"/>
                  </a:ext>
                </a:extLst>
              </p:cNvPr>
              <p:cNvGrpSpPr/>
              <p:nvPr/>
            </p:nvGrpSpPr>
            <p:grpSpPr>
              <a:xfrm>
                <a:off x="5945396" y="4096700"/>
                <a:ext cx="252342" cy="231528"/>
                <a:chOff x="0" y="0"/>
                <a:chExt cx="432990" cy="397275"/>
              </a:xfrm>
              <a:grpFill/>
            </p:grpSpPr>
            <p:sp>
              <p:nvSpPr>
                <p:cNvPr id="1280" name="Freeform 331">
                  <a:extLst>
                    <a:ext uri="{FF2B5EF4-FFF2-40B4-BE49-F238E27FC236}">
                      <a16:creationId xmlns:a16="http://schemas.microsoft.com/office/drawing/2014/main" id="{CBCFC46E-C226-42A1-8A3C-94275AB94198}"/>
                    </a:ext>
                  </a:extLst>
                </p:cNvPr>
                <p:cNvSpPr/>
                <p:nvPr/>
              </p:nvSpPr>
              <p:spPr>
                <a:xfrm>
                  <a:off x="121036" y="89231"/>
                  <a:ext cx="191317" cy="219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61" extrusionOk="0">
                      <a:moveTo>
                        <a:pt x="10800" y="21561"/>
                      </a:moveTo>
                      <a:cubicBezTo>
                        <a:pt x="10800" y="21561"/>
                        <a:pt x="10620" y="21561"/>
                        <a:pt x="10620" y="21561"/>
                      </a:cubicBezTo>
                      <a:cubicBezTo>
                        <a:pt x="360" y="16358"/>
                        <a:pt x="360" y="16358"/>
                        <a:pt x="360" y="16358"/>
                      </a:cubicBezTo>
                      <a:cubicBezTo>
                        <a:pt x="180" y="16200"/>
                        <a:pt x="0" y="16043"/>
                        <a:pt x="0" y="15885"/>
                      </a:cubicBezTo>
                      <a:cubicBezTo>
                        <a:pt x="0" y="5637"/>
                        <a:pt x="0" y="5637"/>
                        <a:pt x="0" y="5637"/>
                      </a:cubicBezTo>
                      <a:cubicBezTo>
                        <a:pt x="0" y="5479"/>
                        <a:pt x="180" y="5322"/>
                        <a:pt x="360" y="5164"/>
                      </a:cubicBezTo>
                      <a:cubicBezTo>
                        <a:pt x="10620" y="119"/>
                        <a:pt x="10620" y="119"/>
                        <a:pt x="10620" y="119"/>
                      </a:cubicBezTo>
                      <a:cubicBezTo>
                        <a:pt x="10800" y="-39"/>
                        <a:pt x="10980" y="-39"/>
                        <a:pt x="11160" y="119"/>
                      </a:cubicBezTo>
                      <a:cubicBezTo>
                        <a:pt x="21240" y="5164"/>
                        <a:pt x="21240" y="5164"/>
                        <a:pt x="21240" y="5164"/>
                      </a:cubicBezTo>
                      <a:cubicBezTo>
                        <a:pt x="21420" y="5322"/>
                        <a:pt x="21600" y="5479"/>
                        <a:pt x="21600" y="5637"/>
                      </a:cubicBezTo>
                      <a:cubicBezTo>
                        <a:pt x="21600" y="15885"/>
                        <a:pt x="21600" y="15885"/>
                        <a:pt x="21600" y="15885"/>
                      </a:cubicBezTo>
                      <a:cubicBezTo>
                        <a:pt x="21600" y="16043"/>
                        <a:pt x="21420" y="16200"/>
                        <a:pt x="21240" y="16358"/>
                      </a:cubicBezTo>
                      <a:cubicBezTo>
                        <a:pt x="11160" y="21561"/>
                        <a:pt x="11160" y="21561"/>
                        <a:pt x="11160" y="21561"/>
                      </a:cubicBezTo>
                      <a:cubicBezTo>
                        <a:pt x="10980" y="21561"/>
                        <a:pt x="10980" y="21561"/>
                        <a:pt x="10800" y="21561"/>
                      </a:cubicBezTo>
                      <a:close/>
                      <a:moveTo>
                        <a:pt x="1080" y="15727"/>
                      </a:moveTo>
                      <a:cubicBezTo>
                        <a:pt x="10800" y="20457"/>
                        <a:pt x="10800" y="20457"/>
                        <a:pt x="10800" y="20457"/>
                      </a:cubicBezTo>
                      <a:cubicBezTo>
                        <a:pt x="20520" y="15727"/>
                        <a:pt x="20520" y="15727"/>
                        <a:pt x="20520" y="15727"/>
                      </a:cubicBezTo>
                      <a:cubicBezTo>
                        <a:pt x="20520" y="5952"/>
                        <a:pt x="20520" y="5952"/>
                        <a:pt x="20520" y="5952"/>
                      </a:cubicBezTo>
                      <a:cubicBezTo>
                        <a:pt x="10800" y="1065"/>
                        <a:pt x="10800" y="1065"/>
                        <a:pt x="10800" y="1065"/>
                      </a:cubicBezTo>
                      <a:cubicBezTo>
                        <a:pt x="1080" y="5952"/>
                        <a:pt x="1080" y="5952"/>
                        <a:pt x="1080" y="5952"/>
                      </a:cubicBezTo>
                      <a:lnTo>
                        <a:pt x="1080" y="15727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  <p:sp>
              <p:nvSpPr>
                <p:cNvPr id="1281" name="Freeform 332">
                  <a:extLst>
                    <a:ext uri="{FF2B5EF4-FFF2-40B4-BE49-F238E27FC236}">
                      <a16:creationId xmlns:a16="http://schemas.microsoft.com/office/drawing/2014/main" id="{90ABD70D-42B5-4855-9E2E-7B1382ED8878}"/>
                    </a:ext>
                  </a:extLst>
                </p:cNvPr>
                <p:cNvSpPr/>
                <p:nvPr/>
              </p:nvSpPr>
              <p:spPr>
                <a:xfrm>
                  <a:off x="170774" y="248906"/>
                  <a:ext cx="88913" cy="34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56" h="21600" extrusionOk="0">
                      <a:moveTo>
                        <a:pt x="10767" y="21600"/>
                      </a:moveTo>
                      <a:cubicBezTo>
                        <a:pt x="10767" y="21600"/>
                        <a:pt x="10389" y="21600"/>
                        <a:pt x="10389" y="20571"/>
                      </a:cubicBezTo>
                      <a:cubicBezTo>
                        <a:pt x="536" y="6171"/>
                        <a:pt x="536" y="6171"/>
                        <a:pt x="536" y="6171"/>
                      </a:cubicBezTo>
                      <a:cubicBezTo>
                        <a:pt x="157" y="5143"/>
                        <a:pt x="-222" y="3086"/>
                        <a:pt x="157" y="2057"/>
                      </a:cubicBezTo>
                      <a:cubicBezTo>
                        <a:pt x="536" y="0"/>
                        <a:pt x="1294" y="0"/>
                        <a:pt x="1673" y="0"/>
                      </a:cubicBezTo>
                      <a:cubicBezTo>
                        <a:pt x="10767" y="14400"/>
                        <a:pt x="10767" y="14400"/>
                        <a:pt x="10767" y="14400"/>
                      </a:cubicBezTo>
                      <a:cubicBezTo>
                        <a:pt x="19483" y="1029"/>
                        <a:pt x="19483" y="1029"/>
                        <a:pt x="19483" y="1029"/>
                      </a:cubicBezTo>
                      <a:cubicBezTo>
                        <a:pt x="19862" y="0"/>
                        <a:pt x="20620" y="1029"/>
                        <a:pt x="20999" y="2057"/>
                      </a:cubicBezTo>
                      <a:cubicBezTo>
                        <a:pt x="21378" y="4114"/>
                        <a:pt x="20999" y="5143"/>
                        <a:pt x="20620" y="6171"/>
                      </a:cubicBezTo>
                      <a:cubicBezTo>
                        <a:pt x="11525" y="20571"/>
                        <a:pt x="11525" y="20571"/>
                        <a:pt x="11525" y="20571"/>
                      </a:cubicBezTo>
                      <a:cubicBezTo>
                        <a:pt x="11146" y="21600"/>
                        <a:pt x="11146" y="21600"/>
                        <a:pt x="10767" y="216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  <p:sp>
              <p:nvSpPr>
                <p:cNvPr id="1282" name="Freeform 333">
                  <a:extLst>
                    <a:ext uri="{FF2B5EF4-FFF2-40B4-BE49-F238E27FC236}">
                      <a16:creationId xmlns:a16="http://schemas.microsoft.com/office/drawing/2014/main" id="{E1A96F88-1156-45D6-AB17-B6B53B050F77}"/>
                    </a:ext>
                  </a:extLst>
                </p:cNvPr>
                <p:cNvSpPr/>
                <p:nvPr/>
              </p:nvSpPr>
              <p:spPr>
                <a:xfrm>
                  <a:off x="177611" y="114602"/>
                  <a:ext cx="78167" cy="2986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4" h="21316" extrusionOk="0">
                      <a:moveTo>
                        <a:pt x="1475" y="21316"/>
                      </a:moveTo>
                      <a:cubicBezTo>
                        <a:pt x="1043" y="21316"/>
                        <a:pt x="611" y="20179"/>
                        <a:pt x="179" y="19042"/>
                      </a:cubicBezTo>
                      <a:cubicBezTo>
                        <a:pt x="-253" y="17905"/>
                        <a:pt x="179" y="15632"/>
                        <a:pt x="611" y="14495"/>
                      </a:cubicBezTo>
                      <a:cubicBezTo>
                        <a:pt x="10115" y="853"/>
                        <a:pt x="10115" y="853"/>
                        <a:pt x="10115" y="853"/>
                      </a:cubicBezTo>
                      <a:cubicBezTo>
                        <a:pt x="10547" y="-284"/>
                        <a:pt x="10979" y="-284"/>
                        <a:pt x="11411" y="853"/>
                      </a:cubicBezTo>
                      <a:cubicBezTo>
                        <a:pt x="20483" y="14495"/>
                        <a:pt x="20483" y="14495"/>
                        <a:pt x="20483" y="14495"/>
                      </a:cubicBezTo>
                      <a:cubicBezTo>
                        <a:pt x="20915" y="15632"/>
                        <a:pt x="21347" y="17905"/>
                        <a:pt x="20915" y="19042"/>
                      </a:cubicBezTo>
                      <a:cubicBezTo>
                        <a:pt x="20483" y="20179"/>
                        <a:pt x="19619" y="21316"/>
                        <a:pt x="19187" y="20179"/>
                      </a:cubicBezTo>
                      <a:cubicBezTo>
                        <a:pt x="10547" y="7674"/>
                        <a:pt x="10547" y="7674"/>
                        <a:pt x="10547" y="7674"/>
                      </a:cubicBezTo>
                      <a:cubicBezTo>
                        <a:pt x="1907" y="20179"/>
                        <a:pt x="1907" y="20179"/>
                        <a:pt x="1907" y="20179"/>
                      </a:cubicBezTo>
                      <a:cubicBezTo>
                        <a:pt x="1907" y="21316"/>
                        <a:pt x="1475" y="21316"/>
                        <a:pt x="1475" y="21316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  <p:sp>
              <p:nvSpPr>
                <p:cNvPr id="1283" name="Freeform 334">
                  <a:extLst>
                    <a:ext uri="{FF2B5EF4-FFF2-40B4-BE49-F238E27FC236}">
                      <a16:creationId xmlns:a16="http://schemas.microsoft.com/office/drawing/2014/main" id="{867F5476-9094-4244-9881-F0F2DAFD33D8}"/>
                    </a:ext>
                  </a:extLst>
                </p:cNvPr>
                <p:cNvSpPr/>
                <p:nvPr/>
              </p:nvSpPr>
              <p:spPr>
                <a:xfrm>
                  <a:off x="364650" y="290449"/>
                  <a:ext cx="24827" cy="297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46" h="21210" extrusionOk="0">
                      <a:moveTo>
                        <a:pt x="4937" y="21210"/>
                      </a:moveTo>
                      <a:cubicBezTo>
                        <a:pt x="3587" y="21210"/>
                        <a:pt x="2237" y="21210"/>
                        <a:pt x="2237" y="21210"/>
                      </a:cubicBezTo>
                      <a:cubicBezTo>
                        <a:pt x="-463" y="20073"/>
                        <a:pt x="-463" y="17799"/>
                        <a:pt x="887" y="16663"/>
                      </a:cubicBezTo>
                      <a:cubicBezTo>
                        <a:pt x="4937" y="12115"/>
                        <a:pt x="8987" y="6431"/>
                        <a:pt x="13037" y="1884"/>
                      </a:cubicBezTo>
                      <a:cubicBezTo>
                        <a:pt x="13037" y="-390"/>
                        <a:pt x="15737" y="-390"/>
                        <a:pt x="18437" y="747"/>
                      </a:cubicBezTo>
                      <a:cubicBezTo>
                        <a:pt x="19787" y="747"/>
                        <a:pt x="21137" y="3021"/>
                        <a:pt x="19787" y="5294"/>
                      </a:cubicBezTo>
                      <a:cubicBezTo>
                        <a:pt x="15737" y="9842"/>
                        <a:pt x="11687" y="15526"/>
                        <a:pt x="7637" y="20073"/>
                      </a:cubicBezTo>
                      <a:cubicBezTo>
                        <a:pt x="6287" y="21210"/>
                        <a:pt x="4937" y="21210"/>
                        <a:pt x="4937" y="2121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  <p:sp>
              <p:nvSpPr>
                <p:cNvPr id="1284" name="Freeform 335">
                  <a:extLst>
                    <a:ext uri="{FF2B5EF4-FFF2-40B4-BE49-F238E27FC236}">
                      <a16:creationId xmlns:a16="http://schemas.microsoft.com/office/drawing/2014/main" id="{F891A893-3CC4-4BF6-9B42-22804DB9DF7B}"/>
                    </a:ext>
                  </a:extLst>
                </p:cNvPr>
                <p:cNvSpPr/>
                <p:nvPr/>
              </p:nvSpPr>
              <p:spPr>
                <a:xfrm>
                  <a:off x="0" y="162032"/>
                  <a:ext cx="359784" cy="2352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6" h="21600" extrusionOk="0">
                      <a:moveTo>
                        <a:pt x="12998" y="21600"/>
                      </a:moveTo>
                      <a:cubicBezTo>
                        <a:pt x="7359" y="21600"/>
                        <a:pt x="2485" y="15534"/>
                        <a:pt x="1434" y="6953"/>
                      </a:cubicBezTo>
                      <a:cubicBezTo>
                        <a:pt x="287" y="6953"/>
                        <a:pt x="287" y="6953"/>
                        <a:pt x="287" y="6953"/>
                      </a:cubicBezTo>
                      <a:cubicBezTo>
                        <a:pt x="191" y="6953"/>
                        <a:pt x="96" y="6953"/>
                        <a:pt x="0" y="6805"/>
                      </a:cubicBezTo>
                      <a:cubicBezTo>
                        <a:pt x="0" y="6658"/>
                        <a:pt x="0" y="6510"/>
                        <a:pt x="0" y="6362"/>
                      </a:cubicBezTo>
                      <a:cubicBezTo>
                        <a:pt x="2103" y="148"/>
                        <a:pt x="2103" y="148"/>
                        <a:pt x="2103" y="148"/>
                      </a:cubicBezTo>
                      <a:cubicBezTo>
                        <a:pt x="2198" y="148"/>
                        <a:pt x="2294" y="0"/>
                        <a:pt x="2389" y="0"/>
                      </a:cubicBezTo>
                      <a:cubicBezTo>
                        <a:pt x="2485" y="0"/>
                        <a:pt x="2581" y="0"/>
                        <a:pt x="2581" y="148"/>
                      </a:cubicBezTo>
                      <a:cubicBezTo>
                        <a:pt x="5065" y="6066"/>
                        <a:pt x="5065" y="6066"/>
                        <a:pt x="5065" y="6066"/>
                      </a:cubicBezTo>
                      <a:cubicBezTo>
                        <a:pt x="5065" y="6214"/>
                        <a:pt x="5065" y="6362"/>
                        <a:pt x="5065" y="6510"/>
                      </a:cubicBezTo>
                      <a:cubicBezTo>
                        <a:pt x="4970" y="6658"/>
                        <a:pt x="4874" y="6658"/>
                        <a:pt x="4779" y="6658"/>
                      </a:cubicBezTo>
                      <a:cubicBezTo>
                        <a:pt x="4014" y="6805"/>
                        <a:pt x="4014" y="6805"/>
                        <a:pt x="4014" y="6805"/>
                      </a:cubicBezTo>
                      <a:cubicBezTo>
                        <a:pt x="4970" y="13167"/>
                        <a:pt x="8697" y="17753"/>
                        <a:pt x="12998" y="17753"/>
                      </a:cubicBezTo>
                      <a:cubicBezTo>
                        <a:pt x="14623" y="17753"/>
                        <a:pt x="16152" y="17162"/>
                        <a:pt x="17586" y="15978"/>
                      </a:cubicBezTo>
                      <a:cubicBezTo>
                        <a:pt x="17681" y="15830"/>
                        <a:pt x="17873" y="15830"/>
                        <a:pt x="17968" y="16126"/>
                      </a:cubicBezTo>
                      <a:cubicBezTo>
                        <a:pt x="18064" y="16274"/>
                        <a:pt x="17968" y="16570"/>
                        <a:pt x="17873" y="16718"/>
                      </a:cubicBezTo>
                      <a:cubicBezTo>
                        <a:pt x="16343" y="17901"/>
                        <a:pt x="14719" y="18641"/>
                        <a:pt x="12998" y="18641"/>
                      </a:cubicBezTo>
                      <a:cubicBezTo>
                        <a:pt x="8315" y="18641"/>
                        <a:pt x="4301" y="13463"/>
                        <a:pt x="3345" y="6510"/>
                      </a:cubicBezTo>
                      <a:cubicBezTo>
                        <a:pt x="3345" y="6214"/>
                        <a:pt x="3441" y="6066"/>
                        <a:pt x="3536" y="5918"/>
                      </a:cubicBezTo>
                      <a:cubicBezTo>
                        <a:pt x="3632" y="5918"/>
                        <a:pt x="3632" y="5918"/>
                        <a:pt x="3632" y="5918"/>
                      </a:cubicBezTo>
                      <a:cubicBezTo>
                        <a:pt x="3632" y="5918"/>
                        <a:pt x="3632" y="5918"/>
                        <a:pt x="3727" y="5918"/>
                      </a:cubicBezTo>
                      <a:cubicBezTo>
                        <a:pt x="4301" y="5918"/>
                        <a:pt x="4301" y="5918"/>
                        <a:pt x="4301" y="5918"/>
                      </a:cubicBezTo>
                      <a:cubicBezTo>
                        <a:pt x="2389" y="1332"/>
                        <a:pt x="2389" y="1332"/>
                        <a:pt x="2389" y="1332"/>
                      </a:cubicBezTo>
                      <a:cubicBezTo>
                        <a:pt x="765" y="6066"/>
                        <a:pt x="765" y="6066"/>
                        <a:pt x="765" y="6066"/>
                      </a:cubicBezTo>
                      <a:cubicBezTo>
                        <a:pt x="1625" y="6066"/>
                        <a:pt x="1625" y="6066"/>
                        <a:pt x="1625" y="6066"/>
                      </a:cubicBezTo>
                      <a:cubicBezTo>
                        <a:pt x="1816" y="6066"/>
                        <a:pt x="1912" y="6214"/>
                        <a:pt x="1912" y="6362"/>
                      </a:cubicBezTo>
                      <a:cubicBezTo>
                        <a:pt x="2867" y="14795"/>
                        <a:pt x="7550" y="20712"/>
                        <a:pt x="12998" y="20712"/>
                      </a:cubicBezTo>
                      <a:cubicBezTo>
                        <a:pt x="16057" y="20712"/>
                        <a:pt x="18924" y="18937"/>
                        <a:pt x="21027" y="15534"/>
                      </a:cubicBezTo>
                      <a:cubicBezTo>
                        <a:pt x="21122" y="15386"/>
                        <a:pt x="21313" y="15386"/>
                        <a:pt x="21504" y="15534"/>
                      </a:cubicBezTo>
                      <a:cubicBezTo>
                        <a:pt x="21600" y="15682"/>
                        <a:pt x="21600" y="15978"/>
                        <a:pt x="21504" y="16126"/>
                      </a:cubicBezTo>
                      <a:cubicBezTo>
                        <a:pt x="19211" y="19677"/>
                        <a:pt x="16248" y="21600"/>
                        <a:pt x="12998" y="216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  <p:sp>
              <p:nvSpPr>
                <p:cNvPr id="1285" name="Freeform 336">
                  <a:extLst>
                    <a:ext uri="{FF2B5EF4-FFF2-40B4-BE49-F238E27FC236}">
                      <a16:creationId xmlns:a16="http://schemas.microsoft.com/office/drawing/2014/main" id="{50294F4E-A5F4-4F83-8043-47F2E2C366E2}"/>
                    </a:ext>
                  </a:extLst>
                </p:cNvPr>
                <p:cNvSpPr/>
                <p:nvPr/>
              </p:nvSpPr>
              <p:spPr>
                <a:xfrm>
                  <a:off x="75557" y="-1"/>
                  <a:ext cx="357434" cy="2362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2" h="21600" extrusionOk="0">
                      <a:moveTo>
                        <a:pt x="18984" y="21600"/>
                      </a:moveTo>
                      <a:cubicBezTo>
                        <a:pt x="18888" y="21600"/>
                        <a:pt x="18792" y="21453"/>
                        <a:pt x="18696" y="21306"/>
                      </a:cubicBezTo>
                      <a:cubicBezTo>
                        <a:pt x="16488" y="15429"/>
                        <a:pt x="16488" y="15429"/>
                        <a:pt x="16488" y="15429"/>
                      </a:cubicBezTo>
                      <a:cubicBezTo>
                        <a:pt x="16392" y="15282"/>
                        <a:pt x="16392" y="15135"/>
                        <a:pt x="16488" y="14988"/>
                      </a:cubicBezTo>
                      <a:cubicBezTo>
                        <a:pt x="16488" y="14841"/>
                        <a:pt x="16584" y="14694"/>
                        <a:pt x="16680" y="14694"/>
                      </a:cubicBezTo>
                      <a:cubicBezTo>
                        <a:pt x="17544" y="14694"/>
                        <a:pt x="17544" y="14694"/>
                        <a:pt x="17544" y="14694"/>
                      </a:cubicBezTo>
                      <a:cubicBezTo>
                        <a:pt x="16584" y="8522"/>
                        <a:pt x="12840" y="3967"/>
                        <a:pt x="8520" y="3967"/>
                      </a:cubicBezTo>
                      <a:cubicBezTo>
                        <a:pt x="6888" y="3967"/>
                        <a:pt x="5160" y="4702"/>
                        <a:pt x="3720" y="6024"/>
                      </a:cubicBezTo>
                      <a:cubicBezTo>
                        <a:pt x="3624" y="6171"/>
                        <a:pt x="3432" y="6024"/>
                        <a:pt x="3336" y="5878"/>
                      </a:cubicBezTo>
                      <a:cubicBezTo>
                        <a:pt x="3240" y="5584"/>
                        <a:pt x="3336" y="5290"/>
                        <a:pt x="3432" y="5290"/>
                      </a:cubicBezTo>
                      <a:cubicBezTo>
                        <a:pt x="4968" y="3820"/>
                        <a:pt x="6696" y="3086"/>
                        <a:pt x="8520" y="3086"/>
                      </a:cubicBezTo>
                      <a:cubicBezTo>
                        <a:pt x="13128" y="3086"/>
                        <a:pt x="17256" y="8082"/>
                        <a:pt x="18216" y="14988"/>
                      </a:cubicBezTo>
                      <a:cubicBezTo>
                        <a:pt x="18216" y="15135"/>
                        <a:pt x="18216" y="15135"/>
                        <a:pt x="18216" y="15135"/>
                      </a:cubicBezTo>
                      <a:cubicBezTo>
                        <a:pt x="18216" y="15282"/>
                        <a:pt x="18216" y="15429"/>
                        <a:pt x="18120" y="15429"/>
                      </a:cubicBezTo>
                      <a:cubicBezTo>
                        <a:pt x="18120" y="15576"/>
                        <a:pt x="18024" y="15576"/>
                        <a:pt x="17928" y="15576"/>
                      </a:cubicBezTo>
                      <a:cubicBezTo>
                        <a:pt x="17160" y="15576"/>
                        <a:pt x="17160" y="15576"/>
                        <a:pt x="17160" y="15576"/>
                      </a:cubicBezTo>
                      <a:cubicBezTo>
                        <a:pt x="18984" y="20278"/>
                        <a:pt x="18984" y="20278"/>
                        <a:pt x="18984" y="20278"/>
                      </a:cubicBezTo>
                      <a:cubicBezTo>
                        <a:pt x="20712" y="15576"/>
                        <a:pt x="20712" y="15576"/>
                        <a:pt x="20712" y="15576"/>
                      </a:cubicBezTo>
                      <a:cubicBezTo>
                        <a:pt x="19944" y="15576"/>
                        <a:pt x="19944" y="15576"/>
                        <a:pt x="19944" y="15576"/>
                      </a:cubicBezTo>
                      <a:cubicBezTo>
                        <a:pt x="19944" y="15576"/>
                        <a:pt x="19848" y="15576"/>
                        <a:pt x="19752" y="15576"/>
                      </a:cubicBezTo>
                      <a:cubicBezTo>
                        <a:pt x="19752" y="15429"/>
                        <a:pt x="19656" y="15282"/>
                        <a:pt x="19656" y="15282"/>
                      </a:cubicBezTo>
                      <a:cubicBezTo>
                        <a:pt x="18696" y="6906"/>
                        <a:pt x="14088" y="882"/>
                        <a:pt x="8520" y="882"/>
                      </a:cubicBezTo>
                      <a:cubicBezTo>
                        <a:pt x="5448" y="882"/>
                        <a:pt x="2568" y="2792"/>
                        <a:pt x="456" y="6171"/>
                      </a:cubicBezTo>
                      <a:cubicBezTo>
                        <a:pt x="360" y="6318"/>
                        <a:pt x="168" y="6318"/>
                        <a:pt x="72" y="6171"/>
                      </a:cubicBezTo>
                      <a:cubicBezTo>
                        <a:pt x="-24" y="6024"/>
                        <a:pt x="-24" y="5731"/>
                        <a:pt x="72" y="5584"/>
                      </a:cubicBezTo>
                      <a:cubicBezTo>
                        <a:pt x="2280" y="2057"/>
                        <a:pt x="5352" y="0"/>
                        <a:pt x="8520" y="0"/>
                      </a:cubicBezTo>
                      <a:cubicBezTo>
                        <a:pt x="14280" y="0"/>
                        <a:pt x="19080" y="6171"/>
                        <a:pt x="20136" y="14694"/>
                      </a:cubicBezTo>
                      <a:cubicBezTo>
                        <a:pt x="21288" y="14694"/>
                        <a:pt x="21288" y="14694"/>
                        <a:pt x="21288" y="14694"/>
                      </a:cubicBezTo>
                      <a:cubicBezTo>
                        <a:pt x="21384" y="14694"/>
                        <a:pt x="21480" y="14841"/>
                        <a:pt x="21480" y="14988"/>
                      </a:cubicBezTo>
                      <a:cubicBezTo>
                        <a:pt x="21576" y="15135"/>
                        <a:pt x="21576" y="15282"/>
                        <a:pt x="21480" y="15429"/>
                      </a:cubicBezTo>
                      <a:cubicBezTo>
                        <a:pt x="19176" y="21306"/>
                        <a:pt x="19176" y="21306"/>
                        <a:pt x="19176" y="21306"/>
                      </a:cubicBezTo>
                      <a:cubicBezTo>
                        <a:pt x="19176" y="21453"/>
                        <a:pt x="19080" y="21600"/>
                        <a:pt x="18984" y="216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  <p:sp>
              <p:nvSpPr>
                <p:cNvPr id="1286" name="Freeform 337">
                  <a:extLst>
                    <a:ext uri="{FF2B5EF4-FFF2-40B4-BE49-F238E27FC236}">
                      <a16:creationId xmlns:a16="http://schemas.microsoft.com/office/drawing/2014/main" id="{3D302E3A-6BB3-4192-BCA1-70B6FAC90D9A}"/>
                    </a:ext>
                  </a:extLst>
                </p:cNvPr>
                <p:cNvSpPr/>
                <p:nvPr/>
              </p:nvSpPr>
              <p:spPr>
                <a:xfrm>
                  <a:off x="46814" y="79608"/>
                  <a:ext cx="20575" cy="248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92" h="21137" extrusionOk="0">
                      <a:moveTo>
                        <a:pt x="5267" y="21137"/>
                      </a:moveTo>
                      <a:cubicBezTo>
                        <a:pt x="3725" y="21137"/>
                        <a:pt x="3725" y="21137"/>
                        <a:pt x="2182" y="21137"/>
                      </a:cubicBezTo>
                      <a:cubicBezTo>
                        <a:pt x="639" y="19787"/>
                        <a:pt x="-904" y="17087"/>
                        <a:pt x="639" y="15737"/>
                      </a:cubicBezTo>
                      <a:cubicBezTo>
                        <a:pt x="3725" y="10337"/>
                        <a:pt x="6810" y="6287"/>
                        <a:pt x="11439" y="2237"/>
                      </a:cubicBezTo>
                      <a:cubicBezTo>
                        <a:pt x="12982" y="-463"/>
                        <a:pt x="16067" y="-463"/>
                        <a:pt x="17610" y="887"/>
                      </a:cubicBezTo>
                      <a:cubicBezTo>
                        <a:pt x="19153" y="2237"/>
                        <a:pt x="20696" y="4937"/>
                        <a:pt x="19153" y="6287"/>
                      </a:cubicBezTo>
                      <a:cubicBezTo>
                        <a:pt x="14525" y="10337"/>
                        <a:pt x="11439" y="15737"/>
                        <a:pt x="8353" y="19787"/>
                      </a:cubicBezTo>
                      <a:cubicBezTo>
                        <a:pt x="8353" y="21137"/>
                        <a:pt x="6810" y="21137"/>
                        <a:pt x="5267" y="21137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</p:grpSp>
          <p:grpSp>
            <p:nvGrpSpPr>
              <p:cNvPr id="1189" name="Группа 123">
                <a:extLst>
                  <a:ext uri="{FF2B5EF4-FFF2-40B4-BE49-F238E27FC236}">
                    <a16:creationId xmlns:a16="http://schemas.microsoft.com/office/drawing/2014/main" id="{0E159D58-955F-4D7B-A76D-1ADAB72CED2A}"/>
                  </a:ext>
                </a:extLst>
              </p:cNvPr>
              <p:cNvGrpSpPr/>
              <p:nvPr/>
            </p:nvGrpSpPr>
            <p:grpSpPr>
              <a:xfrm>
                <a:off x="7527960" y="4383263"/>
                <a:ext cx="269857" cy="274064"/>
                <a:chOff x="-4" y="-2"/>
                <a:chExt cx="406822" cy="413166"/>
              </a:xfrm>
              <a:grpFill/>
            </p:grpSpPr>
            <p:sp>
              <p:nvSpPr>
                <p:cNvPr id="1277" name="Freeform 243">
                  <a:extLst>
                    <a:ext uri="{FF2B5EF4-FFF2-40B4-BE49-F238E27FC236}">
                      <a16:creationId xmlns:a16="http://schemas.microsoft.com/office/drawing/2014/main" id="{80F04124-631E-4336-A94A-F4946D054009}"/>
                    </a:ext>
                  </a:extLst>
                </p:cNvPr>
                <p:cNvSpPr/>
                <p:nvPr/>
              </p:nvSpPr>
              <p:spPr>
                <a:xfrm>
                  <a:off x="123212" y="134740"/>
                  <a:ext cx="140933" cy="1359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51" h="21444" extrusionOk="0">
                      <a:moveTo>
                        <a:pt x="20957" y="7581"/>
                      </a:moveTo>
                      <a:cubicBezTo>
                        <a:pt x="14219" y="6542"/>
                        <a:pt x="14219" y="6542"/>
                        <a:pt x="14219" y="6542"/>
                      </a:cubicBezTo>
                      <a:cubicBezTo>
                        <a:pt x="11246" y="311"/>
                        <a:pt x="11246" y="311"/>
                        <a:pt x="11246" y="311"/>
                      </a:cubicBezTo>
                      <a:cubicBezTo>
                        <a:pt x="11048" y="-104"/>
                        <a:pt x="10454" y="-104"/>
                        <a:pt x="10256" y="311"/>
                      </a:cubicBezTo>
                      <a:cubicBezTo>
                        <a:pt x="7283" y="6542"/>
                        <a:pt x="7283" y="6542"/>
                        <a:pt x="7283" y="6542"/>
                      </a:cubicBezTo>
                      <a:cubicBezTo>
                        <a:pt x="545" y="7581"/>
                        <a:pt x="545" y="7581"/>
                        <a:pt x="545" y="7581"/>
                      </a:cubicBezTo>
                      <a:cubicBezTo>
                        <a:pt x="347" y="7581"/>
                        <a:pt x="149" y="7788"/>
                        <a:pt x="149" y="7996"/>
                      </a:cubicBezTo>
                      <a:cubicBezTo>
                        <a:pt x="-49" y="8204"/>
                        <a:pt x="-49" y="8619"/>
                        <a:pt x="149" y="8619"/>
                      </a:cubicBezTo>
                      <a:cubicBezTo>
                        <a:pt x="5103" y="13604"/>
                        <a:pt x="5103" y="13604"/>
                        <a:pt x="5103" y="13604"/>
                      </a:cubicBezTo>
                      <a:cubicBezTo>
                        <a:pt x="3914" y="20665"/>
                        <a:pt x="3914" y="20665"/>
                        <a:pt x="3914" y="20665"/>
                      </a:cubicBezTo>
                      <a:cubicBezTo>
                        <a:pt x="3914" y="20873"/>
                        <a:pt x="3914" y="21081"/>
                        <a:pt x="4112" y="21288"/>
                      </a:cubicBezTo>
                      <a:cubicBezTo>
                        <a:pt x="4311" y="21288"/>
                        <a:pt x="4311" y="21288"/>
                        <a:pt x="4509" y="21288"/>
                      </a:cubicBezTo>
                      <a:cubicBezTo>
                        <a:pt x="4509" y="21288"/>
                        <a:pt x="4707" y="21288"/>
                        <a:pt x="4707" y="21288"/>
                      </a:cubicBezTo>
                      <a:cubicBezTo>
                        <a:pt x="10850" y="17965"/>
                        <a:pt x="10850" y="17965"/>
                        <a:pt x="10850" y="17965"/>
                      </a:cubicBezTo>
                      <a:cubicBezTo>
                        <a:pt x="16795" y="21288"/>
                        <a:pt x="16795" y="21288"/>
                        <a:pt x="16795" y="21288"/>
                      </a:cubicBezTo>
                      <a:cubicBezTo>
                        <a:pt x="16993" y="21496"/>
                        <a:pt x="17191" y="21496"/>
                        <a:pt x="17390" y="21288"/>
                      </a:cubicBezTo>
                      <a:cubicBezTo>
                        <a:pt x="17588" y="21081"/>
                        <a:pt x="17588" y="20873"/>
                        <a:pt x="17588" y="20665"/>
                      </a:cubicBezTo>
                      <a:cubicBezTo>
                        <a:pt x="16399" y="13604"/>
                        <a:pt x="16399" y="13604"/>
                        <a:pt x="16399" y="13604"/>
                      </a:cubicBezTo>
                      <a:cubicBezTo>
                        <a:pt x="21353" y="8619"/>
                        <a:pt x="21353" y="8619"/>
                        <a:pt x="21353" y="8619"/>
                      </a:cubicBezTo>
                      <a:cubicBezTo>
                        <a:pt x="21551" y="8619"/>
                        <a:pt x="21551" y="8204"/>
                        <a:pt x="21551" y="7996"/>
                      </a:cubicBezTo>
                      <a:cubicBezTo>
                        <a:pt x="21353" y="7788"/>
                        <a:pt x="21155" y="7581"/>
                        <a:pt x="20957" y="7581"/>
                      </a:cubicBezTo>
                      <a:close/>
                      <a:moveTo>
                        <a:pt x="15408" y="12981"/>
                      </a:moveTo>
                      <a:cubicBezTo>
                        <a:pt x="15210" y="13188"/>
                        <a:pt x="15210" y="13396"/>
                        <a:pt x="15210" y="13604"/>
                      </a:cubicBezTo>
                      <a:cubicBezTo>
                        <a:pt x="16201" y="19627"/>
                        <a:pt x="16201" y="19627"/>
                        <a:pt x="16201" y="19627"/>
                      </a:cubicBezTo>
                      <a:cubicBezTo>
                        <a:pt x="11048" y="16719"/>
                        <a:pt x="11048" y="16719"/>
                        <a:pt x="11048" y="16719"/>
                      </a:cubicBezTo>
                      <a:cubicBezTo>
                        <a:pt x="11048" y="16719"/>
                        <a:pt x="10850" y="16719"/>
                        <a:pt x="10850" y="16719"/>
                      </a:cubicBezTo>
                      <a:cubicBezTo>
                        <a:pt x="10652" y="16719"/>
                        <a:pt x="10652" y="16719"/>
                        <a:pt x="10454" y="16719"/>
                      </a:cubicBezTo>
                      <a:cubicBezTo>
                        <a:pt x="5301" y="19627"/>
                        <a:pt x="5301" y="19627"/>
                        <a:pt x="5301" y="19627"/>
                      </a:cubicBezTo>
                      <a:cubicBezTo>
                        <a:pt x="6292" y="13604"/>
                        <a:pt x="6292" y="13604"/>
                        <a:pt x="6292" y="13604"/>
                      </a:cubicBezTo>
                      <a:cubicBezTo>
                        <a:pt x="6292" y="13396"/>
                        <a:pt x="6292" y="13188"/>
                        <a:pt x="6094" y="12981"/>
                      </a:cubicBezTo>
                      <a:cubicBezTo>
                        <a:pt x="1933" y="8619"/>
                        <a:pt x="1933" y="8619"/>
                        <a:pt x="1933" y="8619"/>
                      </a:cubicBezTo>
                      <a:cubicBezTo>
                        <a:pt x="7679" y="7788"/>
                        <a:pt x="7679" y="7788"/>
                        <a:pt x="7679" y="7788"/>
                      </a:cubicBezTo>
                      <a:cubicBezTo>
                        <a:pt x="7878" y="7788"/>
                        <a:pt x="8076" y="7581"/>
                        <a:pt x="8076" y="7373"/>
                      </a:cubicBezTo>
                      <a:cubicBezTo>
                        <a:pt x="10850" y="1973"/>
                        <a:pt x="10850" y="1973"/>
                        <a:pt x="10850" y="1973"/>
                      </a:cubicBezTo>
                      <a:cubicBezTo>
                        <a:pt x="13426" y="7373"/>
                        <a:pt x="13426" y="7373"/>
                        <a:pt x="13426" y="7373"/>
                      </a:cubicBezTo>
                      <a:cubicBezTo>
                        <a:pt x="13426" y="7581"/>
                        <a:pt x="13624" y="7788"/>
                        <a:pt x="13823" y="7788"/>
                      </a:cubicBezTo>
                      <a:cubicBezTo>
                        <a:pt x="19569" y="8619"/>
                        <a:pt x="19569" y="8619"/>
                        <a:pt x="19569" y="8619"/>
                      </a:cubicBezTo>
                      <a:lnTo>
                        <a:pt x="15408" y="12981"/>
                      </a:ln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  <p:sp>
              <p:nvSpPr>
                <p:cNvPr id="1278" name="Freeform 244">
                  <a:extLst>
                    <a:ext uri="{FF2B5EF4-FFF2-40B4-BE49-F238E27FC236}">
                      <a16:creationId xmlns:a16="http://schemas.microsoft.com/office/drawing/2014/main" id="{5C487B4C-DA97-463D-ACBF-1A69176141E5}"/>
                    </a:ext>
                  </a:extLst>
                </p:cNvPr>
                <p:cNvSpPr/>
                <p:nvPr/>
              </p:nvSpPr>
              <p:spPr>
                <a:xfrm>
                  <a:off x="195657" y="-3"/>
                  <a:ext cx="211162" cy="2727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588" h="21507" extrusionOk="0">
                      <a:moveTo>
                        <a:pt x="10016" y="1984"/>
                      </a:moveTo>
                      <a:cubicBezTo>
                        <a:pt x="7120" y="530"/>
                        <a:pt x="3741" y="-93"/>
                        <a:pt x="362" y="11"/>
                      </a:cubicBezTo>
                      <a:cubicBezTo>
                        <a:pt x="241" y="11"/>
                        <a:pt x="241" y="11"/>
                        <a:pt x="121" y="115"/>
                      </a:cubicBezTo>
                      <a:cubicBezTo>
                        <a:pt x="0" y="219"/>
                        <a:pt x="0" y="219"/>
                        <a:pt x="0" y="322"/>
                      </a:cubicBezTo>
                      <a:cubicBezTo>
                        <a:pt x="603" y="7176"/>
                        <a:pt x="603" y="7176"/>
                        <a:pt x="603" y="7176"/>
                      </a:cubicBezTo>
                      <a:cubicBezTo>
                        <a:pt x="603" y="7384"/>
                        <a:pt x="845" y="7488"/>
                        <a:pt x="965" y="7488"/>
                      </a:cubicBezTo>
                      <a:cubicBezTo>
                        <a:pt x="965" y="7488"/>
                        <a:pt x="965" y="7488"/>
                        <a:pt x="965" y="7488"/>
                      </a:cubicBezTo>
                      <a:cubicBezTo>
                        <a:pt x="1086" y="7488"/>
                        <a:pt x="1086" y="7488"/>
                        <a:pt x="1086" y="7488"/>
                      </a:cubicBezTo>
                      <a:cubicBezTo>
                        <a:pt x="2775" y="7488"/>
                        <a:pt x="4344" y="7903"/>
                        <a:pt x="5792" y="8526"/>
                      </a:cubicBezTo>
                      <a:cubicBezTo>
                        <a:pt x="9533" y="10292"/>
                        <a:pt x="11584" y="14134"/>
                        <a:pt x="10619" y="17769"/>
                      </a:cubicBezTo>
                      <a:cubicBezTo>
                        <a:pt x="10498" y="17872"/>
                        <a:pt x="10619" y="18080"/>
                        <a:pt x="10740" y="18080"/>
                      </a:cubicBezTo>
                      <a:cubicBezTo>
                        <a:pt x="17859" y="21507"/>
                        <a:pt x="17859" y="21507"/>
                        <a:pt x="17859" y="21507"/>
                      </a:cubicBezTo>
                      <a:cubicBezTo>
                        <a:pt x="17980" y="21507"/>
                        <a:pt x="17980" y="21507"/>
                        <a:pt x="18101" y="21507"/>
                      </a:cubicBezTo>
                      <a:cubicBezTo>
                        <a:pt x="18101" y="21507"/>
                        <a:pt x="18101" y="21507"/>
                        <a:pt x="18221" y="21507"/>
                      </a:cubicBezTo>
                      <a:cubicBezTo>
                        <a:pt x="18342" y="21507"/>
                        <a:pt x="18342" y="21403"/>
                        <a:pt x="18463" y="21299"/>
                      </a:cubicBezTo>
                      <a:cubicBezTo>
                        <a:pt x="21600" y="13926"/>
                        <a:pt x="17980" y="5722"/>
                        <a:pt x="10016" y="1984"/>
                      </a:cubicBezTo>
                      <a:close/>
                      <a:moveTo>
                        <a:pt x="17859" y="20780"/>
                      </a:moveTo>
                      <a:cubicBezTo>
                        <a:pt x="11343" y="17665"/>
                        <a:pt x="11343" y="17665"/>
                        <a:pt x="11343" y="17665"/>
                      </a:cubicBezTo>
                      <a:cubicBezTo>
                        <a:pt x="12188" y="13822"/>
                        <a:pt x="10136" y="9876"/>
                        <a:pt x="6154" y="8007"/>
                      </a:cubicBezTo>
                      <a:cubicBezTo>
                        <a:pt x="4706" y="7280"/>
                        <a:pt x="3017" y="6969"/>
                        <a:pt x="1327" y="6865"/>
                      </a:cubicBezTo>
                      <a:cubicBezTo>
                        <a:pt x="724" y="634"/>
                        <a:pt x="724" y="634"/>
                        <a:pt x="724" y="634"/>
                      </a:cubicBezTo>
                      <a:cubicBezTo>
                        <a:pt x="3861" y="530"/>
                        <a:pt x="6999" y="1257"/>
                        <a:pt x="9654" y="2503"/>
                      </a:cubicBezTo>
                      <a:cubicBezTo>
                        <a:pt x="17256" y="6138"/>
                        <a:pt x="20635" y="13719"/>
                        <a:pt x="17859" y="2078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  <p:sp>
              <p:nvSpPr>
                <p:cNvPr id="1279" name="Freeform 245">
                  <a:extLst>
                    <a:ext uri="{FF2B5EF4-FFF2-40B4-BE49-F238E27FC236}">
                      <a16:creationId xmlns:a16="http://schemas.microsoft.com/office/drawing/2014/main" id="{624BA925-EEB3-409D-81A8-569FA2C3C47C}"/>
                    </a:ext>
                  </a:extLst>
                </p:cNvPr>
                <p:cNvSpPr/>
                <p:nvPr/>
              </p:nvSpPr>
              <p:spPr>
                <a:xfrm>
                  <a:off x="-5" y="33791"/>
                  <a:ext cx="350702" cy="379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69" h="21558" extrusionOk="0">
                      <a:moveTo>
                        <a:pt x="21058" y="14757"/>
                      </a:moveTo>
                      <a:cubicBezTo>
                        <a:pt x="16816" y="12514"/>
                        <a:pt x="16816" y="12514"/>
                        <a:pt x="16816" y="12514"/>
                      </a:cubicBezTo>
                      <a:cubicBezTo>
                        <a:pt x="16738" y="12514"/>
                        <a:pt x="16659" y="12514"/>
                        <a:pt x="16659" y="12514"/>
                      </a:cubicBezTo>
                      <a:cubicBezTo>
                        <a:pt x="16581" y="12514"/>
                        <a:pt x="16502" y="12589"/>
                        <a:pt x="16502" y="12664"/>
                      </a:cubicBezTo>
                      <a:cubicBezTo>
                        <a:pt x="16424" y="12813"/>
                        <a:pt x="16345" y="12963"/>
                        <a:pt x="16267" y="13112"/>
                      </a:cubicBezTo>
                      <a:cubicBezTo>
                        <a:pt x="15167" y="14906"/>
                        <a:pt x="13282" y="16027"/>
                        <a:pt x="11083" y="16027"/>
                      </a:cubicBezTo>
                      <a:cubicBezTo>
                        <a:pt x="11083" y="16027"/>
                        <a:pt x="11083" y="16027"/>
                        <a:pt x="11083" y="16027"/>
                      </a:cubicBezTo>
                      <a:cubicBezTo>
                        <a:pt x="10140" y="16027"/>
                        <a:pt x="9198" y="15803"/>
                        <a:pt x="8334" y="15355"/>
                      </a:cubicBezTo>
                      <a:cubicBezTo>
                        <a:pt x="6920" y="14607"/>
                        <a:pt x="5977" y="13411"/>
                        <a:pt x="5506" y="11991"/>
                      </a:cubicBezTo>
                      <a:cubicBezTo>
                        <a:pt x="5113" y="10571"/>
                        <a:pt x="5270" y="9076"/>
                        <a:pt x="5977" y="7806"/>
                      </a:cubicBezTo>
                      <a:cubicBezTo>
                        <a:pt x="6841" y="6311"/>
                        <a:pt x="8334" y="5339"/>
                        <a:pt x="10062" y="5040"/>
                      </a:cubicBezTo>
                      <a:cubicBezTo>
                        <a:pt x="10140" y="4966"/>
                        <a:pt x="10219" y="4891"/>
                        <a:pt x="10219" y="4741"/>
                      </a:cubicBezTo>
                      <a:cubicBezTo>
                        <a:pt x="9904" y="182"/>
                        <a:pt x="9904" y="182"/>
                        <a:pt x="9904" y="182"/>
                      </a:cubicBezTo>
                      <a:cubicBezTo>
                        <a:pt x="9904" y="107"/>
                        <a:pt x="9826" y="107"/>
                        <a:pt x="9826" y="33"/>
                      </a:cubicBezTo>
                      <a:cubicBezTo>
                        <a:pt x="9747" y="33"/>
                        <a:pt x="9669" y="-42"/>
                        <a:pt x="9590" y="33"/>
                      </a:cubicBezTo>
                      <a:cubicBezTo>
                        <a:pt x="6056" y="481"/>
                        <a:pt x="3071" y="2424"/>
                        <a:pt x="1343" y="5339"/>
                      </a:cubicBezTo>
                      <a:cubicBezTo>
                        <a:pt x="-71" y="7880"/>
                        <a:pt x="-385" y="10721"/>
                        <a:pt x="479" y="13411"/>
                      </a:cubicBezTo>
                      <a:cubicBezTo>
                        <a:pt x="1264" y="16177"/>
                        <a:pt x="3150" y="18419"/>
                        <a:pt x="5742" y="19764"/>
                      </a:cubicBezTo>
                      <a:cubicBezTo>
                        <a:pt x="7391" y="20586"/>
                        <a:pt x="9276" y="21035"/>
                        <a:pt x="11083" y="21035"/>
                      </a:cubicBezTo>
                      <a:cubicBezTo>
                        <a:pt x="12889" y="21035"/>
                        <a:pt x="14617" y="20661"/>
                        <a:pt x="16188" y="19914"/>
                      </a:cubicBezTo>
                      <a:cubicBezTo>
                        <a:pt x="20665" y="21483"/>
                        <a:pt x="20665" y="21483"/>
                        <a:pt x="20665" y="21483"/>
                      </a:cubicBezTo>
                      <a:cubicBezTo>
                        <a:pt x="20744" y="21558"/>
                        <a:pt x="20744" y="21558"/>
                        <a:pt x="20744" y="21558"/>
                      </a:cubicBezTo>
                      <a:cubicBezTo>
                        <a:pt x="20822" y="21558"/>
                        <a:pt x="20901" y="21483"/>
                        <a:pt x="20901" y="21483"/>
                      </a:cubicBezTo>
                      <a:cubicBezTo>
                        <a:pt x="20979" y="21409"/>
                        <a:pt x="21058" y="21334"/>
                        <a:pt x="20979" y="21259"/>
                      </a:cubicBezTo>
                      <a:cubicBezTo>
                        <a:pt x="19644" y="17298"/>
                        <a:pt x="19644" y="17298"/>
                        <a:pt x="19644" y="17298"/>
                      </a:cubicBezTo>
                      <a:cubicBezTo>
                        <a:pt x="20115" y="16775"/>
                        <a:pt x="20508" y="16177"/>
                        <a:pt x="20901" y="15579"/>
                      </a:cubicBezTo>
                      <a:cubicBezTo>
                        <a:pt x="20979" y="15429"/>
                        <a:pt x="21058" y="15280"/>
                        <a:pt x="21058" y="15130"/>
                      </a:cubicBezTo>
                      <a:cubicBezTo>
                        <a:pt x="21136" y="15056"/>
                        <a:pt x="21136" y="15056"/>
                        <a:pt x="21136" y="15056"/>
                      </a:cubicBezTo>
                      <a:cubicBezTo>
                        <a:pt x="21215" y="14906"/>
                        <a:pt x="21136" y="14831"/>
                        <a:pt x="21058" y="14757"/>
                      </a:cubicBezTo>
                      <a:close/>
                      <a:moveTo>
                        <a:pt x="20430" y="15355"/>
                      </a:moveTo>
                      <a:cubicBezTo>
                        <a:pt x="20115" y="15952"/>
                        <a:pt x="19644" y="16550"/>
                        <a:pt x="19173" y="17074"/>
                      </a:cubicBezTo>
                      <a:cubicBezTo>
                        <a:pt x="19173" y="17148"/>
                        <a:pt x="19094" y="17223"/>
                        <a:pt x="19173" y="17298"/>
                      </a:cubicBezTo>
                      <a:cubicBezTo>
                        <a:pt x="20430" y="20960"/>
                        <a:pt x="20430" y="20960"/>
                        <a:pt x="20430" y="20960"/>
                      </a:cubicBezTo>
                      <a:cubicBezTo>
                        <a:pt x="16267" y="19465"/>
                        <a:pt x="16267" y="19465"/>
                        <a:pt x="16267" y="19465"/>
                      </a:cubicBezTo>
                      <a:cubicBezTo>
                        <a:pt x="16188" y="19465"/>
                        <a:pt x="16188" y="19465"/>
                        <a:pt x="16188" y="19465"/>
                      </a:cubicBezTo>
                      <a:cubicBezTo>
                        <a:pt x="16110" y="19465"/>
                        <a:pt x="16110" y="19465"/>
                        <a:pt x="16031" y="19465"/>
                      </a:cubicBezTo>
                      <a:cubicBezTo>
                        <a:pt x="14539" y="20213"/>
                        <a:pt x="12811" y="20586"/>
                        <a:pt x="11083" y="20586"/>
                      </a:cubicBezTo>
                      <a:cubicBezTo>
                        <a:pt x="9355" y="20586"/>
                        <a:pt x="7548" y="20213"/>
                        <a:pt x="5977" y="19391"/>
                      </a:cubicBezTo>
                      <a:cubicBezTo>
                        <a:pt x="3464" y="18045"/>
                        <a:pt x="1657" y="15878"/>
                        <a:pt x="872" y="13262"/>
                      </a:cubicBezTo>
                      <a:cubicBezTo>
                        <a:pt x="86" y="10721"/>
                        <a:pt x="400" y="7955"/>
                        <a:pt x="1814" y="5564"/>
                      </a:cubicBezTo>
                      <a:cubicBezTo>
                        <a:pt x="3385" y="2798"/>
                        <a:pt x="6134" y="1004"/>
                        <a:pt x="9433" y="481"/>
                      </a:cubicBezTo>
                      <a:cubicBezTo>
                        <a:pt x="9747" y="4592"/>
                        <a:pt x="9747" y="4592"/>
                        <a:pt x="9747" y="4592"/>
                      </a:cubicBezTo>
                      <a:cubicBezTo>
                        <a:pt x="8019" y="4966"/>
                        <a:pt x="6448" y="6087"/>
                        <a:pt x="5584" y="7582"/>
                      </a:cubicBezTo>
                      <a:cubicBezTo>
                        <a:pt x="4799" y="9002"/>
                        <a:pt x="4563" y="10571"/>
                        <a:pt x="5035" y="12141"/>
                      </a:cubicBezTo>
                      <a:cubicBezTo>
                        <a:pt x="5506" y="13710"/>
                        <a:pt x="6606" y="14981"/>
                        <a:pt x="8098" y="15728"/>
                      </a:cubicBezTo>
                      <a:cubicBezTo>
                        <a:pt x="9040" y="16251"/>
                        <a:pt x="10062" y="16476"/>
                        <a:pt x="11083" y="16476"/>
                      </a:cubicBezTo>
                      <a:cubicBezTo>
                        <a:pt x="11083" y="16476"/>
                        <a:pt x="11083" y="16476"/>
                        <a:pt x="11083" y="16476"/>
                      </a:cubicBezTo>
                      <a:cubicBezTo>
                        <a:pt x="13439" y="16476"/>
                        <a:pt x="15560" y="15280"/>
                        <a:pt x="16659" y="13337"/>
                      </a:cubicBezTo>
                      <a:cubicBezTo>
                        <a:pt x="16738" y="13262"/>
                        <a:pt x="16738" y="13187"/>
                        <a:pt x="16816" y="13038"/>
                      </a:cubicBezTo>
                      <a:cubicBezTo>
                        <a:pt x="20587" y="15056"/>
                        <a:pt x="20587" y="15056"/>
                        <a:pt x="20587" y="15056"/>
                      </a:cubicBezTo>
                      <a:cubicBezTo>
                        <a:pt x="20587" y="15130"/>
                        <a:pt x="20508" y="15280"/>
                        <a:pt x="20430" y="15355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 sz="2200"/>
                  </a:pPr>
                  <a:endParaRPr sz="2245"/>
                </a:p>
              </p:txBody>
            </p:sp>
          </p:grpSp>
          <p:grpSp>
            <p:nvGrpSpPr>
              <p:cNvPr id="1190" name="Группа 163">
                <a:extLst>
                  <a:ext uri="{FF2B5EF4-FFF2-40B4-BE49-F238E27FC236}">
                    <a16:creationId xmlns:a16="http://schemas.microsoft.com/office/drawing/2014/main" id="{C7D4B6C1-E589-4AF1-AB90-13D5F2F2C4FA}"/>
                  </a:ext>
                </a:extLst>
              </p:cNvPr>
              <p:cNvGrpSpPr/>
              <p:nvPr/>
            </p:nvGrpSpPr>
            <p:grpSpPr>
              <a:xfrm>
                <a:off x="8650746" y="3640924"/>
                <a:ext cx="236811" cy="234460"/>
                <a:chOff x="0" y="0"/>
                <a:chExt cx="246729" cy="244277"/>
              </a:xfrm>
              <a:grpFill/>
            </p:grpSpPr>
            <p:sp>
              <p:nvSpPr>
                <p:cNvPr id="1275" name="Freeform 452">
                  <a:extLst>
                    <a:ext uri="{FF2B5EF4-FFF2-40B4-BE49-F238E27FC236}">
                      <a16:creationId xmlns:a16="http://schemas.microsoft.com/office/drawing/2014/main" id="{C4A7D5DC-B994-440D-9673-C40C2154899F}"/>
                    </a:ext>
                  </a:extLst>
                </p:cNvPr>
                <p:cNvSpPr/>
                <p:nvPr/>
              </p:nvSpPr>
              <p:spPr>
                <a:xfrm>
                  <a:off x="30954" y="27777"/>
                  <a:ext cx="185547" cy="1862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6" h="21600" extrusionOk="0">
                      <a:moveTo>
                        <a:pt x="10024" y="21600"/>
                      </a:moveTo>
                      <a:cubicBezTo>
                        <a:pt x="10024" y="21600"/>
                        <a:pt x="9885" y="21600"/>
                        <a:pt x="9885" y="21600"/>
                      </a:cubicBezTo>
                      <a:cubicBezTo>
                        <a:pt x="7531" y="21046"/>
                        <a:pt x="7531" y="21046"/>
                        <a:pt x="7531" y="21046"/>
                      </a:cubicBezTo>
                      <a:cubicBezTo>
                        <a:pt x="7393" y="21046"/>
                        <a:pt x="7393" y="21046"/>
                        <a:pt x="7254" y="20908"/>
                      </a:cubicBezTo>
                      <a:cubicBezTo>
                        <a:pt x="7254" y="20769"/>
                        <a:pt x="7254" y="20769"/>
                        <a:pt x="7254" y="20631"/>
                      </a:cubicBezTo>
                      <a:cubicBezTo>
                        <a:pt x="7670" y="18277"/>
                        <a:pt x="7670" y="18277"/>
                        <a:pt x="7670" y="18277"/>
                      </a:cubicBezTo>
                      <a:cubicBezTo>
                        <a:pt x="6701" y="17862"/>
                        <a:pt x="5731" y="17308"/>
                        <a:pt x="5039" y="16477"/>
                      </a:cubicBezTo>
                      <a:cubicBezTo>
                        <a:pt x="2962" y="17723"/>
                        <a:pt x="2962" y="17723"/>
                        <a:pt x="2962" y="17723"/>
                      </a:cubicBezTo>
                      <a:cubicBezTo>
                        <a:pt x="2824" y="17862"/>
                        <a:pt x="2547" y="17862"/>
                        <a:pt x="2408" y="17585"/>
                      </a:cubicBezTo>
                      <a:cubicBezTo>
                        <a:pt x="1162" y="15646"/>
                        <a:pt x="1162" y="15646"/>
                        <a:pt x="1162" y="15646"/>
                      </a:cubicBezTo>
                      <a:cubicBezTo>
                        <a:pt x="1024" y="15508"/>
                        <a:pt x="1024" y="15369"/>
                        <a:pt x="1024" y="15231"/>
                      </a:cubicBezTo>
                      <a:cubicBezTo>
                        <a:pt x="1024" y="15231"/>
                        <a:pt x="1162" y="15092"/>
                        <a:pt x="1162" y="15092"/>
                      </a:cubicBezTo>
                      <a:cubicBezTo>
                        <a:pt x="3239" y="13708"/>
                        <a:pt x="3239" y="13708"/>
                        <a:pt x="3239" y="13708"/>
                      </a:cubicBezTo>
                      <a:cubicBezTo>
                        <a:pt x="2824" y="12877"/>
                        <a:pt x="2685" y="11908"/>
                        <a:pt x="2685" y="10938"/>
                      </a:cubicBezTo>
                      <a:cubicBezTo>
                        <a:pt x="331" y="10385"/>
                        <a:pt x="331" y="10385"/>
                        <a:pt x="331" y="10385"/>
                      </a:cubicBezTo>
                      <a:cubicBezTo>
                        <a:pt x="54" y="10385"/>
                        <a:pt x="-84" y="10246"/>
                        <a:pt x="54" y="9969"/>
                      </a:cubicBezTo>
                      <a:cubicBezTo>
                        <a:pt x="470" y="7615"/>
                        <a:pt x="470" y="7615"/>
                        <a:pt x="470" y="7615"/>
                      </a:cubicBezTo>
                      <a:cubicBezTo>
                        <a:pt x="470" y="7477"/>
                        <a:pt x="608" y="7338"/>
                        <a:pt x="608" y="7338"/>
                      </a:cubicBezTo>
                      <a:cubicBezTo>
                        <a:pt x="747" y="7200"/>
                        <a:pt x="885" y="7200"/>
                        <a:pt x="885" y="7200"/>
                      </a:cubicBezTo>
                      <a:cubicBezTo>
                        <a:pt x="3239" y="7754"/>
                        <a:pt x="3239" y="7754"/>
                        <a:pt x="3239" y="7754"/>
                      </a:cubicBezTo>
                      <a:cubicBezTo>
                        <a:pt x="3654" y="6785"/>
                        <a:pt x="4208" y="5954"/>
                        <a:pt x="4901" y="5262"/>
                      </a:cubicBezTo>
                      <a:cubicBezTo>
                        <a:pt x="3516" y="3323"/>
                        <a:pt x="3516" y="3323"/>
                        <a:pt x="3516" y="3323"/>
                      </a:cubicBezTo>
                      <a:cubicBezTo>
                        <a:pt x="3378" y="3185"/>
                        <a:pt x="3378" y="3185"/>
                        <a:pt x="3378" y="3046"/>
                      </a:cubicBezTo>
                      <a:cubicBezTo>
                        <a:pt x="3378" y="2908"/>
                        <a:pt x="3516" y="2769"/>
                        <a:pt x="3516" y="2769"/>
                      </a:cubicBezTo>
                      <a:cubicBezTo>
                        <a:pt x="5593" y="1385"/>
                        <a:pt x="5593" y="1385"/>
                        <a:pt x="5593" y="1385"/>
                      </a:cubicBezTo>
                      <a:cubicBezTo>
                        <a:pt x="5731" y="1246"/>
                        <a:pt x="6008" y="1246"/>
                        <a:pt x="6147" y="1385"/>
                      </a:cubicBezTo>
                      <a:cubicBezTo>
                        <a:pt x="7531" y="3323"/>
                        <a:pt x="7531" y="3323"/>
                        <a:pt x="7531" y="3323"/>
                      </a:cubicBezTo>
                      <a:cubicBezTo>
                        <a:pt x="8501" y="2908"/>
                        <a:pt x="9608" y="2769"/>
                        <a:pt x="10716" y="2769"/>
                      </a:cubicBezTo>
                      <a:cubicBezTo>
                        <a:pt x="11131" y="415"/>
                        <a:pt x="11131" y="415"/>
                        <a:pt x="11131" y="415"/>
                      </a:cubicBezTo>
                      <a:cubicBezTo>
                        <a:pt x="11131" y="138"/>
                        <a:pt x="11408" y="0"/>
                        <a:pt x="11547" y="0"/>
                      </a:cubicBezTo>
                      <a:cubicBezTo>
                        <a:pt x="13901" y="554"/>
                        <a:pt x="13901" y="554"/>
                        <a:pt x="13901" y="554"/>
                      </a:cubicBezTo>
                      <a:cubicBezTo>
                        <a:pt x="14039" y="554"/>
                        <a:pt x="14178" y="554"/>
                        <a:pt x="14178" y="692"/>
                      </a:cubicBezTo>
                      <a:cubicBezTo>
                        <a:pt x="14316" y="831"/>
                        <a:pt x="14316" y="831"/>
                        <a:pt x="14316" y="969"/>
                      </a:cubicBezTo>
                      <a:cubicBezTo>
                        <a:pt x="13901" y="3323"/>
                        <a:pt x="13901" y="3323"/>
                        <a:pt x="13901" y="3323"/>
                      </a:cubicBezTo>
                      <a:cubicBezTo>
                        <a:pt x="14870" y="3738"/>
                        <a:pt x="15701" y="4292"/>
                        <a:pt x="16531" y="5123"/>
                      </a:cubicBezTo>
                      <a:cubicBezTo>
                        <a:pt x="18470" y="3877"/>
                        <a:pt x="18470" y="3877"/>
                        <a:pt x="18470" y="3877"/>
                      </a:cubicBezTo>
                      <a:cubicBezTo>
                        <a:pt x="18747" y="3738"/>
                        <a:pt x="19024" y="3738"/>
                        <a:pt x="19024" y="4015"/>
                      </a:cubicBezTo>
                      <a:cubicBezTo>
                        <a:pt x="20408" y="5954"/>
                        <a:pt x="20408" y="5954"/>
                        <a:pt x="20408" y="5954"/>
                      </a:cubicBezTo>
                      <a:cubicBezTo>
                        <a:pt x="20408" y="6092"/>
                        <a:pt x="20547" y="6231"/>
                        <a:pt x="20408" y="6231"/>
                      </a:cubicBezTo>
                      <a:cubicBezTo>
                        <a:pt x="20408" y="6369"/>
                        <a:pt x="20408" y="6508"/>
                        <a:pt x="20270" y="6508"/>
                      </a:cubicBezTo>
                      <a:cubicBezTo>
                        <a:pt x="18331" y="7892"/>
                        <a:pt x="18331" y="7892"/>
                        <a:pt x="18331" y="7892"/>
                      </a:cubicBezTo>
                      <a:cubicBezTo>
                        <a:pt x="18608" y="8723"/>
                        <a:pt x="18885" y="9692"/>
                        <a:pt x="18885" y="10662"/>
                      </a:cubicBezTo>
                      <a:cubicBezTo>
                        <a:pt x="21239" y="11077"/>
                        <a:pt x="21239" y="11077"/>
                        <a:pt x="21239" y="11077"/>
                      </a:cubicBezTo>
                      <a:cubicBezTo>
                        <a:pt x="21239" y="11215"/>
                        <a:pt x="21378" y="11215"/>
                        <a:pt x="21378" y="11354"/>
                      </a:cubicBezTo>
                      <a:cubicBezTo>
                        <a:pt x="21516" y="11354"/>
                        <a:pt x="21516" y="11492"/>
                        <a:pt x="21516" y="11631"/>
                      </a:cubicBezTo>
                      <a:cubicBezTo>
                        <a:pt x="21101" y="13985"/>
                        <a:pt x="21101" y="13985"/>
                        <a:pt x="21101" y="13985"/>
                      </a:cubicBezTo>
                      <a:cubicBezTo>
                        <a:pt x="20962" y="14262"/>
                        <a:pt x="20824" y="14400"/>
                        <a:pt x="20547" y="14400"/>
                      </a:cubicBezTo>
                      <a:cubicBezTo>
                        <a:pt x="18193" y="13846"/>
                        <a:pt x="18193" y="13846"/>
                        <a:pt x="18193" y="13846"/>
                      </a:cubicBezTo>
                      <a:cubicBezTo>
                        <a:pt x="17916" y="14815"/>
                        <a:pt x="17362" y="15646"/>
                        <a:pt x="16670" y="16338"/>
                      </a:cubicBezTo>
                      <a:cubicBezTo>
                        <a:pt x="18054" y="18277"/>
                        <a:pt x="18054" y="18277"/>
                        <a:pt x="18054" y="18277"/>
                      </a:cubicBezTo>
                      <a:cubicBezTo>
                        <a:pt x="18054" y="18415"/>
                        <a:pt x="18054" y="18415"/>
                        <a:pt x="18054" y="18554"/>
                      </a:cubicBezTo>
                      <a:cubicBezTo>
                        <a:pt x="18054" y="18692"/>
                        <a:pt x="18054" y="18831"/>
                        <a:pt x="17916" y="18831"/>
                      </a:cubicBezTo>
                      <a:cubicBezTo>
                        <a:pt x="15978" y="20215"/>
                        <a:pt x="15978" y="20215"/>
                        <a:pt x="15978" y="20215"/>
                      </a:cubicBezTo>
                      <a:cubicBezTo>
                        <a:pt x="15701" y="20354"/>
                        <a:pt x="15562" y="20354"/>
                        <a:pt x="15424" y="20077"/>
                      </a:cubicBezTo>
                      <a:cubicBezTo>
                        <a:pt x="14039" y="18138"/>
                        <a:pt x="14039" y="18138"/>
                        <a:pt x="14039" y="18138"/>
                      </a:cubicBezTo>
                      <a:cubicBezTo>
                        <a:pt x="13070" y="18692"/>
                        <a:pt x="11962" y="18831"/>
                        <a:pt x="10854" y="18831"/>
                      </a:cubicBezTo>
                      <a:cubicBezTo>
                        <a:pt x="10439" y="21185"/>
                        <a:pt x="10439" y="21185"/>
                        <a:pt x="10439" y="21185"/>
                      </a:cubicBezTo>
                      <a:cubicBezTo>
                        <a:pt x="10301" y="21462"/>
                        <a:pt x="10162" y="21600"/>
                        <a:pt x="10024" y="21600"/>
                      </a:cubicBezTo>
                      <a:close/>
                      <a:moveTo>
                        <a:pt x="8085" y="20354"/>
                      </a:moveTo>
                      <a:cubicBezTo>
                        <a:pt x="9608" y="20631"/>
                        <a:pt x="9608" y="20631"/>
                        <a:pt x="9608" y="20631"/>
                      </a:cubicBezTo>
                      <a:cubicBezTo>
                        <a:pt x="10162" y="18415"/>
                        <a:pt x="10162" y="18415"/>
                        <a:pt x="10162" y="18415"/>
                      </a:cubicBezTo>
                      <a:cubicBezTo>
                        <a:pt x="10162" y="18138"/>
                        <a:pt x="10301" y="18000"/>
                        <a:pt x="10578" y="18000"/>
                      </a:cubicBezTo>
                      <a:cubicBezTo>
                        <a:pt x="11685" y="18138"/>
                        <a:pt x="12931" y="17862"/>
                        <a:pt x="13901" y="17308"/>
                      </a:cubicBezTo>
                      <a:cubicBezTo>
                        <a:pt x="14178" y="17169"/>
                        <a:pt x="14316" y="17308"/>
                        <a:pt x="14454" y="17446"/>
                      </a:cubicBezTo>
                      <a:cubicBezTo>
                        <a:pt x="15839" y="19385"/>
                        <a:pt x="15839" y="19385"/>
                        <a:pt x="15839" y="19385"/>
                      </a:cubicBezTo>
                      <a:cubicBezTo>
                        <a:pt x="17085" y="18415"/>
                        <a:pt x="17085" y="18415"/>
                        <a:pt x="17085" y="18415"/>
                      </a:cubicBezTo>
                      <a:cubicBezTo>
                        <a:pt x="15839" y="16477"/>
                        <a:pt x="15839" y="16477"/>
                        <a:pt x="15839" y="16477"/>
                      </a:cubicBezTo>
                      <a:cubicBezTo>
                        <a:pt x="15701" y="16338"/>
                        <a:pt x="15701" y="16062"/>
                        <a:pt x="15839" y="15923"/>
                      </a:cubicBezTo>
                      <a:cubicBezTo>
                        <a:pt x="16531" y="15231"/>
                        <a:pt x="17224" y="14262"/>
                        <a:pt x="17639" y="13292"/>
                      </a:cubicBezTo>
                      <a:cubicBezTo>
                        <a:pt x="17639" y="13015"/>
                        <a:pt x="17778" y="13015"/>
                        <a:pt x="18054" y="13015"/>
                      </a:cubicBezTo>
                      <a:cubicBezTo>
                        <a:pt x="20270" y="13431"/>
                        <a:pt x="20270" y="13431"/>
                        <a:pt x="20270" y="13431"/>
                      </a:cubicBezTo>
                      <a:cubicBezTo>
                        <a:pt x="20547" y="11908"/>
                        <a:pt x="20547" y="11908"/>
                        <a:pt x="20547" y="11908"/>
                      </a:cubicBezTo>
                      <a:cubicBezTo>
                        <a:pt x="18331" y="11492"/>
                        <a:pt x="18331" y="11492"/>
                        <a:pt x="18331" y="11492"/>
                      </a:cubicBezTo>
                      <a:cubicBezTo>
                        <a:pt x="18193" y="11354"/>
                        <a:pt x="18054" y="11215"/>
                        <a:pt x="18054" y="11077"/>
                      </a:cubicBezTo>
                      <a:cubicBezTo>
                        <a:pt x="18054" y="9969"/>
                        <a:pt x="17778" y="8862"/>
                        <a:pt x="17362" y="7892"/>
                      </a:cubicBezTo>
                      <a:cubicBezTo>
                        <a:pt x="17362" y="7615"/>
                        <a:pt x="17362" y="7477"/>
                        <a:pt x="17501" y="7338"/>
                      </a:cubicBezTo>
                      <a:cubicBezTo>
                        <a:pt x="19439" y="6092"/>
                        <a:pt x="19439" y="6092"/>
                        <a:pt x="19439" y="6092"/>
                      </a:cubicBezTo>
                      <a:cubicBezTo>
                        <a:pt x="18608" y="4708"/>
                        <a:pt x="18608" y="4708"/>
                        <a:pt x="18608" y="4708"/>
                      </a:cubicBezTo>
                      <a:cubicBezTo>
                        <a:pt x="16670" y="5954"/>
                        <a:pt x="16670" y="5954"/>
                        <a:pt x="16670" y="5954"/>
                      </a:cubicBezTo>
                      <a:cubicBezTo>
                        <a:pt x="16531" y="6092"/>
                        <a:pt x="16254" y="6092"/>
                        <a:pt x="16116" y="5954"/>
                      </a:cubicBezTo>
                      <a:cubicBezTo>
                        <a:pt x="15285" y="4985"/>
                        <a:pt x="14316" y="4431"/>
                        <a:pt x="13208" y="4015"/>
                      </a:cubicBezTo>
                      <a:cubicBezTo>
                        <a:pt x="13070" y="3877"/>
                        <a:pt x="12931" y="3738"/>
                        <a:pt x="12931" y="3462"/>
                      </a:cubicBezTo>
                      <a:cubicBezTo>
                        <a:pt x="13347" y="1246"/>
                        <a:pt x="13347" y="1246"/>
                        <a:pt x="13347" y="1246"/>
                      </a:cubicBezTo>
                      <a:cubicBezTo>
                        <a:pt x="11824" y="969"/>
                        <a:pt x="11824" y="969"/>
                        <a:pt x="11824" y="969"/>
                      </a:cubicBezTo>
                      <a:cubicBezTo>
                        <a:pt x="11408" y="3185"/>
                        <a:pt x="11408" y="3185"/>
                        <a:pt x="11408" y="3185"/>
                      </a:cubicBezTo>
                      <a:cubicBezTo>
                        <a:pt x="11408" y="3462"/>
                        <a:pt x="11131" y="3600"/>
                        <a:pt x="10993" y="3600"/>
                      </a:cubicBezTo>
                      <a:cubicBezTo>
                        <a:pt x="9747" y="3462"/>
                        <a:pt x="8639" y="3738"/>
                        <a:pt x="7531" y="4292"/>
                      </a:cubicBezTo>
                      <a:cubicBezTo>
                        <a:pt x="7393" y="4431"/>
                        <a:pt x="7116" y="4292"/>
                        <a:pt x="6978" y="4154"/>
                      </a:cubicBezTo>
                      <a:cubicBezTo>
                        <a:pt x="5731" y="2215"/>
                        <a:pt x="5731" y="2215"/>
                        <a:pt x="5731" y="2215"/>
                      </a:cubicBezTo>
                      <a:cubicBezTo>
                        <a:pt x="4347" y="3185"/>
                        <a:pt x="4347" y="3185"/>
                        <a:pt x="4347" y="3185"/>
                      </a:cubicBezTo>
                      <a:cubicBezTo>
                        <a:pt x="5731" y="5123"/>
                        <a:pt x="5731" y="5123"/>
                        <a:pt x="5731" y="5123"/>
                      </a:cubicBezTo>
                      <a:cubicBezTo>
                        <a:pt x="5870" y="5262"/>
                        <a:pt x="5870" y="5400"/>
                        <a:pt x="5731" y="5538"/>
                      </a:cubicBezTo>
                      <a:cubicBezTo>
                        <a:pt x="4901" y="6369"/>
                        <a:pt x="4347" y="7338"/>
                        <a:pt x="3931" y="8308"/>
                      </a:cubicBezTo>
                      <a:cubicBezTo>
                        <a:pt x="3793" y="8446"/>
                        <a:pt x="3654" y="8585"/>
                        <a:pt x="3516" y="8585"/>
                      </a:cubicBezTo>
                      <a:cubicBezTo>
                        <a:pt x="1162" y="8169"/>
                        <a:pt x="1162" y="8169"/>
                        <a:pt x="1162" y="8169"/>
                      </a:cubicBezTo>
                      <a:cubicBezTo>
                        <a:pt x="885" y="9692"/>
                        <a:pt x="885" y="9692"/>
                        <a:pt x="885" y="9692"/>
                      </a:cubicBezTo>
                      <a:cubicBezTo>
                        <a:pt x="3101" y="10108"/>
                        <a:pt x="3101" y="10108"/>
                        <a:pt x="3101" y="10108"/>
                      </a:cubicBezTo>
                      <a:cubicBezTo>
                        <a:pt x="3378" y="10246"/>
                        <a:pt x="3516" y="10385"/>
                        <a:pt x="3516" y="10523"/>
                      </a:cubicBezTo>
                      <a:cubicBezTo>
                        <a:pt x="3516" y="11631"/>
                        <a:pt x="3654" y="12738"/>
                        <a:pt x="4070" y="13708"/>
                      </a:cubicBezTo>
                      <a:cubicBezTo>
                        <a:pt x="4208" y="13846"/>
                        <a:pt x="4070" y="14123"/>
                        <a:pt x="3931" y="14262"/>
                      </a:cubicBezTo>
                      <a:cubicBezTo>
                        <a:pt x="1993" y="15508"/>
                        <a:pt x="1993" y="15508"/>
                        <a:pt x="1993" y="15508"/>
                      </a:cubicBezTo>
                      <a:cubicBezTo>
                        <a:pt x="2824" y="16892"/>
                        <a:pt x="2824" y="16892"/>
                        <a:pt x="2824" y="16892"/>
                      </a:cubicBezTo>
                      <a:cubicBezTo>
                        <a:pt x="4762" y="15646"/>
                        <a:pt x="4762" y="15646"/>
                        <a:pt x="4762" y="15646"/>
                      </a:cubicBezTo>
                      <a:cubicBezTo>
                        <a:pt x="5039" y="15508"/>
                        <a:pt x="5178" y="15508"/>
                        <a:pt x="5316" y="15646"/>
                      </a:cubicBezTo>
                      <a:cubicBezTo>
                        <a:pt x="6147" y="16477"/>
                        <a:pt x="7116" y="17169"/>
                        <a:pt x="8224" y="17585"/>
                      </a:cubicBezTo>
                      <a:cubicBezTo>
                        <a:pt x="8501" y="17723"/>
                        <a:pt x="8639" y="17862"/>
                        <a:pt x="8501" y="18138"/>
                      </a:cubicBezTo>
                      <a:lnTo>
                        <a:pt x="8085" y="20354"/>
                      </a:lnTo>
                      <a:close/>
                      <a:moveTo>
                        <a:pt x="10716" y="15231"/>
                      </a:moveTo>
                      <a:cubicBezTo>
                        <a:pt x="8224" y="15231"/>
                        <a:pt x="6285" y="13292"/>
                        <a:pt x="6285" y="10800"/>
                      </a:cubicBezTo>
                      <a:cubicBezTo>
                        <a:pt x="6285" y="8308"/>
                        <a:pt x="8224" y="6231"/>
                        <a:pt x="10716" y="6231"/>
                      </a:cubicBezTo>
                      <a:cubicBezTo>
                        <a:pt x="13208" y="6231"/>
                        <a:pt x="15285" y="8308"/>
                        <a:pt x="15285" y="10800"/>
                      </a:cubicBezTo>
                      <a:cubicBezTo>
                        <a:pt x="15285" y="13292"/>
                        <a:pt x="13208" y="15231"/>
                        <a:pt x="10716" y="15231"/>
                      </a:cubicBezTo>
                      <a:close/>
                      <a:moveTo>
                        <a:pt x="10716" y="7062"/>
                      </a:moveTo>
                      <a:cubicBezTo>
                        <a:pt x="8778" y="7062"/>
                        <a:pt x="7116" y="8723"/>
                        <a:pt x="7116" y="10800"/>
                      </a:cubicBezTo>
                      <a:cubicBezTo>
                        <a:pt x="7116" y="12877"/>
                        <a:pt x="8778" y="14400"/>
                        <a:pt x="10716" y="14400"/>
                      </a:cubicBezTo>
                      <a:cubicBezTo>
                        <a:pt x="12793" y="14400"/>
                        <a:pt x="14454" y="12877"/>
                        <a:pt x="14454" y="10800"/>
                      </a:cubicBezTo>
                      <a:cubicBezTo>
                        <a:pt x="14454" y="8723"/>
                        <a:pt x="12793" y="7062"/>
                        <a:pt x="10716" y="7062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1837"/>
                </a:p>
              </p:txBody>
            </p:sp>
            <p:sp>
              <p:nvSpPr>
                <p:cNvPr id="1276" name="Freeform 467">
                  <a:extLst>
                    <a:ext uri="{FF2B5EF4-FFF2-40B4-BE49-F238E27FC236}">
                      <a16:creationId xmlns:a16="http://schemas.microsoft.com/office/drawing/2014/main" id="{BCADBBE5-9E18-40E9-B517-57037CA547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46730" cy="24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0800" y="21600"/>
                      </a:moveTo>
                      <a:cubicBezTo>
                        <a:pt x="9961" y="21600"/>
                        <a:pt x="9227" y="21494"/>
                        <a:pt x="8388" y="21282"/>
                      </a:cubicBezTo>
                      <a:cubicBezTo>
                        <a:pt x="8179" y="21282"/>
                        <a:pt x="8074" y="21071"/>
                        <a:pt x="8179" y="20965"/>
                      </a:cubicBezTo>
                      <a:cubicBezTo>
                        <a:pt x="8179" y="20753"/>
                        <a:pt x="8388" y="20647"/>
                        <a:pt x="8493" y="20647"/>
                      </a:cubicBezTo>
                      <a:cubicBezTo>
                        <a:pt x="9961" y="21071"/>
                        <a:pt x="11534" y="21071"/>
                        <a:pt x="13107" y="20753"/>
                      </a:cubicBezTo>
                      <a:cubicBezTo>
                        <a:pt x="13212" y="20647"/>
                        <a:pt x="13421" y="20753"/>
                        <a:pt x="13421" y="20965"/>
                      </a:cubicBezTo>
                      <a:cubicBezTo>
                        <a:pt x="13421" y="21071"/>
                        <a:pt x="13317" y="21282"/>
                        <a:pt x="13212" y="21282"/>
                      </a:cubicBezTo>
                      <a:cubicBezTo>
                        <a:pt x="12373" y="21494"/>
                        <a:pt x="11639" y="21600"/>
                        <a:pt x="10800" y="21600"/>
                      </a:cubicBezTo>
                      <a:close/>
                      <a:moveTo>
                        <a:pt x="17301" y="19271"/>
                      </a:moveTo>
                      <a:cubicBezTo>
                        <a:pt x="17196" y="19271"/>
                        <a:pt x="17196" y="19271"/>
                        <a:pt x="17091" y="19165"/>
                      </a:cubicBezTo>
                      <a:cubicBezTo>
                        <a:pt x="16986" y="19059"/>
                        <a:pt x="16986" y="18847"/>
                        <a:pt x="17091" y="18741"/>
                      </a:cubicBezTo>
                      <a:cubicBezTo>
                        <a:pt x="18350" y="17788"/>
                        <a:pt x="19293" y="16518"/>
                        <a:pt x="20027" y="15141"/>
                      </a:cubicBezTo>
                      <a:cubicBezTo>
                        <a:pt x="20027" y="15035"/>
                        <a:pt x="20237" y="14929"/>
                        <a:pt x="20447" y="15035"/>
                      </a:cubicBezTo>
                      <a:cubicBezTo>
                        <a:pt x="20551" y="15141"/>
                        <a:pt x="20656" y="15247"/>
                        <a:pt x="20551" y="15459"/>
                      </a:cubicBezTo>
                      <a:cubicBezTo>
                        <a:pt x="19817" y="16941"/>
                        <a:pt x="18769" y="18212"/>
                        <a:pt x="17511" y="19271"/>
                      </a:cubicBezTo>
                      <a:cubicBezTo>
                        <a:pt x="17511" y="19271"/>
                        <a:pt x="17406" y="19271"/>
                        <a:pt x="17301" y="19271"/>
                      </a:cubicBezTo>
                      <a:close/>
                      <a:moveTo>
                        <a:pt x="4299" y="19271"/>
                      </a:moveTo>
                      <a:cubicBezTo>
                        <a:pt x="4194" y="19271"/>
                        <a:pt x="4089" y="19271"/>
                        <a:pt x="4089" y="19165"/>
                      </a:cubicBezTo>
                      <a:cubicBezTo>
                        <a:pt x="2831" y="18212"/>
                        <a:pt x="1783" y="16835"/>
                        <a:pt x="1049" y="15353"/>
                      </a:cubicBezTo>
                      <a:cubicBezTo>
                        <a:pt x="1049" y="15247"/>
                        <a:pt x="1049" y="15035"/>
                        <a:pt x="1258" y="14929"/>
                      </a:cubicBezTo>
                      <a:cubicBezTo>
                        <a:pt x="1363" y="14929"/>
                        <a:pt x="1573" y="14929"/>
                        <a:pt x="1678" y="15141"/>
                      </a:cubicBezTo>
                      <a:cubicBezTo>
                        <a:pt x="2307" y="16518"/>
                        <a:pt x="3250" y="17788"/>
                        <a:pt x="4509" y="18741"/>
                      </a:cubicBezTo>
                      <a:cubicBezTo>
                        <a:pt x="4614" y="18847"/>
                        <a:pt x="4614" y="19059"/>
                        <a:pt x="4509" y="19165"/>
                      </a:cubicBezTo>
                      <a:cubicBezTo>
                        <a:pt x="4404" y="19271"/>
                        <a:pt x="4404" y="19271"/>
                        <a:pt x="4299" y="19271"/>
                      </a:cubicBezTo>
                      <a:close/>
                      <a:moveTo>
                        <a:pt x="21285" y="11012"/>
                      </a:moveTo>
                      <a:cubicBezTo>
                        <a:pt x="21181" y="11012"/>
                        <a:pt x="20971" y="10906"/>
                        <a:pt x="20971" y="10694"/>
                      </a:cubicBezTo>
                      <a:cubicBezTo>
                        <a:pt x="20971" y="10694"/>
                        <a:pt x="20971" y="10694"/>
                        <a:pt x="20971" y="10694"/>
                      </a:cubicBezTo>
                      <a:cubicBezTo>
                        <a:pt x="20971" y="9106"/>
                        <a:pt x="20656" y="7624"/>
                        <a:pt x="20027" y="6247"/>
                      </a:cubicBezTo>
                      <a:cubicBezTo>
                        <a:pt x="19922" y="6035"/>
                        <a:pt x="20027" y="5929"/>
                        <a:pt x="20132" y="5824"/>
                      </a:cubicBezTo>
                      <a:cubicBezTo>
                        <a:pt x="20342" y="5718"/>
                        <a:pt x="20447" y="5824"/>
                        <a:pt x="20551" y="5929"/>
                      </a:cubicBezTo>
                      <a:cubicBezTo>
                        <a:pt x="21285" y="7412"/>
                        <a:pt x="21600" y="9000"/>
                        <a:pt x="21600" y="10694"/>
                      </a:cubicBezTo>
                      <a:cubicBezTo>
                        <a:pt x="21600" y="10694"/>
                        <a:pt x="21600" y="10694"/>
                        <a:pt x="21600" y="10694"/>
                      </a:cubicBezTo>
                      <a:cubicBezTo>
                        <a:pt x="21600" y="10906"/>
                        <a:pt x="21495" y="11012"/>
                        <a:pt x="21285" y="11012"/>
                      </a:cubicBezTo>
                      <a:close/>
                      <a:moveTo>
                        <a:pt x="315" y="11012"/>
                      </a:moveTo>
                      <a:cubicBezTo>
                        <a:pt x="315" y="11012"/>
                        <a:pt x="315" y="11012"/>
                        <a:pt x="315" y="11012"/>
                      </a:cubicBezTo>
                      <a:cubicBezTo>
                        <a:pt x="210" y="11012"/>
                        <a:pt x="0" y="10800"/>
                        <a:pt x="0" y="10694"/>
                      </a:cubicBezTo>
                      <a:cubicBezTo>
                        <a:pt x="0" y="9000"/>
                        <a:pt x="419" y="7412"/>
                        <a:pt x="1153" y="5929"/>
                      </a:cubicBezTo>
                      <a:cubicBezTo>
                        <a:pt x="1153" y="5824"/>
                        <a:pt x="1363" y="5718"/>
                        <a:pt x="1573" y="5824"/>
                      </a:cubicBezTo>
                      <a:cubicBezTo>
                        <a:pt x="1678" y="5824"/>
                        <a:pt x="1783" y="6035"/>
                        <a:pt x="1678" y="6247"/>
                      </a:cubicBezTo>
                      <a:cubicBezTo>
                        <a:pt x="1049" y="7624"/>
                        <a:pt x="629" y="9106"/>
                        <a:pt x="629" y="10694"/>
                      </a:cubicBezTo>
                      <a:cubicBezTo>
                        <a:pt x="629" y="10800"/>
                        <a:pt x="524" y="11012"/>
                        <a:pt x="315" y="11012"/>
                      </a:cubicBezTo>
                      <a:close/>
                      <a:moveTo>
                        <a:pt x="17406" y="2753"/>
                      </a:moveTo>
                      <a:cubicBezTo>
                        <a:pt x="17301" y="2753"/>
                        <a:pt x="17196" y="2753"/>
                        <a:pt x="17196" y="2647"/>
                      </a:cubicBezTo>
                      <a:cubicBezTo>
                        <a:pt x="15938" y="1694"/>
                        <a:pt x="14575" y="1059"/>
                        <a:pt x="13107" y="635"/>
                      </a:cubicBezTo>
                      <a:cubicBezTo>
                        <a:pt x="12897" y="635"/>
                        <a:pt x="12792" y="424"/>
                        <a:pt x="12897" y="318"/>
                      </a:cubicBezTo>
                      <a:cubicBezTo>
                        <a:pt x="12897" y="106"/>
                        <a:pt x="13107" y="0"/>
                        <a:pt x="13212" y="0"/>
                      </a:cubicBezTo>
                      <a:cubicBezTo>
                        <a:pt x="14784" y="424"/>
                        <a:pt x="16252" y="1165"/>
                        <a:pt x="17616" y="2118"/>
                      </a:cubicBezTo>
                      <a:cubicBezTo>
                        <a:pt x="17720" y="2224"/>
                        <a:pt x="17720" y="2435"/>
                        <a:pt x="17616" y="2647"/>
                      </a:cubicBezTo>
                      <a:cubicBezTo>
                        <a:pt x="17511" y="2647"/>
                        <a:pt x="17511" y="2753"/>
                        <a:pt x="17406" y="2753"/>
                      </a:cubicBezTo>
                      <a:close/>
                      <a:moveTo>
                        <a:pt x="4299" y="2753"/>
                      </a:moveTo>
                      <a:cubicBezTo>
                        <a:pt x="4194" y="2753"/>
                        <a:pt x="4089" y="2647"/>
                        <a:pt x="4089" y="2647"/>
                      </a:cubicBezTo>
                      <a:cubicBezTo>
                        <a:pt x="3984" y="2435"/>
                        <a:pt x="3984" y="2224"/>
                        <a:pt x="4089" y="2118"/>
                      </a:cubicBezTo>
                      <a:cubicBezTo>
                        <a:pt x="5348" y="1165"/>
                        <a:pt x="6816" y="424"/>
                        <a:pt x="8388" y="0"/>
                      </a:cubicBezTo>
                      <a:cubicBezTo>
                        <a:pt x="8598" y="0"/>
                        <a:pt x="8808" y="106"/>
                        <a:pt x="8808" y="318"/>
                      </a:cubicBezTo>
                      <a:cubicBezTo>
                        <a:pt x="8808" y="424"/>
                        <a:pt x="8703" y="635"/>
                        <a:pt x="8598" y="635"/>
                      </a:cubicBezTo>
                      <a:cubicBezTo>
                        <a:pt x="7130" y="953"/>
                        <a:pt x="5662" y="1694"/>
                        <a:pt x="4509" y="2647"/>
                      </a:cubicBezTo>
                      <a:cubicBezTo>
                        <a:pt x="4404" y="2647"/>
                        <a:pt x="4404" y="2753"/>
                        <a:pt x="4299" y="2753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1837"/>
                </a:p>
              </p:txBody>
            </p:sp>
          </p:grpSp>
          <p:grpSp>
            <p:nvGrpSpPr>
              <p:cNvPr id="1191" name="Группа 183">
                <a:extLst>
                  <a:ext uri="{FF2B5EF4-FFF2-40B4-BE49-F238E27FC236}">
                    <a16:creationId xmlns:a16="http://schemas.microsoft.com/office/drawing/2014/main" id="{6AD13B0B-B2D1-4819-BE60-5F6FFA898CEA}"/>
                  </a:ext>
                </a:extLst>
              </p:cNvPr>
              <p:cNvGrpSpPr/>
              <p:nvPr/>
            </p:nvGrpSpPr>
            <p:grpSpPr>
              <a:xfrm>
                <a:off x="8904255" y="4248314"/>
                <a:ext cx="264590" cy="276444"/>
                <a:chOff x="0" y="0"/>
                <a:chExt cx="340212" cy="355454"/>
              </a:xfrm>
              <a:grpFill/>
            </p:grpSpPr>
            <p:sp>
              <p:nvSpPr>
                <p:cNvPr id="1251" name="Freeform 255">
                  <a:extLst>
                    <a:ext uri="{FF2B5EF4-FFF2-40B4-BE49-F238E27FC236}">
                      <a16:creationId xmlns:a16="http://schemas.microsoft.com/office/drawing/2014/main" id="{3834E3CD-A337-4FA5-A2FB-0E860C3A27D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340213" cy="2278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7891" y="21600"/>
                      </a:moveTo>
                      <a:cubicBezTo>
                        <a:pt x="17891" y="21600"/>
                        <a:pt x="17891" y="21600"/>
                        <a:pt x="17891" y="21600"/>
                      </a:cubicBezTo>
                      <a:cubicBezTo>
                        <a:pt x="15491" y="21600"/>
                        <a:pt x="15491" y="21600"/>
                        <a:pt x="15491" y="21600"/>
                      </a:cubicBezTo>
                      <a:cubicBezTo>
                        <a:pt x="15418" y="21600"/>
                        <a:pt x="15273" y="21381"/>
                        <a:pt x="15273" y="21271"/>
                      </a:cubicBezTo>
                      <a:cubicBezTo>
                        <a:pt x="15273" y="21052"/>
                        <a:pt x="15418" y="20942"/>
                        <a:pt x="15491" y="20942"/>
                      </a:cubicBezTo>
                      <a:cubicBezTo>
                        <a:pt x="15491" y="20942"/>
                        <a:pt x="15491" y="20942"/>
                        <a:pt x="15491" y="20942"/>
                      </a:cubicBezTo>
                      <a:cubicBezTo>
                        <a:pt x="17891" y="20942"/>
                        <a:pt x="17891" y="20942"/>
                        <a:pt x="17891" y="20942"/>
                      </a:cubicBezTo>
                      <a:cubicBezTo>
                        <a:pt x="17891" y="20942"/>
                        <a:pt x="17891" y="20942"/>
                        <a:pt x="17891" y="20942"/>
                      </a:cubicBezTo>
                      <a:cubicBezTo>
                        <a:pt x="19709" y="20832"/>
                        <a:pt x="21164" y="18530"/>
                        <a:pt x="21164" y="15789"/>
                      </a:cubicBezTo>
                      <a:cubicBezTo>
                        <a:pt x="21164" y="13048"/>
                        <a:pt x="19782" y="10855"/>
                        <a:pt x="17964" y="10745"/>
                      </a:cubicBezTo>
                      <a:cubicBezTo>
                        <a:pt x="17891" y="10745"/>
                        <a:pt x="17818" y="10745"/>
                        <a:pt x="17745" y="10636"/>
                      </a:cubicBezTo>
                      <a:cubicBezTo>
                        <a:pt x="17745" y="10526"/>
                        <a:pt x="17673" y="10416"/>
                        <a:pt x="17745" y="10307"/>
                      </a:cubicBezTo>
                      <a:cubicBezTo>
                        <a:pt x="18036" y="9320"/>
                        <a:pt x="18255" y="8333"/>
                        <a:pt x="18255" y="7237"/>
                      </a:cubicBezTo>
                      <a:cubicBezTo>
                        <a:pt x="18255" y="3618"/>
                        <a:pt x="16218" y="658"/>
                        <a:pt x="13818" y="658"/>
                      </a:cubicBezTo>
                      <a:cubicBezTo>
                        <a:pt x="12218" y="658"/>
                        <a:pt x="10691" y="1974"/>
                        <a:pt x="9964" y="4166"/>
                      </a:cubicBezTo>
                      <a:cubicBezTo>
                        <a:pt x="9891" y="4276"/>
                        <a:pt x="9891" y="4276"/>
                        <a:pt x="9818" y="4386"/>
                      </a:cubicBezTo>
                      <a:cubicBezTo>
                        <a:pt x="9745" y="4386"/>
                        <a:pt x="9673" y="4386"/>
                        <a:pt x="9600" y="4276"/>
                      </a:cubicBezTo>
                      <a:cubicBezTo>
                        <a:pt x="8873" y="3399"/>
                        <a:pt x="7927" y="2851"/>
                        <a:pt x="6982" y="2851"/>
                      </a:cubicBezTo>
                      <a:cubicBezTo>
                        <a:pt x="4800" y="2851"/>
                        <a:pt x="2982" y="5592"/>
                        <a:pt x="2982" y="8991"/>
                      </a:cubicBezTo>
                      <a:cubicBezTo>
                        <a:pt x="2982" y="9101"/>
                        <a:pt x="2909" y="9210"/>
                        <a:pt x="2836" y="9210"/>
                      </a:cubicBezTo>
                      <a:cubicBezTo>
                        <a:pt x="1382" y="10197"/>
                        <a:pt x="436" y="12390"/>
                        <a:pt x="436" y="14802"/>
                      </a:cubicBezTo>
                      <a:cubicBezTo>
                        <a:pt x="436" y="18201"/>
                        <a:pt x="2327" y="21052"/>
                        <a:pt x="4655" y="20942"/>
                      </a:cubicBezTo>
                      <a:cubicBezTo>
                        <a:pt x="5455" y="20942"/>
                        <a:pt x="5455" y="20942"/>
                        <a:pt x="5455" y="20942"/>
                      </a:cubicBezTo>
                      <a:cubicBezTo>
                        <a:pt x="5600" y="20942"/>
                        <a:pt x="5673" y="21052"/>
                        <a:pt x="5673" y="21271"/>
                      </a:cubicBezTo>
                      <a:cubicBezTo>
                        <a:pt x="5673" y="21381"/>
                        <a:pt x="5600" y="21600"/>
                        <a:pt x="5455" y="21600"/>
                      </a:cubicBezTo>
                      <a:cubicBezTo>
                        <a:pt x="5455" y="21600"/>
                        <a:pt x="5455" y="21600"/>
                        <a:pt x="5455" y="21600"/>
                      </a:cubicBezTo>
                      <a:cubicBezTo>
                        <a:pt x="4655" y="21600"/>
                        <a:pt x="4655" y="21600"/>
                        <a:pt x="4655" y="21600"/>
                      </a:cubicBezTo>
                      <a:cubicBezTo>
                        <a:pt x="4582" y="21600"/>
                        <a:pt x="4509" y="21600"/>
                        <a:pt x="4509" y="21600"/>
                      </a:cubicBezTo>
                      <a:cubicBezTo>
                        <a:pt x="2036" y="21600"/>
                        <a:pt x="0" y="18530"/>
                        <a:pt x="0" y="14802"/>
                      </a:cubicBezTo>
                      <a:cubicBezTo>
                        <a:pt x="0" y="12171"/>
                        <a:pt x="1018" y="9868"/>
                        <a:pt x="2545" y="8772"/>
                      </a:cubicBezTo>
                      <a:cubicBezTo>
                        <a:pt x="2618" y="5044"/>
                        <a:pt x="4582" y="2193"/>
                        <a:pt x="6982" y="2193"/>
                      </a:cubicBezTo>
                      <a:cubicBezTo>
                        <a:pt x="8000" y="2193"/>
                        <a:pt x="8945" y="2631"/>
                        <a:pt x="9673" y="3509"/>
                      </a:cubicBezTo>
                      <a:cubicBezTo>
                        <a:pt x="10545" y="1316"/>
                        <a:pt x="12145" y="0"/>
                        <a:pt x="13818" y="0"/>
                      </a:cubicBezTo>
                      <a:cubicBezTo>
                        <a:pt x="16509" y="0"/>
                        <a:pt x="18691" y="3289"/>
                        <a:pt x="18691" y="7237"/>
                      </a:cubicBezTo>
                      <a:cubicBezTo>
                        <a:pt x="18691" y="8223"/>
                        <a:pt x="18545" y="9210"/>
                        <a:pt x="18255" y="10197"/>
                      </a:cubicBezTo>
                      <a:cubicBezTo>
                        <a:pt x="20145" y="10526"/>
                        <a:pt x="21600" y="12938"/>
                        <a:pt x="21600" y="15789"/>
                      </a:cubicBezTo>
                      <a:cubicBezTo>
                        <a:pt x="21600" y="18969"/>
                        <a:pt x="20000" y="21490"/>
                        <a:pt x="17964" y="21600"/>
                      </a:cubicBezTo>
                      <a:cubicBezTo>
                        <a:pt x="17964" y="21600"/>
                        <a:pt x="17891" y="21600"/>
                        <a:pt x="17891" y="21600"/>
                      </a:cubicBezTo>
                      <a:close/>
                    </a:path>
                  </a:pathLst>
                </a:custGeom>
                <a:grpFill/>
                <a:ln w="12700" cap="flat">
                  <a:noFill/>
                  <a:miter lim="400000"/>
                </a:ln>
                <a:effectLst/>
              </p:spPr>
              <p:txBody>
                <a:bodyPr wrap="square" lIns="36731" tIns="36731" rIns="36731" bIns="36731" numCol="1" anchor="t">
                  <a:noAutofit/>
                </a:bodyPr>
                <a:lstStyle/>
                <a:p>
                  <a:pPr>
                    <a:defRPr>
                      <a:latin typeface="+mn-lt"/>
                      <a:ea typeface="+mn-ea"/>
                      <a:cs typeface="+mn-cs"/>
                      <a:sym typeface="Arial"/>
                    </a:defRPr>
                  </a:pPr>
                  <a:endParaRPr sz="1837"/>
                </a:p>
              </p:txBody>
            </p:sp>
            <p:grpSp>
              <p:nvGrpSpPr>
                <p:cNvPr id="1252" name="Группа 175">
                  <a:extLst>
                    <a:ext uri="{FF2B5EF4-FFF2-40B4-BE49-F238E27FC236}">
                      <a16:creationId xmlns:a16="http://schemas.microsoft.com/office/drawing/2014/main" id="{A3FFCC59-FE4B-4BD6-BC5F-430EF9FEAA12}"/>
                    </a:ext>
                  </a:extLst>
                </p:cNvPr>
                <p:cNvGrpSpPr/>
                <p:nvPr/>
              </p:nvGrpSpPr>
              <p:grpSpPr>
                <a:xfrm>
                  <a:off x="75068" y="59825"/>
                  <a:ext cx="189621" cy="105547"/>
                  <a:chOff x="0" y="0"/>
                  <a:chExt cx="189619" cy="105545"/>
                </a:xfrm>
                <a:grpFill/>
              </p:grpSpPr>
              <p:sp>
                <p:nvSpPr>
                  <p:cNvPr id="1263" name="Полилиния: фигура 132">
                    <a:extLst>
                      <a:ext uri="{FF2B5EF4-FFF2-40B4-BE49-F238E27FC236}">
                        <a16:creationId xmlns:a16="http://schemas.microsoft.com/office/drawing/2014/main" id="{2DEC0F90-6323-41D9-9313-6441B182A1F6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4129" y="59911"/>
                    <a:ext cx="12701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21600"/>
                        </a:moveTo>
                        <a:cubicBezTo>
                          <a:pt x="16765" y="21600"/>
                          <a:pt x="21600" y="20471"/>
                          <a:pt x="21600" y="19078"/>
                        </a:cubicBezTo>
                        <a:lnTo>
                          <a:pt x="21600" y="2522"/>
                        </a:lnTo>
                        <a:cubicBezTo>
                          <a:pt x="21600" y="1129"/>
                          <a:pt x="16765" y="0"/>
                          <a:pt x="10800" y="0"/>
                        </a:cubicBezTo>
                        <a:cubicBezTo>
                          <a:pt x="4835" y="0"/>
                          <a:pt x="0" y="1129"/>
                          <a:pt x="0" y="2522"/>
                        </a:cubicBezTo>
                        <a:lnTo>
                          <a:pt x="0" y="19078"/>
                        </a:lnTo>
                        <a:cubicBezTo>
                          <a:pt x="0" y="20471"/>
                          <a:pt x="4835" y="21600"/>
                          <a:pt x="10800" y="2160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64" name="Полилиния: фигура 133">
                    <a:extLst>
                      <a:ext uri="{FF2B5EF4-FFF2-40B4-BE49-F238E27FC236}">
                        <a16:creationId xmlns:a16="http://schemas.microsoft.com/office/drawing/2014/main" id="{6BF72332-14D4-4DF2-A32B-25769B543FAC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68087" y="1"/>
                    <a:ext cx="30904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4287"/>
                        </a:moveTo>
                        <a:cubicBezTo>
                          <a:pt x="0" y="18319"/>
                          <a:pt x="4845" y="21600"/>
                          <a:pt x="10800" y="21600"/>
                        </a:cubicBezTo>
                        <a:cubicBezTo>
                          <a:pt x="16755" y="21600"/>
                          <a:pt x="21600" y="18319"/>
                          <a:pt x="21600" y="14287"/>
                        </a:cubicBezTo>
                        <a:lnTo>
                          <a:pt x="21600" y="7314"/>
                        </a:lnTo>
                        <a:cubicBezTo>
                          <a:pt x="21600" y="3281"/>
                          <a:pt x="16755" y="0"/>
                          <a:pt x="10800" y="0"/>
                        </a:cubicBezTo>
                        <a:cubicBezTo>
                          <a:pt x="4845" y="0"/>
                          <a:pt x="0" y="3281"/>
                          <a:pt x="0" y="7314"/>
                        </a:cubicBezTo>
                        <a:lnTo>
                          <a:pt x="0" y="14287"/>
                        </a:lnTo>
                        <a:close/>
                        <a:moveTo>
                          <a:pt x="7448" y="7314"/>
                        </a:moveTo>
                        <a:cubicBezTo>
                          <a:pt x="7448" y="6062"/>
                          <a:pt x="8952" y="5043"/>
                          <a:pt x="10800" y="5043"/>
                        </a:cubicBezTo>
                        <a:cubicBezTo>
                          <a:pt x="12650" y="5043"/>
                          <a:pt x="14153" y="6062"/>
                          <a:pt x="14153" y="7314"/>
                        </a:cubicBezTo>
                        <a:lnTo>
                          <a:pt x="14153" y="14287"/>
                        </a:lnTo>
                        <a:cubicBezTo>
                          <a:pt x="14153" y="15539"/>
                          <a:pt x="12650" y="16557"/>
                          <a:pt x="10800" y="16557"/>
                        </a:cubicBezTo>
                        <a:cubicBezTo>
                          <a:pt x="8952" y="16557"/>
                          <a:pt x="7448" y="15539"/>
                          <a:pt x="7448" y="14287"/>
                        </a:cubicBezTo>
                        <a:lnTo>
                          <a:pt x="7448" y="7314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65" name="Полилиния: фигура 158">
                    <a:extLst>
                      <a:ext uri="{FF2B5EF4-FFF2-40B4-BE49-F238E27FC236}">
                        <a16:creationId xmlns:a16="http://schemas.microsoft.com/office/drawing/2014/main" id="{B891D46B-E869-4B5B-8B91-95D2BB29417E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9853" y="0"/>
                    <a:ext cx="12701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98" h="21600" extrusionOk="0">
                        <a:moveTo>
                          <a:pt x="10799" y="0"/>
                        </a:moveTo>
                        <a:cubicBezTo>
                          <a:pt x="4835" y="0"/>
                          <a:pt x="0" y="1129"/>
                          <a:pt x="0" y="2522"/>
                        </a:cubicBezTo>
                        <a:lnTo>
                          <a:pt x="0" y="19079"/>
                        </a:lnTo>
                        <a:cubicBezTo>
                          <a:pt x="0" y="20471"/>
                          <a:pt x="4835" y="21600"/>
                          <a:pt x="10799" y="21600"/>
                        </a:cubicBezTo>
                        <a:cubicBezTo>
                          <a:pt x="16764" y="21600"/>
                          <a:pt x="21598" y="20471"/>
                          <a:pt x="21598" y="19079"/>
                        </a:cubicBezTo>
                        <a:lnTo>
                          <a:pt x="21598" y="2522"/>
                        </a:lnTo>
                        <a:cubicBezTo>
                          <a:pt x="21600" y="1129"/>
                          <a:pt x="16764" y="0"/>
                          <a:pt x="10799" y="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66" name="Полилиния: фигура 159">
                    <a:extLst>
                      <a:ext uri="{FF2B5EF4-FFF2-40B4-BE49-F238E27FC236}">
                        <a16:creationId xmlns:a16="http://schemas.microsoft.com/office/drawing/2014/main" id="{04B6F82F-3550-428D-B187-1B9F549D5120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90629" y="59911"/>
                    <a:ext cx="30904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599" h="21600" extrusionOk="0">
                        <a:moveTo>
                          <a:pt x="10800" y="0"/>
                        </a:moveTo>
                        <a:cubicBezTo>
                          <a:pt x="4845" y="0"/>
                          <a:pt x="0" y="3281"/>
                          <a:pt x="0" y="7314"/>
                        </a:cubicBezTo>
                        <a:lnTo>
                          <a:pt x="0" y="14287"/>
                        </a:lnTo>
                        <a:cubicBezTo>
                          <a:pt x="0" y="18320"/>
                          <a:pt x="4845" y="21600"/>
                          <a:pt x="10800" y="21600"/>
                        </a:cubicBezTo>
                        <a:cubicBezTo>
                          <a:pt x="16755" y="21600"/>
                          <a:pt x="21599" y="18320"/>
                          <a:pt x="21599" y="14287"/>
                        </a:cubicBezTo>
                        <a:lnTo>
                          <a:pt x="21599" y="7314"/>
                        </a:lnTo>
                        <a:cubicBezTo>
                          <a:pt x="21600" y="3281"/>
                          <a:pt x="16755" y="0"/>
                          <a:pt x="10800" y="0"/>
                        </a:cubicBezTo>
                        <a:close/>
                        <a:moveTo>
                          <a:pt x="14152" y="14287"/>
                        </a:moveTo>
                        <a:cubicBezTo>
                          <a:pt x="14152" y="15539"/>
                          <a:pt x="12649" y="16558"/>
                          <a:pt x="10800" y="16558"/>
                        </a:cubicBezTo>
                        <a:cubicBezTo>
                          <a:pt x="8951" y="16558"/>
                          <a:pt x="7447" y="15539"/>
                          <a:pt x="7447" y="14287"/>
                        </a:cubicBezTo>
                        <a:lnTo>
                          <a:pt x="7447" y="7314"/>
                        </a:lnTo>
                        <a:cubicBezTo>
                          <a:pt x="7447" y="6062"/>
                          <a:pt x="8951" y="5044"/>
                          <a:pt x="10800" y="5044"/>
                        </a:cubicBezTo>
                        <a:cubicBezTo>
                          <a:pt x="12649" y="5044"/>
                          <a:pt x="14152" y="6062"/>
                          <a:pt x="14152" y="7314"/>
                        </a:cubicBezTo>
                        <a:lnTo>
                          <a:pt x="14152" y="14287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67" name="Полилиния: фигура 160">
                    <a:extLst>
                      <a:ext uri="{FF2B5EF4-FFF2-40B4-BE49-F238E27FC236}">
                        <a16:creationId xmlns:a16="http://schemas.microsoft.com/office/drawing/2014/main" id="{3406ECD0-3E55-4ED3-A2EC-E37B46167BD5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67065" y="59911"/>
                    <a:ext cx="12701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19078"/>
                        </a:moveTo>
                        <a:lnTo>
                          <a:pt x="21600" y="2522"/>
                        </a:lnTo>
                        <a:cubicBezTo>
                          <a:pt x="21600" y="1129"/>
                          <a:pt x="16765" y="0"/>
                          <a:pt x="10800" y="0"/>
                        </a:cubicBezTo>
                        <a:cubicBezTo>
                          <a:pt x="4835" y="0"/>
                          <a:pt x="0" y="1129"/>
                          <a:pt x="0" y="2522"/>
                        </a:cubicBezTo>
                        <a:lnTo>
                          <a:pt x="0" y="19078"/>
                        </a:lnTo>
                        <a:cubicBezTo>
                          <a:pt x="0" y="2047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471"/>
                          <a:pt x="21600" y="19078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68" name="Полилиния: фигура 162">
                    <a:extLst>
                      <a:ext uri="{FF2B5EF4-FFF2-40B4-BE49-F238E27FC236}">
                        <a16:creationId xmlns:a16="http://schemas.microsoft.com/office/drawing/2014/main" id="{3D4019F6-CB70-4C1B-9DCB-B0ECF3F87DEB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76919" y="0"/>
                    <a:ext cx="12701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4835" y="0"/>
                          <a:pt x="0" y="1129"/>
                          <a:pt x="0" y="2522"/>
                        </a:cubicBezTo>
                        <a:lnTo>
                          <a:pt x="0" y="19079"/>
                        </a:lnTo>
                        <a:cubicBezTo>
                          <a:pt x="0" y="2047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471"/>
                          <a:pt x="21600" y="19079"/>
                        </a:cubicBezTo>
                        <a:lnTo>
                          <a:pt x="21600" y="2522"/>
                        </a:lnTo>
                        <a:cubicBezTo>
                          <a:pt x="21600" y="1129"/>
                          <a:pt x="16765" y="0"/>
                          <a:pt x="10800" y="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69" name="Полилиния: фигура 166">
                    <a:extLst>
                      <a:ext uri="{FF2B5EF4-FFF2-40B4-BE49-F238E27FC236}">
                        <a16:creationId xmlns:a16="http://schemas.microsoft.com/office/drawing/2014/main" id="{2239CEA0-5F9C-4041-9F27-1A3FF713AB96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0" y="59911"/>
                    <a:ext cx="12700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19078"/>
                        </a:moveTo>
                        <a:lnTo>
                          <a:pt x="21600" y="2522"/>
                        </a:lnTo>
                        <a:cubicBezTo>
                          <a:pt x="21600" y="1129"/>
                          <a:pt x="16765" y="0"/>
                          <a:pt x="10800" y="0"/>
                        </a:cubicBezTo>
                        <a:cubicBezTo>
                          <a:pt x="4835" y="0"/>
                          <a:pt x="0" y="1129"/>
                          <a:pt x="0" y="2522"/>
                        </a:cubicBezTo>
                        <a:lnTo>
                          <a:pt x="0" y="19078"/>
                        </a:lnTo>
                        <a:cubicBezTo>
                          <a:pt x="0" y="2047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471"/>
                          <a:pt x="21600" y="19078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70" name="Полилиния: фигура 167">
                    <a:extLst>
                      <a:ext uri="{FF2B5EF4-FFF2-40B4-BE49-F238E27FC236}">
                        <a16:creationId xmlns:a16="http://schemas.microsoft.com/office/drawing/2014/main" id="{1F0848DE-D7B1-449F-9B37-33708B685931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35152" y="-1"/>
                    <a:ext cx="30904" cy="456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4845" y="0"/>
                          <a:pt x="0" y="3281"/>
                          <a:pt x="0" y="7314"/>
                        </a:cubicBezTo>
                        <a:lnTo>
                          <a:pt x="0" y="14287"/>
                        </a:lnTo>
                        <a:cubicBezTo>
                          <a:pt x="0" y="18319"/>
                          <a:pt x="4845" y="21600"/>
                          <a:pt x="10800" y="21600"/>
                        </a:cubicBezTo>
                        <a:cubicBezTo>
                          <a:pt x="16755" y="21600"/>
                          <a:pt x="21600" y="18319"/>
                          <a:pt x="21600" y="14287"/>
                        </a:cubicBezTo>
                        <a:lnTo>
                          <a:pt x="21600" y="7314"/>
                        </a:lnTo>
                        <a:cubicBezTo>
                          <a:pt x="21600" y="3281"/>
                          <a:pt x="16755" y="0"/>
                          <a:pt x="10800" y="0"/>
                        </a:cubicBezTo>
                        <a:close/>
                        <a:moveTo>
                          <a:pt x="14153" y="14286"/>
                        </a:moveTo>
                        <a:cubicBezTo>
                          <a:pt x="14153" y="15538"/>
                          <a:pt x="12649" y="16557"/>
                          <a:pt x="10800" y="16557"/>
                        </a:cubicBezTo>
                        <a:cubicBezTo>
                          <a:pt x="8951" y="16557"/>
                          <a:pt x="7447" y="15538"/>
                          <a:pt x="7447" y="14286"/>
                        </a:cubicBezTo>
                        <a:lnTo>
                          <a:pt x="7447" y="7313"/>
                        </a:lnTo>
                        <a:cubicBezTo>
                          <a:pt x="7447" y="6061"/>
                          <a:pt x="8951" y="5043"/>
                          <a:pt x="10800" y="5043"/>
                        </a:cubicBezTo>
                        <a:cubicBezTo>
                          <a:pt x="12649" y="5043"/>
                          <a:pt x="14153" y="6061"/>
                          <a:pt x="14153" y="7313"/>
                        </a:cubicBezTo>
                        <a:lnTo>
                          <a:pt x="14153" y="14286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71" name="Полилиния: фигура 168">
                    <a:extLst>
                      <a:ext uri="{FF2B5EF4-FFF2-40B4-BE49-F238E27FC236}">
                        <a16:creationId xmlns:a16="http://schemas.microsoft.com/office/drawing/2014/main" id="{61B827D4-FDAA-4766-B451-4A2B63BC5196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57694" y="59911"/>
                    <a:ext cx="30904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0"/>
                        </a:moveTo>
                        <a:cubicBezTo>
                          <a:pt x="4845" y="0"/>
                          <a:pt x="0" y="3281"/>
                          <a:pt x="0" y="7314"/>
                        </a:cubicBezTo>
                        <a:lnTo>
                          <a:pt x="0" y="14287"/>
                        </a:lnTo>
                        <a:cubicBezTo>
                          <a:pt x="0" y="18320"/>
                          <a:pt x="4845" y="21600"/>
                          <a:pt x="10800" y="21600"/>
                        </a:cubicBezTo>
                        <a:cubicBezTo>
                          <a:pt x="16755" y="21600"/>
                          <a:pt x="21600" y="18320"/>
                          <a:pt x="21600" y="14287"/>
                        </a:cubicBezTo>
                        <a:lnTo>
                          <a:pt x="21600" y="7314"/>
                        </a:lnTo>
                        <a:cubicBezTo>
                          <a:pt x="21600" y="3281"/>
                          <a:pt x="16755" y="0"/>
                          <a:pt x="10800" y="0"/>
                        </a:cubicBezTo>
                        <a:close/>
                        <a:moveTo>
                          <a:pt x="14153" y="14287"/>
                        </a:moveTo>
                        <a:cubicBezTo>
                          <a:pt x="14153" y="15539"/>
                          <a:pt x="12648" y="16558"/>
                          <a:pt x="10800" y="16558"/>
                        </a:cubicBezTo>
                        <a:cubicBezTo>
                          <a:pt x="8951" y="16558"/>
                          <a:pt x="7447" y="15539"/>
                          <a:pt x="7447" y="14287"/>
                        </a:cubicBezTo>
                        <a:lnTo>
                          <a:pt x="7447" y="7314"/>
                        </a:lnTo>
                        <a:cubicBezTo>
                          <a:pt x="7447" y="6062"/>
                          <a:pt x="8951" y="5044"/>
                          <a:pt x="10800" y="5044"/>
                        </a:cubicBezTo>
                        <a:cubicBezTo>
                          <a:pt x="12648" y="5044"/>
                          <a:pt x="14153" y="6062"/>
                          <a:pt x="14153" y="7314"/>
                        </a:cubicBezTo>
                        <a:lnTo>
                          <a:pt x="14153" y="14287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72" name="Полилиния: фигура 169">
                    <a:extLst>
                      <a:ext uri="{FF2B5EF4-FFF2-40B4-BE49-F238E27FC236}">
                        <a16:creationId xmlns:a16="http://schemas.microsoft.com/office/drawing/2014/main" id="{63176059-24DF-43A4-AA91-D6BA4EA9DDDF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42790" y="0"/>
                    <a:ext cx="12701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2522"/>
                        </a:moveTo>
                        <a:lnTo>
                          <a:pt x="0" y="19079"/>
                        </a:lnTo>
                        <a:cubicBezTo>
                          <a:pt x="0" y="20471"/>
                          <a:pt x="4835" y="21600"/>
                          <a:pt x="10800" y="21600"/>
                        </a:cubicBezTo>
                        <a:cubicBezTo>
                          <a:pt x="16765" y="21600"/>
                          <a:pt x="21600" y="20471"/>
                          <a:pt x="21600" y="19079"/>
                        </a:cubicBezTo>
                        <a:lnTo>
                          <a:pt x="21600" y="2522"/>
                        </a:lnTo>
                        <a:cubicBezTo>
                          <a:pt x="21600" y="1129"/>
                          <a:pt x="16765" y="0"/>
                          <a:pt x="10800" y="0"/>
                        </a:cubicBezTo>
                        <a:cubicBezTo>
                          <a:pt x="4835" y="0"/>
                          <a:pt x="0" y="1129"/>
                          <a:pt x="0" y="2522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73" name="Полилиния: фигура 170">
                    <a:extLst>
                      <a:ext uri="{FF2B5EF4-FFF2-40B4-BE49-F238E27FC236}">
                        <a16:creationId xmlns:a16="http://schemas.microsoft.com/office/drawing/2014/main" id="{265CD7CB-2C67-41FD-92A1-C05D9C22134A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23564" y="59911"/>
                    <a:ext cx="30904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7314"/>
                        </a:moveTo>
                        <a:cubicBezTo>
                          <a:pt x="21600" y="3281"/>
                          <a:pt x="16755" y="0"/>
                          <a:pt x="10800" y="0"/>
                        </a:cubicBezTo>
                        <a:cubicBezTo>
                          <a:pt x="4845" y="0"/>
                          <a:pt x="0" y="3281"/>
                          <a:pt x="0" y="7314"/>
                        </a:cubicBezTo>
                        <a:lnTo>
                          <a:pt x="0" y="14287"/>
                        </a:lnTo>
                        <a:cubicBezTo>
                          <a:pt x="0" y="18320"/>
                          <a:pt x="4845" y="21600"/>
                          <a:pt x="10800" y="21600"/>
                        </a:cubicBezTo>
                        <a:cubicBezTo>
                          <a:pt x="16755" y="21600"/>
                          <a:pt x="21600" y="18320"/>
                          <a:pt x="21600" y="14287"/>
                        </a:cubicBezTo>
                        <a:lnTo>
                          <a:pt x="21600" y="7314"/>
                        </a:lnTo>
                        <a:close/>
                        <a:moveTo>
                          <a:pt x="14153" y="14287"/>
                        </a:moveTo>
                        <a:cubicBezTo>
                          <a:pt x="14153" y="15539"/>
                          <a:pt x="12649" y="16558"/>
                          <a:pt x="10800" y="16558"/>
                        </a:cubicBezTo>
                        <a:cubicBezTo>
                          <a:pt x="8951" y="16558"/>
                          <a:pt x="7447" y="15539"/>
                          <a:pt x="7447" y="14287"/>
                        </a:cubicBezTo>
                        <a:lnTo>
                          <a:pt x="7447" y="7314"/>
                        </a:lnTo>
                        <a:cubicBezTo>
                          <a:pt x="7447" y="6062"/>
                          <a:pt x="8951" y="5044"/>
                          <a:pt x="10800" y="5044"/>
                        </a:cubicBezTo>
                        <a:cubicBezTo>
                          <a:pt x="12649" y="5044"/>
                          <a:pt x="14153" y="6062"/>
                          <a:pt x="14153" y="7314"/>
                        </a:cubicBezTo>
                        <a:lnTo>
                          <a:pt x="14153" y="14287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74" name="Полилиния: фигура 171">
                    <a:extLst>
                      <a:ext uri="{FF2B5EF4-FFF2-40B4-BE49-F238E27FC236}">
                        <a16:creationId xmlns:a16="http://schemas.microsoft.com/office/drawing/2014/main" id="{7437CC87-155F-4380-8276-2725E019AEFD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1022" y="1"/>
                    <a:ext cx="30904" cy="4563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0" y="14287"/>
                        </a:moveTo>
                        <a:cubicBezTo>
                          <a:pt x="0" y="18319"/>
                          <a:pt x="4845" y="21600"/>
                          <a:pt x="10800" y="21600"/>
                        </a:cubicBezTo>
                        <a:cubicBezTo>
                          <a:pt x="16755" y="21600"/>
                          <a:pt x="21600" y="18319"/>
                          <a:pt x="21600" y="14287"/>
                        </a:cubicBezTo>
                        <a:lnTo>
                          <a:pt x="21600" y="7314"/>
                        </a:lnTo>
                        <a:cubicBezTo>
                          <a:pt x="21600" y="3281"/>
                          <a:pt x="16755" y="0"/>
                          <a:pt x="10800" y="0"/>
                        </a:cubicBezTo>
                        <a:cubicBezTo>
                          <a:pt x="4845" y="0"/>
                          <a:pt x="0" y="3281"/>
                          <a:pt x="0" y="7314"/>
                        </a:cubicBezTo>
                        <a:lnTo>
                          <a:pt x="0" y="14287"/>
                        </a:lnTo>
                        <a:close/>
                        <a:moveTo>
                          <a:pt x="7447" y="7314"/>
                        </a:moveTo>
                        <a:cubicBezTo>
                          <a:pt x="7447" y="6062"/>
                          <a:pt x="8951" y="5043"/>
                          <a:pt x="10800" y="5043"/>
                        </a:cubicBezTo>
                        <a:cubicBezTo>
                          <a:pt x="12649" y="5043"/>
                          <a:pt x="14153" y="6062"/>
                          <a:pt x="14153" y="7314"/>
                        </a:cubicBezTo>
                        <a:lnTo>
                          <a:pt x="14153" y="14287"/>
                        </a:lnTo>
                        <a:cubicBezTo>
                          <a:pt x="14153" y="15539"/>
                          <a:pt x="12649" y="16557"/>
                          <a:pt x="10800" y="16557"/>
                        </a:cubicBezTo>
                        <a:cubicBezTo>
                          <a:pt x="8951" y="16557"/>
                          <a:pt x="7447" y="15539"/>
                          <a:pt x="7447" y="14287"/>
                        </a:cubicBezTo>
                        <a:lnTo>
                          <a:pt x="7447" y="7314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ctr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</p:grpSp>
            <p:grpSp>
              <p:nvGrpSpPr>
                <p:cNvPr id="1253" name="Группа 177">
                  <a:extLst>
                    <a:ext uri="{FF2B5EF4-FFF2-40B4-BE49-F238E27FC236}">
                      <a16:creationId xmlns:a16="http://schemas.microsoft.com/office/drawing/2014/main" id="{F8911795-6E07-42C9-B1BB-185407C81F3B}"/>
                    </a:ext>
                  </a:extLst>
                </p:cNvPr>
                <p:cNvGrpSpPr/>
                <p:nvPr/>
              </p:nvGrpSpPr>
              <p:grpSpPr>
                <a:xfrm>
                  <a:off x="100390" y="191323"/>
                  <a:ext cx="145009" cy="164132"/>
                  <a:chOff x="0" y="0"/>
                  <a:chExt cx="145008" cy="164131"/>
                </a:xfrm>
                <a:grpFill/>
              </p:grpSpPr>
              <p:sp>
                <p:nvSpPr>
                  <p:cNvPr id="1254" name="Freeform 256">
                    <a:extLst>
                      <a:ext uri="{FF2B5EF4-FFF2-40B4-BE49-F238E27FC236}">
                        <a16:creationId xmlns:a16="http://schemas.microsoft.com/office/drawing/2014/main" id="{D0B61972-DADB-4C17-9D52-B46A1EB0511A}"/>
                      </a:ext>
                    </a:extLst>
                  </p:cNvPr>
                  <p:cNvSpPr/>
                  <p:nvPr/>
                </p:nvSpPr>
                <p:spPr>
                  <a:xfrm>
                    <a:off x="11178" y="92423"/>
                    <a:ext cx="12701" cy="669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21600"/>
                        </a:moveTo>
                        <a:cubicBezTo>
                          <a:pt x="3600" y="21600"/>
                          <a:pt x="0" y="21228"/>
                          <a:pt x="0" y="20483"/>
                        </a:cubicBezTo>
                        <a:cubicBezTo>
                          <a:pt x="0" y="1117"/>
                          <a:pt x="0" y="1117"/>
                          <a:pt x="0" y="1117"/>
                        </a:cubicBezTo>
                        <a:cubicBezTo>
                          <a:pt x="0" y="372"/>
                          <a:pt x="3600" y="0"/>
                          <a:pt x="10800" y="0"/>
                        </a:cubicBezTo>
                        <a:cubicBezTo>
                          <a:pt x="18000" y="0"/>
                          <a:pt x="21600" y="372"/>
                          <a:pt x="21600" y="1117"/>
                        </a:cubicBezTo>
                        <a:cubicBezTo>
                          <a:pt x="21600" y="20483"/>
                          <a:pt x="21600" y="20483"/>
                          <a:pt x="21600" y="20483"/>
                        </a:cubicBezTo>
                        <a:cubicBezTo>
                          <a:pt x="21600" y="21228"/>
                          <a:pt x="18000" y="21600"/>
                          <a:pt x="10800" y="2160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55" name="Freeform 257">
                    <a:extLst>
                      <a:ext uri="{FF2B5EF4-FFF2-40B4-BE49-F238E27FC236}">
                        <a16:creationId xmlns:a16="http://schemas.microsoft.com/office/drawing/2014/main" id="{5941BA60-539E-4DC6-A95E-CFF648DBB367}"/>
                      </a:ext>
                    </a:extLst>
                  </p:cNvPr>
                  <p:cNvSpPr/>
                  <p:nvPr/>
                </p:nvSpPr>
                <p:spPr>
                  <a:xfrm>
                    <a:off x="11178" y="0"/>
                    <a:ext cx="12701" cy="71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21600"/>
                        </a:moveTo>
                        <a:cubicBezTo>
                          <a:pt x="3600" y="21600"/>
                          <a:pt x="0" y="21252"/>
                          <a:pt x="0" y="20555"/>
                        </a:cubicBezTo>
                        <a:cubicBezTo>
                          <a:pt x="0" y="1045"/>
                          <a:pt x="0" y="1045"/>
                          <a:pt x="0" y="1045"/>
                        </a:cubicBezTo>
                        <a:cubicBezTo>
                          <a:pt x="0" y="348"/>
                          <a:pt x="3600" y="0"/>
                          <a:pt x="10800" y="0"/>
                        </a:cubicBezTo>
                        <a:cubicBezTo>
                          <a:pt x="18000" y="0"/>
                          <a:pt x="21600" y="348"/>
                          <a:pt x="21600" y="1045"/>
                        </a:cubicBezTo>
                        <a:cubicBezTo>
                          <a:pt x="21600" y="20555"/>
                          <a:pt x="21600" y="20555"/>
                          <a:pt x="21600" y="20555"/>
                        </a:cubicBezTo>
                        <a:cubicBezTo>
                          <a:pt x="21600" y="21252"/>
                          <a:pt x="18000" y="21600"/>
                          <a:pt x="10800" y="2160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56" name="Freeform 258">
                    <a:extLst>
                      <a:ext uri="{FF2B5EF4-FFF2-40B4-BE49-F238E27FC236}">
                        <a16:creationId xmlns:a16="http://schemas.microsoft.com/office/drawing/2014/main" id="{4DDAE6F0-D8A8-475C-B2C9-BC4E1A29B278}"/>
                      </a:ext>
                    </a:extLst>
                  </p:cNvPr>
                  <p:cNvSpPr/>
                  <p:nvPr/>
                </p:nvSpPr>
                <p:spPr>
                  <a:xfrm>
                    <a:off x="66153" y="50992"/>
                    <a:ext cx="12701" cy="1131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21600"/>
                        </a:moveTo>
                        <a:cubicBezTo>
                          <a:pt x="3600" y="21600"/>
                          <a:pt x="0" y="21380"/>
                          <a:pt x="0" y="20939"/>
                        </a:cubicBezTo>
                        <a:cubicBezTo>
                          <a:pt x="0" y="661"/>
                          <a:pt x="0" y="661"/>
                          <a:pt x="0" y="661"/>
                        </a:cubicBezTo>
                        <a:cubicBezTo>
                          <a:pt x="0" y="220"/>
                          <a:pt x="3600" y="0"/>
                          <a:pt x="10800" y="0"/>
                        </a:cubicBezTo>
                        <a:cubicBezTo>
                          <a:pt x="18000" y="0"/>
                          <a:pt x="21600" y="220"/>
                          <a:pt x="21600" y="661"/>
                        </a:cubicBezTo>
                        <a:cubicBezTo>
                          <a:pt x="21600" y="20939"/>
                          <a:pt x="21600" y="20939"/>
                          <a:pt x="21600" y="20939"/>
                        </a:cubicBezTo>
                        <a:cubicBezTo>
                          <a:pt x="21600" y="21380"/>
                          <a:pt x="18000" y="21600"/>
                          <a:pt x="10800" y="2160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57" name="Freeform 259">
                    <a:extLst>
                      <a:ext uri="{FF2B5EF4-FFF2-40B4-BE49-F238E27FC236}">
                        <a16:creationId xmlns:a16="http://schemas.microsoft.com/office/drawing/2014/main" id="{BA1A7CCD-937C-47EC-A2A3-C6092799836E}"/>
                      </a:ext>
                    </a:extLst>
                  </p:cNvPr>
                  <p:cNvSpPr/>
                  <p:nvPr/>
                </p:nvSpPr>
                <p:spPr>
                  <a:xfrm>
                    <a:off x="66153" y="3985"/>
                    <a:ext cx="12701" cy="25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21600"/>
                        </a:moveTo>
                        <a:cubicBezTo>
                          <a:pt x="3600" y="21600"/>
                          <a:pt x="0" y="20618"/>
                          <a:pt x="0" y="18655"/>
                        </a:cubicBezTo>
                        <a:cubicBezTo>
                          <a:pt x="0" y="2945"/>
                          <a:pt x="0" y="2945"/>
                          <a:pt x="0" y="2945"/>
                        </a:cubicBezTo>
                        <a:cubicBezTo>
                          <a:pt x="0" y="982"/>
                          <a:pt x="3600" y="0"/>
                          <a:pt x="10800" y="0"/>
                        </a:cubicBezTo>
                        <a:cubicBezTo>
                          <a:pt x="18000" y="0"/>
                          <a:pt x="21600" y="982"/>
                          <a:pt x="21600" y="2945"/>
                        </a:cubicBezTo>
                        <a:cubicBezTo>
                          <a:pt x="21600" y="18655"/>
                          <a:pt x="21600" y="18655"/>
                          <a:pt x="21600" y="18655"/>
                        </a:cubicBezTo>
                        <a:cubicBezTo>
                          <a:pt x="21600" y="20618"/>
                          <a:pt x="18000" y="21600"/>
                          <a:pt x="10800" y="2160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58" name="Freeform 260">
                    <a:extLst>
                      <a:ext uri="{FF2B5EF4-FFF2-40B4-BE49-F238E27FC236}">
                        <a16:creationId xmlns:a16="http://schemas.microsoft.com/office/drawing/2014/main" id="{47502622-30D7-4DEA-96A0-88981EC9F053}"/>
                      </a:ext>
                    </a:extLst>
                  </p:cNvPr>
                  <p:cNvSpPr/>
                  <p:nvPr/>
                </p:nvSpPr>
                <p:spPr>
                  <a:xfrm>
                    <a:off x="121129" y="138635"/>
                    <a:ext cx="12701" cy="254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21600"/>
                        </a:moveTo>
                        <a:cubicBezTo>
                          <a:pt x="3600" y="21600"/>
                          <a:pt x="0" y="20618"/>
                          <a:pt x="0" y="18655"/>
                        </a:cubicBezTo>
                        <a:cubicBezTo>
                          <a:pt x="0" y="2945"/>
                          <a:pt x="0" y="2945"/>
                          <a:pt x="0" y="2945"/>
                        </a:cubicBezTo>
                        <a:cubicBezTo>
                          <a:pt x="0" y="982"/>
                          <a:pt x="3600" y="0"/>
                          <a:pt x="10800" y="0"/>
                        </a:cubicBezTo>
                        <a:cubicBezTo>
                          <a:pt x="18000" y="0"/>
                          <a:pt x="21600" y="982"/>
                          <a:pt x="21600" y="2945"/>
                        </a:cubicBezTo>
                        <a:cubicBezTo>
                          <a:pt x="21600" y="18655"/>
                          <a:pt x="21600" y="18655"/>
                          <a:pt x="21600" y="18655"/>
                        </a:cubicBezTo>
                        <a:cubicBezTo>
                          <a:pt x="21600" y="20618"/>
                          <a:pt x="18000" y="21600"/>
                          <a:pt x="10800" y="2160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59" name="Freeform 261">
                    <a:extLst>
                      <a:ext uri="{FF2B5EF4-FFF2-40B4-BE49-F238E27FC236}">
                        <a16:creationId xmlns:a16="http://schemas.microsoft.com/office/drawing/2014/main" id="{895DAF63-2DC2-42A1-993C-305177C35C6B}"/>
                      </a:ext>
                    </a:extLst>
                  </p:cNvPr>
                  <p:cNvSpPr/>
                  <p:nvPr/>
                </p:nvSpPr>
                <p:spPr>
                  <a:xfrm>
                    <a:off x="121129" y="3985"/>
                    <a:ext cx="12701" cy="1139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0800" y="21600"/>
                        </a:moveTo>
                        <a:cubicBezTo>
                          <a:pt x="3600" y="21600"/>
                          <a:pt x="0" y="21380"/>
                          <a:pt x="0" y="20939"/>
                        </a:cubicBezTo>
                        <a:cubicBezTo>
                          <a:pt x="0" y="661"/>
                          <a:pt x="0" y="661"/>
                          <a:pt x="0" y="661"/>
                        </a:cubicBezTo>
                        <a:cubicBezTo>
                          <a:pt x="0" y="220"/>
                          <a:pt x="3600" y="0"/>
                          <a:pt x="10800" y="0"/>
                        </a:cubicBezTo>
                        <a:cubicBezTo>
                          <a:pt x="18000" y="0"/>
                          <a:pt x="21600" y="220"/>
                          <a:pt x="21600" y="661"/>
                        </a:cubicBezTo>
                        <a:cubicBezTo>
                          <a:pt x="21600" y="20939"/>
                          <a:pt x="21600" y="20939"/>
                          <a:pt x="21600" y="20939"/>
                        </a:cubicBezTo>
                        <a:cubicBezTo>
                          <a:pt x="21600" y="21380"/>
                          <a:pt x="18000" y="21600"/>
                          <a:pt x="10800" y="2160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60" name="Freeform 262">
                    <a:extLst>
                      <a:ext uri="{FF2B5EF4-FFF2-40B4-BE49-F238E27FC236}">
                        <a16:creationId xmlns:a16="http://schemas.microsoft.com/office/drawing/2014/main" id="{475BFD29-632C-4FBF-BDF1-E852ACFF7229}"/>
                      </a:ext>
                    </a:extLst>
                  </p:cNvPr>
                  <p:cNvSpPr/>
                  <p:nvPr/>
                </p:nvSpPr>
                <p:spPr>
                  <a:xfrm>
                    <a:off x="-1" y="64537"/>
                    <a:ext cx="35058" cy="35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560" y="21600"/>
                        </a:moveTo>
                        <a:cubicBezTo>
                          <a:pt x="5040" y="21600"/>
                          <a:pt x="5040" y="21600"/>
                          <a:pt x="5040" y="21600"/>
                        </a:cubicBezTo>
                        <a:cubicBezTo>
                          <a:pt x="2160" y="21600"/>
                          <a:pt x="0" y="19440"/>
                          <a:pt x="0" y="16560"/>
                        </a:cubicBezTo>
                        <a:cubicBezTo>
                          <a:pt x="0" y="5040"/>
                          <a:pt x="0" y="5040"/>
                          <a:pt x="0" y="5040"/>
                        </a:cubicBezTo>
                        <a:cubicBezTo>
                          <a:pt x="0" y="2160"/>
                          <a:pt x="2160" y="0"/>
                          <a:pt x="5040" y="0"/>
                        </a:cubicBezTo>
                        <a:cubicBezTo>
                          <a:pt x="16560" y="0"/>
                          <a:pt x="16560" y="0"/>
                          <a:pt x="16560" y="0"/>
                        </a:cubicBezTo>
                        <a:cubicBezTo>
                          <a:pt x="19440" y="0"/>
                          <a:pt x="21600" y="2160"/>
                          <a:pt x="21600" y="5040"/>
                        </a:cubicBezTo>
                        <a:cubicBezTo>
                          <a:pt x="21600" y="16560"/>
                          <a:pt x="21600" y="16560"/>
                          <a:pt x="21600" y="16560"/>
                        </a:cubicBezTo>
                        <a:cubicBezTo>
                          <a:pt x="21600" y="19440"/>
                          <a:pt x="19440" y="21600"/>
                          <a:pt x="16560" y="21600"/>
                        </a:cubicBezTo>
                        <a:close/>
                        <a:moveTo>
                          <a:pt x="5040" y="4320"/>
                        </a:moveTo>
                        <a:cubicBezTo>
                          <a:pt x="5040" y="4320"/>
                          <a:pt x="4320" y="4320"/>
                          <a:pt x="4320" y="5040"/>
                        </a:cubicBezTo>
                        <a:cubicBezTo>
                          <a:pt x="4320" y="16560"/>
                          <a:pt x="4320" y="16560"/>
                          <a:pt x="4320" y="16560"/>
                        </a:cubicBezTo>
                        <a:cubicBezTo>
                          <a:pt x="4320" y="16560"/>
                          <a:pt x="5040" y="17280"/>
                          <a:pt x="5040" y="17280"/>
                        </a:cubicBezTo>
                        <a:cubicBezTo>
                          <a:pt x="16560" y="17280"/>
                          <a:pt x="16560" y="17280"/>
                          <a:pt x="16560" y="17280"/>
                        </a:cubicBezTo>
                        <a:cubicBezTo>
                          <a:pt x="16560" y="17280"/>
                          <a:pt x="17280" y="16560"/>
                          <a:pt x="17280" y="16560"/>
                        </a:cubicBezTo>
                        <a:cubicBezTo>
                          <a:pt x="17280" y="5040"/>
                          <a:pt x="17280" y="5040"/>
                          <a:pt x="17280" y="5040"/>
                        </a:cubicBezTo>
                        <a:cubicBezTo>
                          <a:pt x="17280" y="4320"/>
                          <a:pt x="16560" y="4320"/>
                          <a:pt x="16560" y="4320"/>
                        </a:cubicBezTo>
                        <a:lnTo>
                          <a:pt x="5040" y="4320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61" name="Freeform 263">
                    <a:extLst>
                      <a:ext uri="{FF2B5EF4-FFF2-40B4-BE49-F238E27FC236}">
                        <a16:creationId xmlns:a16="http://schemas.microsoft.com/office/drawing/2014/main" id="{A894DFA8-4E1E-49F1-89FD-6DB96920D180}"/>
                      </a:ext>
                    </a:extLst>
                  </p:cNvPr>
                  <p:cNvSpPr/>
                  <p:nvPr/>
                </p:nvSpPr>
                <p:spPr>
                  <a:xfrm>
                    <a:off x="54975" y="23107"/>
                    <a:ext cx="35058" cy="34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560" y="21600"/>
                        </a:moveTo>
                        <a:cubicBezTo>
                          <a:pt x="5040" y="21600"/>
                          <a:pt x="5040" y="21600"/>
                          <a:pt x="5040" y="21600"/>
                        </a:cubicBezTo>
                        <a:cubicBezTo>
                          <a:pt x="2160" y="21600"/>
                          <a:pt x="0" y="19440"/>
                          <a:pt x="0" y="16560"/>
                        </a:cubicBezTo>
                        <a:cubicBezTo>
                          <a:pt x="0" y="5040"/>
                          <a:pt x="0" y="5040"/>
                          <a:pt x="0" y="5040"/>
                        </a:cubicBezTo>
                        <a:cubicBezTo>
                          <a:pt x="0" y="2160"/>
                          <a:pt x="2160" y="0"/>
                          <a:pt x="5040" y="0"/>
                        </a:cubicBezTo>
                        <a:cubicBezTo>
                          <a:pt x="16560" y="0"/>
                          <a:pt x="16560" y="0"/>
                          <a:pt x="16560" y="0"/>
                        </a:cubicBezTo>
                        <a:cubicBezTo>
                          <a:pt x="19440" y="0"/>
                          <a:pt x="21600" y="2160"/>
                          <a:pt x="21600" y="5040"/>
                        </a:cubicBezTo>
                        <a:cubicBezTo>
                          <a:pt x="21600" y="16560"/>
                          <a:pt x="21600" y="16560"/>
                          <a:pt x="21600" y="16560"/>
                        </a:cubicBezTo>
                        <a:cubicBezTo>
                          <a:pt x="21600" y="19440"/>
                          <a:pt x="19440" y="21600"/>
                          <a:pt x="16560" y="21600"/>
                        </a:cubicBezTo>
                        <a:close/>
                        <a:moveTo>
                          <a:pt x="5040" y="4320"/>
                        </a:moveTo>
                        <a:cubicBezTo>
                          <a:pt x="5040" y="4320"/>
                          <a:pt x="4320" y="4320"/>
                          <a:pt x="4320" y="5040"/>
                        </a:cubicBezTo>
                        <a:cubicBezTo>
                          <a:pt x="4320" y="16560"/>
                          <a:pt x="4320" y="16560"/>
                          <a:pt x="4320" y="16560"/>
                        </a:cubicBezTo>
                        <a:cubicBezTo>
                          <a:pt x="4320" y="16560"/>
                          <a:pt x="5040" y="17280"/>
                          <a:pt x="5040" y="17280"/>
                        </a:cubicBezTo>
                        <a:cubicBezTo>
                          <a:pt x="16560" y="17280"/>
                          <a:pt x="16560" y="17280"/>
                          <a:pt x="16560" y="17280"/>
                        </a:cubicBezTo>
                        <a:cubicBezTo>
                          <a:pt x="16560" y="17280"/>
                          <a:pt x="17280" y="16560"/>
                          <a:pt x="17280" y="16560"/>
                        </a:cubicBezTo>
                        <a:cubicBezTo>
                          <a:pt x="17280" y="5040"/>
                          <a:pt x="17280" y="5040"/>
                          <a:pt x="17280" y="5040"/>
                        </a:cubicBezTo>
                        <a:cubicBezTo>
                          <a:pt x="17280" y="4320"/>
                          <a:pt x="16560" y="4320"/>
                          <a:pt x="16560" y="4320"/>
                        </a:cubicBezTo>
                        <a:lnTo>
                          <a:pt x="5040" y="4320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  <p:sp>
                <p:nvSpPr>
                  <p:cNvPr id="1262" name="Freeform 264">
                    <a:extLst>
                      <a:ext uri="{FF2B5EF4-FFF2-40B4-BE49-F238E27FC236}">
                        <a16:creationId xmlns:a16="http://schemas.microsoft.com/office/drawing/2014/main" id="{832EA60E-E2C7-4DF5-BC9B-E7C99E1B5F76}"/>
                      </a:ext>
                    </a:extLst>
                  </p:cNvPr>
                  <p:cNvSpPr/>
                  <p:nvPr/>
                </p:nvSpPr>
                <p:spPr>
                  <a:xfrm>
                    <a:off x="110748" y="110749"/>
                    <a:ext cx="34261" cy="35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6560" y="21600"/>
                        </a:moveTo>
                        <a:cubicBezTo>
                          <a:pt x="5040" y="21600"/>
                          <a:pt x="5040" y="21600"/>
                          <a:pt x="5040" y="21600"/>
                        </a:cubicBezTo>
                        <a:cubicBezTo>
                          <a:pt x="2160" y="21600"/>
                          <a:pt x="0" y="19440"/>
                          <a:pt x="0" y="16560"/>
                        </a:cubicBezTo>
                        <a:cubicBezTo>
                          <a:pt x="0" y="5040"/>
                          <a:pt x="0" y="5040"/>
                          <a:pt x="0" y="5040"/>
                        </a:cubicBezTo>
                        <a:cubicBezTo>
                          <a:pt x="0" y="2160"/>
                          <a:pt x="2160" y="0"/>
                          <a:pt x="5040" y="0"/>
                        </a:cubicBezTo>
                        <a:cubicBezTo>
                          <a:pt x="16560" y="0"/>
                          <a:pt x="16560" y="0"/>
                          <a:pt x="16560" y="0"/>
                        </a:cubicBezTo>
                        <a:cubicBezTo>
                          <a:pt x="19440" y="0"/>
                          <a:pt x="21600" y="2160"/>
                          <a:pt x="21600" y="5040"/>
                        </a:cubicBezTo>
                        <a:cubicBezTo>
                          <a:pt x="21600" y="16560"/>
                          <a:pt x="21600" y="16560"/>
                          <a:pt x="21600" y="16560"/>
                        </a:cubicBezTo>
                        <a:cubicBezTo>
                          <a:pt x="21600" y="19440"/>
                          <a:pt x="19440" y="21600"/>
                          <a:pt x="16560" y="21600"/>
                        </a:cubicBezTo>
                        <a:close/>
                        <a:moveTo>
                          <a:pt x="5040" y="4320"/>
                        </a:moveTo>
                        <a:cubicBezTo>
                          <a:pt x="5040" y="4320"/>
                          <a:pt x="4320" y="4320"/>
                          <a:pt x="4320" y="5040"/>
                        </a:cubicBezTo>
                        <a:cubicBezTo>
                          <a:pt x="4320" y="16560"/>
                          <a:pt x="4320" y="16560"/>
                          <a:pt x="4320" y="16560"/>
                        </a:cubicBezTo>
                        <a:cubicBezTo>
                          <a:pt x="4320" y="16560"/>
                          <a:pt x="5040" y="17280"/>
                          <a:pt x="5040" y="17280"/>
                        </a:cubicBezTo>
                        <a:cubicBezTo>
                          <a:pt x="16560" y="17280"/>
                          <a:pt x="16560" y="17280"/>
                          <a:pt x="16560" y="17280"/>
                        </a:cubicBezTo>
                        <a:cubicBezTo>
                          <a:pt x="16560" y="17280"/>
                          <a:pt x="17280" y="16560"/>
                          <a:pt x="17280" y="16560"/>
                        </a:cubicBezTo>
                        <a:cubicBezTo>
                          <a:pt x="17280" y="5040"/>
                          <a:pt x="17280" y="5040"/>
                          <a:pt x="17280" y="5040"/>
                        </a:cubicBezTo>
                        <a:cubicBezTo>
                          <a:pt x="17280" y="4320"/>
                          <a:pt x="16560" y="4320"/>
                          <a:pt x="16560" y="4320"/>
                        </a:cubicBezTo>
                        <a:lnTo>
                          <a:pt x="5040" y="4320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731" tIns="36731" rIns="36731" bIns="36731" numCol="1" anchor="t">
                    <a:noAutofit/>
                  </a:bodyPr>
                  <a:lstStyle/>
                  <a:p>
                    <a:pPr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sz="1837"/>
                  </a:p>
                </p:txBody>
              </p:sp>
            </p:grpSp>
          </p:grpSp>
          <p:sp>
            <p:nvSpPr>
              <p:cNvPr id="1192" name="Полилиния: фигура 390">
                <a:extLst>
                  <a:ext uri="{FF2B5EF4-FFF2-40B4-BE49-F238E27FC236}">
                    <a16:creationId xmlns:a16="http://schemas.microsoft.com/office/drawing/2014/main" id="{A944CC39-ADBE-47F5-BF25-419D15E8D7E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723547" y="2123079"/>
                <a:ext cx="396824" cy="363562"/>
              </a:xfrm>
              <a:custGeom>
                <a:avLst/>
                <a:gdLst>
                  <a:gd name="connsiteX0" fmla="*/ 3520000 w 3671169"/>
                  <a:gd name="connsiteY0" fmla="*/ 2231864 h 3363449"/>
                  <a:gd name="connsiteX1" fmla="*/ 3099519 w 3671169"/>
                  <a:gd name="connsiteY1" fmla="*/ 2063669 h 3363449"/>
                  <a:gd name="connsiteX2" fmla="*/ 3093007 w 3671169"/>
                  <a:gd name="connsiteY2" fmla="*/ 2060485 h 3363449"/>
                  <a:gd name="connsiteX3" fmla="*/ 3527078 w 3671169"/>
                  <a:gd name="connsiteY3" fmla="*/ 1878894 h 3363449"/>
                  <a:gd name="connsiteX4" fmla="*/ 3546192 w 3671169"/>
                  <a:gd name="connsiteY4" fmla="*/ 1829788 h 3363449"/>
                  <a:gd name="connsiteX5" fmla="*/ 3485407 w 3671169"/>
                  <a:gd name="connsiteY5" fmla="*/ 978878 h 3363449"/>
                  <a:gd name="connsiteX6" fmla="*/ 2757191 w 3671169"/>
                  <a:gd name="connsiteY6" fmla="*/ 250663 h 3363449"/>
                  <a:gd name="connsiteX7" fmla="*/ 2028983 w 3671169"/>
                  <a:gd name="connsiteY7" fmla="*/ 978878 h 3363449"/>
                  <a:gd name="connsiteX8" fmla="*/ 2015859 w 3671169"/>
                  <a:gd name="connsiteY8" fmla="*/ 1350854 h 3363449"/>
                  <a:gd name="connsiteX9" fmla="*/ 1898689 w 3671169"/>
                  <a:gd name="connsiteY9" fmla="*/ 1409443 h 3363449"/>
                  <a:gd name="connsiteX10" fmla="*/ 1554758 w 3671169"/>
                  <a:gd name="connsiteY10" fmla="*/ 1237485 h 3363449"/>
                  <a:gd name="connsiteX11" fmla="*/ 1551724 w 3671169"/>
                  <a:gd name="connsiteY11" fmla="*/ 1236204 h 3363449"/>
                  <a:gd name="connsiteX12" fmla="*/ 1582711 w 3671169"/>
                  <a:gd name="connsiteY12" fmla="*/ 1086065 h 3363449"/>
                  <a:gd name="connsiteX13" fmla="*/ 1707072 w 3671169"/>
                  <a:gd name="connsiteY13" fmla="*/ 917556 h 3363449"/>
                  <a:gd name="connsiteX14" fmla="*/ 1645750 w 3671169"/>
                  <a:gd name="connsiteY14" fmla="*/ 784070 h 3363449"/>
                  <a:gd name="connsiteX15" fmla="*/ 1645750 w 3671169"/>
                  <a:gd name="connsiteY15" fmla="*/ 426972 h 3363449"/>
                  <a:gd name="connsiteX16" fmla="*/ 1514168 w 3671169"/>
                  <a:gd name="connsiteY16" fmla="*/ 180560 h 3363449"/>
                  <a:gd name="connsiteX17" fmla="*/ 1285468 w 3671169"/>
                  <a:gd name="connsiteY17" fmla="*/ 5367 h 3363449"/>
                  <a:gd name="connsiteX18" fmla="*/ 794890 w 3671169"/>
                  <a:gd name="connsiteY18" fmla="*/ 5367 h 3363449"/>
                  <a:gd name="connsiteX19" fmla="*/ 311964 w 3671169"/>
                  <a:gd name="connsiteY19" fmla="*/ 488294 h 3363449"/>
                  <a:gd name="connsiteX20" fmla="*/ 311964 w 3671169"/>
                  <a:gd name="connsiteY20" fmla="*/ 784063 h 3363449"/>
                  <a:gd name="connsiteX21" fmla="*/ 250641 w 3671169"/>
                  <a:gd name="connsiteY21" fmla="*/ 917549 h 3363449"/>
                  <a:gd name="connsiteX22" fmla="*/ 375003 w 3671169"/>
                  <a:gd name="connsiteY22" fmla="*/ 1086058 h 3363449"/>
                  <a:gd name="connsiteX23" fmla="*/ 618574 w 3671169"/>
                  <a:gd name="connsiteY23" fmla="*/ 1526455 h 3363449"/>
                  <a:gd name="connsiteX24" fmla="*/ 618574 w 3671169"/>
                  <a:gd name="connsiteY24" fmla="*/ 1674805 h 3363449"/>
                  <a:gd name="connsiteX25" fmla="*/ 174713 w 3671169"/>
                  <a:gd name="connsiteY25" fmla="*/ 1807961 h 3363449"/>
                  <a:gd name="connsiteX26" fmla="*/ 5367 w 3671169"/>
                  <a:gd name="connsiteY26" fmla="*/ 2035574 h 3363449"/>
                  <a:gd name="connsiteX27" fmla="*/ 5367 w 3671169"/>
                  <a:gd name="connsiteY27" fmla="*/ 2634561 h 3363449"/>
                  <a:gd name="connsiteX28" fmla="*/ 59039 w 3671169"/>
                  <a:gd name="connsiteY28" fmla="*/ 2688233 h 3363449"/>
                  <a:gd name="connsiteX29" fmla="*/ 66689 w 3671169"/>
                  <a:gd name="connsiteY29" fmla="*/ 2688233 h 3363449"/>
                  <a:gd name="connsiteX30" fmla="*/ 66689 w 3671169"/>
                  <a:gd name="connsiteY30" fmla="*/ 3309105 h 3363449"/>
                  <a:gd name="connsiteX31" fmla="*/ 120361 w 3671169"/>
                  <a:gd name="connsiteY31" fmla="*/ 3362777 h 3363449"/>
                  <a:gd name="connsiteX32" fmla="*/ 174033 w 3671169"/>
                  <a:gd name="connsiteY32" fmla="*/ 3309105 h 3363449"/>
                  <a:gd name="connsiteX33" fmla="*/ 174033 w 3671169"/>
                  <a:gd name="connsiteY33" fmla="*/ 2688233 h 3363449"/>
                  <a:gd name="connsiteX34" fmla="*/ 373300 w 3671169"/>
                  <a:gd name="connsiteY34" fmla="*/ 2688233 h 3363449"/>
                  <a:gd name="connsiteX35" fmla="*/ 373300 w 3671169"/>
                  <a:gd name="connsiteY35" fmla="*/ 3309105 h 3363449"/>
                  <a:gd name="connsiteX36" fmla="*/ 426972 w 3671169"/>
                  <a:gd name="connsiteY36" fmla="*/ 3362777 h 3363449"/>
                  <a:gd name="connsiteX37" fmla="*/ 480644 w 3671169"/>
                  <a:gd name="connsiteY37" fmla="*/ 3309105 h 3363449"/>
                  <a:gd name="connsiteX38" fmla="*/ 480644 w 3671169"/>
                  <a:gd name="connsiteY38" fmla="*/ 2383655 h 3363449"/>
                  <a:gd name="connsiteX39" fmla="*/ 440734 w 3671169"/>
                  <a:gd name="connsiteY39" fmla="*/ 2251837 h 3363449"/>
                  <a:gd name="connsiteX40" fmla="*/ 348990 w 3671169"/>
                  <a:gd name="connsiteY40" fmla="*/ 2114221 h 3363449"/>
                  <a:gd name="connsiteX41" fmla="*/ 274565 w 3671169"/>
                  <a:gd name="connsiteY41" fmla="*/ 2099329 h 3363449"/>
                  <a:gd name="connsiteX42" fmla="*/ 259680 w 3671169"/>
                  <a:gd name="connsiteY42" fmla="*/ 2173762 h 3363449"/>
                  <a:gd name="connsiteX43" fmla="*/ 351423 w 3671169"/>
                  <a:gd name="connsiteY43" fmla="*/ 2311384 h 3363449"/>
                  <a:gd name="connsiteX44" fmla="*/ 373307 w 3671169"/>
                  <a:gd name="connsiteY44" fmla="*/ 2383655 h 3363449"/>
                  <a:gd name="connsiteX45" fmla="*/ 373307 w 3671169"/>
                  <a:gd name="connsiteY45" fmla="*/ 2580889 h 3363449"/>
                  <a:gd name="connsiteX46" fmla="*/ 120361 w 3671169"/>
                  <a:gd name="connsiteY46" fmla="*/ 2580889 h 3363449"/>
                  <a:gd name="connsiteX47" fmla="*/ 112711 w 3671169"/>
                  <a:gd name="connsiteY47" fmla="*/ 2580889 h 3363449"/>
                  <a:gd name="connsiteX48" fmla="*/ 112711 w 3671169"/>
                  <a:gd name="connsiteY48" fmla="*/ 2035574 h 3363449"/>
                  <a:gd name="connsiteX49" fmla="*/ 205571 w 3671169"/>
                  <a:gd name="connsiteY49" fmla="*/ 1910776 h 3363449"/>
                  <a:gd name="connsiteX50" fmla="*/ 389824 w 3671169"/>
                  <a:gd name="connsiteY50" fmla="*/ 1855501 h 3363449"/>
                  <a:gd name="connsiteX51" fmla="*/ 978871 w 3671169"/>
                  <a:gd name="connsiteY51" fmla="*/ 2320301 h 3363449"/>
                  <a:gd name="connsiteX52" fmla="*/ 1265867 w 3671169"/>
                  <a:gd name="connsiteY52" fmla="*/ 2247987 h 3363449"/>
                  <a:gd name="connsiteX53" fmla="*/ 1408119 w 3671169"/>
                  <a:gd name="connsiteY53" fmla="*/ 2320301 h 3363449"/>
                  <a:gd name="connsiteX54" fmla="*/ 1415769 w 3671169"/>
                  <a:gd name="connsiteY54" fmla="*/ 2320301 h 3363449"/>
                  <a:gd name="connsiteX55" fmla="*/ 1415769 w 3671169"/>
                  <a:gd name="connsiteY55" fmla="*/ 2327951 h 3363449"/>
                  <a:gd name="connsiteX56" fmla="*/ 1661057 w 3671169"/>
                  <a:gd name="connsiteY56" fmla="*/ 2748110 h 3363449"/>
                  <a:gd name="connsiteX57" fmla="*/ 1661057 w 3671169"/>
                  <a:gd name="connsiteY57" fmla="*/ 2835653 h 3363449"/>
                  <a:gd name="connsiteX58" fmla="*/ 1655826 w 3671169"/>
                  <a:gd name="connsiteY58" fmla="*/ 2842909 h 3363449"/>
                  <a:gd name="connsiteX59" fmla="*/ 1455615 w 3671169"/>
                  <a:gd name="connsiteY59" fmla="*/ 2909649 h 3363449"/>
                  <a:gd name="connsiteX60" fmla="*/ 1293125 w 3671169"/>
                  <a:gd name="connsiteY60" fmla="*/ 3135093 h 3363449"/>
                  <a:gd name="connsiteX61" fmla="*/ 1293125 w 3671169"/>
                  <a:gd name="connsiteY61" fmla="*/ 3309105 h 3363449"/>
                  <a:gd name="connsiteX62" fmla="*/ 1346797 w 3671169"/>
                  <a:gd name="connsiteY62" fmla="*/ 3362777 h 3363449"/>
                  <a:gd name="connsiteX63" fmla="*/ 1400469 w 3671169"/>
                  <a:gd name="connsiteY63" fmla="*/ 3309105 h 3363449"/>
                  <a:gd name="connsiteX64" fmla="*/ 1400469 w 3671169"/>
                  <a:gd name="connsiteY64" fmla="*/ 3135093 h 3363449"/>
                  <a:gd name="connsiteX65" fmla="*/ 1489557 w 3671169"/>
                  <a:gd name="connsiteY65" fmla="*/ 3011490 h 3363449"/>
                  <a:gd name="connsiteX66" fmla="*/ 1548432 w 3671169"/>
                  <a:gd name="connsiteY66" fmla="*/ 2991860 h 3363449"/>
                  <a:gd name="connsiteX67" fmla="*/ 1898689 w 3671169"/>
                  <a:gd name="connsiteY67" fmla="*/ 3178818 h 3363449"/>
                  <a:gd name="connsiteX68" fmla="*/ 2248960 w 3671169"/>
                  <a:gd name="connsiteY68" fmla="*/ 2991867 h 3363449"/>
                  <a:gd name="connsiteX69" fmla="*/ 2307820 w 3671169"/>
                  <a:gd name="connsiteY69" fmla="*/ 3011490 h 3363449"/>
                  <a:gd name="connsiteX70" fmla="*/ 2396909 w 3671169"/>
                  <a:gd name="connsiteY70" fmla="*/ 3135093 h 3363449"/>
                  <a:gd name="connsiteX71" fmla="*/ 2396909 w 3671169"/>
                  <a:gd name="connsiteY71" fmla="*/ 3309105 h 3363449"/>
                  <a:gd name="connsiteX72" fmla="*/ 2450581 w 3671169"/>
                  <a:gd name="connsiteY72" fmla="*/ 3362777 h 3363449"/>
                  <a:gd name="connsiteX73" fmla="*/ 2504253 w 3671169"/>
                  <a:gd name="connsiteY73" fmla="*/ 3309105 h 3363449"/>
                  <a:gd name="connsiteX74" fmla="*/ 2504253 w 3671169"/>
                  <a:gd name="connsiteY74" fmla="*/ 3135093 h 3363449"/>
                  <a:gd name="connsiteX75" fmla="*/ 2341762 w 3671169"/>
                  <a:gd name="connsiteY75" fmla="*/ 2909656 h 3363449"/>
                  <a:gd name="connsiteX76" fmla="*/ 2141551 w 3671169"/>
                  <a:gd name="connsiteY76" fmla="*/ 2842916 h 3363449"/>
                  <a:gd name="connsiteX77" fmla="*/ 2136320 w 3671169"/>
                  <a:gd name="connsiteY77" fmla="*/ 2835660 h 3363449"/>
                  <a:gd name="connsiteX78" fmla="*/ 2136320 w 3671169"/>
                  <a:gd name="connsiteY78" fmla="*/ 2748117 h 3363449"/>
                  <a:gd name="connsiteX79" fmla="*/ 2363553 w 3671169"/>
                  <a:gd name="connsiteY79" fmla="*/ 2458424 h 3363449"/>
                  <a:gd name="connsiteX80" fmla="*/ 2757184 w 3671169"/>
                  <a:gd name="connsiteY80" fmla="*/ 2626926 h 3363449"/>
                  <a:gd name="connsiteX81" fmla="*/ 3275234 w 3671169"/>
                  <a:gd name="connsiteY81" fmla="*/ 2249590 h 3363449"/>
                  <a:gd name="connsiteX82" fmla="*/ 3480111 w 3671169"/>
                  <a:gd name="connsiteY82" fmla="*/ 2331536 h 3363449"/>
                  <a:gd name="connsiteX83" fmla="*/ 3562015 w 3671169"/>
                  <a:gd name="connsiteY83" fmla="*/ 2452506 h 3363449"/>
                  <a:gd name="connsiteX84" fmla="*/ 3562015 w 3671169"/>
                  <a:gd name="connsiteY84" fmla="*/ 2703541 h 3363449"/>
                  <a:gd name="connsiteX85" fmla="*/ 3554365 w 3671169"/>
                  <a:gd name="connsiteY85" fmla="*/ 2703541 h 3363449"/>
                  <a:gd name="connsiteX86" fmla="*/ 3362748 w 3671169"/>
                  <a:gd name="connsiteY86" fmla="*/ 2703541 h 3363449"/>
                  <a:gd name="connsiteX87" fmla="*/ 3362748 w 3671169"/>
                  <a:gd name="connsiteY87" fmla="*/ 2634569 h 3363449"/>
                  <a:gd name="connsiteX88" fmla="*/ 3309076 w 3671169"/>
                  <a:gd name="connsiteY88" fmla="*/ 2580896 h 3363449"/>
                  <a:gd name="connsiteX89" fmla="*/ 3255404 w 3671169"/>
                  <a:gd name="connsiteY89" fmla="*/ 2634569 h 3363449"/>
                  <a:gd name="connsiteX90" fmla="*/ 3255404 w 3671169"/>
                  <a:gd name="connsiteY90" fmla="*/ 3309112 h 3363449"/>
                  <a:gd name="connsiteX91" fmla="*/ 3309076 w 3671169"/>
                  <a:gd name="connsiteY91" fmla="*/ 3362784 h 3363449"/>
                  <a:gd name="connsiteX92" fmla="*/ 3362748 w 3671169"/>
                  <a:gd name="connsiteY92" fmla="*/ 3309112 h 3363449"/>
                  <a:gd name="connsiteX93" fmla="*/ 3362748 w 3671169"/>
                  <a:gd name="connsiteY93" fmla="*/ 2810885 h 3363449"/>
                  <a:gd name="connsiteX94" fmla="*/ 3500693 w 3671169"/>
                  <a:gd name="connsiteY94" fmla="*/ 2810885 h 3363449"/>
                  <a:gd name="connsiteX95" fmla="*/ 3500693 w 3671169"/>
                  <a:gd name="connsiteY95" fmla="*/ 3309112 h 3363449"/>
                  <a:gd name="connsiteX96" fmla="*/ 3554365 w 3671169"/>
                  <a:gd name="connsiteY96" fmla="*/ 3362784 h 3363449"/>
                  <a:gd name="connsiteX97" fmla="*/ 3608037 w 3671169"/>
                  <a:gd name="connsiteY97" fmla="*/ 3309112 h 3363449"/>
                  <a:gd name="connsiteX98" fmla="*/ 3608037 w 3671169"/>
                  <a:gd name="connsiteY98" fmla="*/ 2810885 h 3363449"/>
                  <a:gd name="connsiteX99" fmla="*/ 3615687 w 3671169"/>
                  <a:gd name="connsiteY99" fmla="*/ 2810885 h 3363449"/>
                  <a:gd name="connsiteX100" fmla="*/ 3653636 w 3671169"/>
                  <a:gd name="connsiteY100" fmla="*/ 2795170 h 3363449"/>
                  <a:gd name="connsiteX101" fmla="*/ 3669359 w 3671169"/>
                  <a:gd name="connsiteY101" fmla="*/ 2757213 h 3363449"/>
                  <a:gd name="connsiteX102" fmla="*/ 3669359 w 3671169"/>
                  <a:gd name="connsiteY102" fmla="*/ 2452506 h 3363449"/>
                  <a:gd name="connsiteX103" fmla="*/ 3520000 w 3671169"/>
                  <a:gd name="connsiteY103" fmla="*/ 2231864 h 3363449"/>
                  <a:gd name="connsiteX104" fmla="*/ 2136334 w 3671169"/>
                  <a:gd name="connsiteY104" fmla="*/ 978871 h 3363449"/>
                  <a:gd name="connsiteX105" fmla="*/ 2757206 w 3671169"/>
                  <a:gd name="connsiteY105" fmla="*/ 358000 h 3363449"/>
                  <a:gd name="connsiteX106" fmla="*/ 3378070 w 3671169"/>
                  <a:gd name="connsiteY106" fmla="*/ 978871 h 3363449"/>
                  <a:gd name="connsiteX107" fmla="*/ 3435578 w 3671169"/>
                  <a:gd name="connsiteY107" fmla="*/ 1812427 h 3363449"/>
                  <a:gd name="connsiteX108" fmla="*/ 3056166 w 3671169"/>
                  <a:gd name="connsiteY108" fmla="*/ 1958737 h 3363449"/>
                  <a:gd name="connsiteX109" fmla="*/ 3056166 w 3671169"/>
                  <a:gd name="connsiteY109" fmla="*/ 1873327 h 3363449"/>
                  <a:gd name="connsiteX110" fmla="*/ 3137633 w 3671169"/>
                  <a:gd name="connsiteY110" fmla="*/ 1817987 h 3363449"/>
                  <a:gd name="connsiteX111" fmla="*/ 3347763 w 3671169"/>
                  <a:gd name="connsiteY111" fmla="*/ 1481342 h 3363449"/>
                  <a:gd name="connsiteX112" fmla="*/ 3362777 w 3671169"/>
                  <a:gd name="connsiteY112" fmla="*/ 1346811 h 3363449"/>
                  <a:gd name="connsiteX113" fmla="*/ 2931218 w 3671169"/>
                  <a:gd name="connsiteY113" fmla="*/ 957774 h 3363449"/>
                  <a:gd name="connsiteX114" fmla="*/ 2545452 w 3671169"/>
                  <a:gd name="connsiteY114" fmla="*/ 814327 h 3363449"/>
                  <a:gd name="connsiteX115" fmla="*/ 2488674 w 3671169"/>
                  <a:gd name="connsiteY115" fmla="*/ 807865 h 3363449"/>
                  <a:gd name="connsiteX116" fmla="*/ 2458252 w 3671169"/>
                  <a:gd name="connsiteY116" fmla="*/ 856241 h 3363449"/>
                  <a:gd name="connsiteX117" fmla="*/ 2253619 w 3671169"/>
                  <a:gd name="connsiteY117" fmla="*/ 1049461 h 3363449"/>
                  <a:gd name="connsiteX118" fmla="*/ 2214567 w 3671169"/>
                  <a:gd name="connsiteY118" fmla="*/ 1114554 h 3363449"/>
                  <a:gd name="connsiteX119" fmla="*/ 2279653 w 3671169"/>
                  <a:gd name="connsiteY119" fmla="*/ 1153606 h 3363449"/>
                  <a:gd name="connsiteX120" fmla="*/ 2546210 w 3671169"/>
                  <a:gd name="connsiteY120" fmla="*/ 944929 h 3363449"/>
                  <a:gd name="connsiteX121" fmla="*/ 2910314 w 3671169"/>
                  <a:gd name="connsiteY121" fmla="*/ 1063072 h 3363449"/>
                  <a:gd name="connsiteX122" fmla="*/ 3255433 w 3671169"/>
                  <a:gd name="connsiteY122" fmla="*/ 1346818 h 3363449"/>
                  <a:gd name="connsiteX123" fmla="*/ 3243081 w 3671169"/>
                  <a:gd name="connsiteY123" fmla="*/ 1457597 h 3363449"/>
                  <a:gd name="connsiteX124" fmla="*/ 3070150 w 3671169"/>
                  <a:gd name="connsiteY124" fmla="*/ 1734517 h 3363449"/>
                  <a:gd name="connsiteX125" fmla="*/ 2757206 w 3671169"/>
                  <a:gd name="connsiteY125" fmla="*/ 1845038 h 3363449"/>
                  <a:gd name="connsiteX126" fmla="*/ 2467241 w 3671169"/>
                  <a:gd name="connsiteY126" fmla="*/ 1751899 h 3363449"/>
                  <a:gd name="connsiteX127" fmla="*/ 2320301 w 3671169"/>
                  <a:gd name="connsiteY127" fmla="*/ 1525410 h 3363449"/>
                  <a:gd name="connsiteX128" fmla="*/ 2320301 w 3671169"/>
                  <a:gd name="connsiteY128" fmla="*/ 1285496 h 3363449"/>
                  <a:gd name="connsiteX129" fmla="*/ 2294846 w 3671169"/>
                  <a:gd name="connsiteY129" fmla="*/ 1239839 h 3363449"/>
                  <a:gd name="connsiteX130" fmla="*/ 2242627 w 3671169"/>
                  <a:gd name="connsiteY130" fmla="*/ 1237492 h 3363449"/>
                  <a:gd name="connsiteX131" fmla="*/ 2126745 w 3671169"/>
                  <a:gd name="connsiteY131" fmla="*/ 1295429 h 3363449"/>
                  <a:gd name="connsiteX132" fmla="*/ 2136334 w 3671169"/>
                  <a:gd name="connsiteY132" fmla="*/ 978871 h 3363449"/>
                  <a:gd name="connsiteX133" fmla="*/ 2212957 w 3671169"/>
                  <a:gd name="connsiteY133" fmla="*/ 1372323 h 3363449"/>
                  <a:gd name="connsiteX134" fmla="*/ 2212957 w 3671169"/>
                  <a:gd name="connsiteY134" fmla="*/ 1566566 h 3363449"/>
                  <a:gd name="connsiteX135" fmla="*/ 2018707 w 3671169"/>
                  <a:gd name="connsiteY135" fmla="*/ 1469448 h 3363449"/>
                  <a:gd name="connsiteX136" fmla="*/ 2212957 w 3671169"/>
                  <a:gd name="connsiteY136" fmla="*/ 1372323 h 3363449"/>
                  <a:gd name="connsiteX137" fmla="*/ 1584435 w 3671169"/>
                  <a:gd name="connsiteY137" fmla="*/ 1372323 h 3363449"/>
                  <a:gd name="connsiteX138" fmla="*/ 1778678 w 3671169"/>
                  <a:gd name="connsiteY138" fmla="*/ 1469448 h 3363449"/>
                  <a:gd name="connsiteX139" fmla="*/ 1584435 w 3671169"/>
                  <a:gd name="connsiteY139" fmla="*/ 1566566 h 3363449"/>
                  <a:gd name="connsiteX140" fmla="*/ 1584435 w 3671169"/>
                  <a:gd name="connsiteY140" fmla="*/ 1372323 h 3363449"/>
                  <a:gd name="connsiteX141" fmla="*/ 1293125 w 3671169"/>
                  <a:gd name="connsiteY141" fmla="*/ 1960018 h 3363449"/>
                  <a:gd name="connsiteX142" fmla="*/ 1293125 w 3671169"/>
                  <a:gd name="connsiteY142" fmla="*/ 2010992 h 3363449"/>
                  <a:gd name="connsiteX143" fmla="*/ 1231803 w 3671169"/>
                  <a:gd name="connsiteY143" fmla="*/ 2143977 h 3363449"/>
                  <a:gd name="connsiteX144" fmla="*/ 978864 w 3671169"/>
                  <a:gd name="connsiteY144" fmla="*/ 2212957 h 3363449"/>
                  <a:gd name="connsiteX145" fmla="*/ 492881 w 3671169"/>
                  <a:gd name="connsiteY145" fmla="*/ 1824585 h 3363449"/>
                  <a:gd name="connsiteX146" fmla="*/ 625480 w 3671169"/>
                  <a:gd name="connsiteY146" fmla="*/ 1784804 h 3363449"/>
                  <a:gd name="connsiteX147" fmla="*/ 978871 w 3671169"/>
                  <a:gd name="connsiteY147" fmla="*/ 2075012 h 3363449"/>
                  <a:gd name="connsiteX148" fmla="*/ 1298334 w 3671169"/>
                  <a:gd name="connsiteY148" fmla="*/ 1880991 h 3363449"/>
                  <a:gd name="connsiteX149" fmla="*/ 1293125 w 3671169"/>
                  <a:gd name="connsiteY149" fmla="*/ 1960018 h 3363449"/>
                  <a:gd name="connsiteX150" fmla="*/ 725933 w 3671169"/>
                  <a:gd name="connsiteY150" fmla="*/ 1714644 h 3363449"/>
                  <a:gd name="connsiteX151" fmla="*/ 725933 w 3671169"/>
                  <a:gd name="connsiteY151" fmla="*/ 1590318 h 3363449"/>
                  <a:gd name="connsiteX152" fmla="*/ 978871 w 3671169"/>
                  <a:gd name="connsiteY152" fmla="*/ 1645757 h 3363449"/>
                  <a:gd name="connsiteX153" fmla="*/ 1231810 w 3671169"/>
                  <a:gd name="connsiteY153" fmla="*/ 1590325 h 3363449"/>
                  <a:gd name="connsiteX154" fmla="*/ 1231810 w 3671169"/>
                  <a:gd name="connsiteY154" fmla="*/ 1714722 h 3363449"/>
                  <a:gd name="connsiteX155" fmla="*/ 978871 w 3671169"/>
                  <a:gd name="connsiteY155" fmla="*/ 1967661 h 3363449"/>
                  <a:gd name="connsiteX156" fmla="*/ 725947 w 3671169"/>
                  <a:gd name="connsiteY156" fmla="*/ 1715409 h 3363449"/>
                  <a:gd name="connsiteX157" fmla="*/ 725933 w 3671169"/>
                  <a:gd name="connsiteY157" fmla="*/ 1714644 h 3363449"/>
                  <a:gd name="connsiteX158" fmla="*/ 978871 w 3671169"/>
                  <a:gd name="connsiteY158" fmla="*/ 1538413 h 3363449"/>
                  <a:gd name="connsiteX159" fmla="*/ 480644 w 3671169"/>
                  <a:gd name="connsiteY159" fmla="*/ 1040193 h 3363449"/>
                  <a:gd name="connsiteX160" fmla="*/ 426972 w 3671169"/>
                  <a:gd name="connsiteY160" fmla="*/ 986521 h 3363449"/>
                  <a:gd name="connsiteX161" fmla="*/ 358000 w 3671169"/>
                  <a:gd name="connsiteY161" fmla="*/ 917549 h 3363449"/>
                  <a:gd name="connsiteX162" fmla="*/ 426972 w 3671169"/>
                  <a:gd name="connsiteY162" fmla="*/ 848577 h 3363449"/>
                  <a:gd name="connsiteX163" fmla="*/ 549616 w 3671169"/>
                  <a:gd name="connsiteY163" fmla="*/ 848577 h 3363449"/>
                  <a:gd name="connsiteX164" fmla="*/ 600533 w 3671169"/>
                  <a:gd name="connsiteY164" fmla="*/ 811879 h 3363449"/>
                  <a:gd name="connsiteX165" fmla="*/ 649797 w 3671169"/>
                  <a:gd name="connsiteY165" fmla="*/ 664088 h 3363449"/>
                  <a:gd name="connsiteX166" fmla="*/ 1370799 w 3671169"/>
                  <a:gd name="connsiteY166" fmla="*/ 536306 h 3363449"/>
                  <a:gd name="connsiteX167" fmla="*/ 1394801 w 3671169"/>
                  <a:gd name="connsiteY167" fmla="*/ 464299 h 3363449"/>
                  <a:gd name="connsiteX168" fmla="*/ 1322795 w 3671169"/>
                  <a:gd name="connsiteY168" fmla="*/ 440297 h 3363449"/>
                  <a:gd name="connsiteX169" fmla="*/ 610924 w 3671169"/>
                  <a:gd name="connsiteY169" fmla="*/ 557274 h 3363449"/>
                  <a:gd name="connsiteX170" fmla="*/ 560014 w 3671169"/>
                  <a:gd name="connsiteY170" fmla="*/ 593978 h 3363449"/>
                  <a:gd name="connsiteX171" fmla="*/ 510929 w 3671169"/>
                  <a:gd name="connsiteY171" fmla="*/ 741240 h 3363449"/>
                  <a:gd name="connsiteX172" fmla="*/ 426972 w 3671169"/>
                  <a:gd name="connsiteY172" fmla="*/ 741240 h 3363449"/>
                  <a:gd name="connsiteX173" fmla="*/ 419322 w 3671169"/>
                  <a:gd name="connsiteY173" fmla="*/ 741433 h 3363449"/>
                  <a:gd name="connsiteX174" fmla="*/ 419322 w 3671169"/>
                  <a:gd name="connsiteY174" fmla="*/ 488294 h 3363449"/>
                  <a:gd name="connsiteX175" fmla="*/ 794905 w 3671169"/>
                  <a:gd name="connsiteY175" fmla="*/ 112711 h 3363449"/>
                  <a:gd name="connsiteX176" fmla="*/ 1285482 w 3671169"/>
                  <a:gd name="connsiteY176" fmla="*/ 112711 h 3363449"/>
                  <a:gd name="connsiteX177" fmla="*/ 1413529 w 3671169"/>
                  <a:gd name="connsiteY177" fmla="*/ 222539 h 3363449"/>
                  <a:gd name="connsiteX178" fmla="*/ 1440172 w 3671169"/>
                  <a:gd name="connsiteY178" fmla="*/ 260868 h 3363449"/>
                  <a:gd name="connsiteX179" fmla="*/ 1538420 w 3671169"/>
                  <a:gd name="connsiteY179" fmla="*/ 426965 h 3363449"/>
                  <a:gd name="connsiteX180" fmla="*/ 1538420 w 3671169"/>
                  <a:gd name="connsiteY180" fmla="*/ 741419 h 3363449"/>
                  <a:gd name="connsiteX181" fmla="*/ 1530770 w 3671169"/>
                  <a:gd name="connsiteY181" fmla="*/ 741226 h 3363449"/>
                  <a:gd name="connsiteX182" fmla="*/ 1469448 w 3671169"/>
                  <a:gd name="connsiteY182" fmla="*/ 741226 h 3363449"/>
                  <a:gd name="connsiteX183" fmla="*/ 1415776 w 3671169"/>
                  <a:gd name="connsiteY183" fmla="*/ 794898 h 3363449"/>
                  <a:gd name="connsiteX184" fmla="*/ 1469448 w 3671169"/>
                  <a:gd name="connsiteY184" fmla="*/ 848570 h 3363449"/>
                  <a:gd name="connsiteX185" fmla="*/ 1530770 w 3671169"/>
                  <a:gd name="connsiteY185" fmla="*/ 848570 h 3363449"/>
                  <a:gd name="connsiteX186" fmla="*/ 1599743 w 3671169"/>
                  <a:gd name="connsiteY186" fmla="*/ 917542 h 3363449"/>
                  <a:gd name="connsiteX187" fmla="*/ 1530770 w 3671169"/>
                  <a:gd name="connsiteY187" fmla="*/ 986514 h 3363449"/>
                  <a:gd name="connsiteX188" fmla="*/ 1477098 w 3671169"/>
                  <a:gd name="connsiteY188" fmla="*/ 1040186 h 3363449"/>
                  <a:gd name="connsiteX189" fmla="*/ 978871 w 3671169"/>
                  <a:gd name="connsiteY189" fmla="*/ 1538413 h 3363449"/>
                  <a:gd name="connsiteX190" fmla="*/ 1339147 w 3671169"/>
                  <a:gd name="connsiteY190" fmla="*/ 1714737 h 3363449"/>
                  <a:gd name="connsiteX191" fmla="*/ 1339147 w 3671169"/>
                  <a:gd name="connsiteY191" fmla="*/ 1526455 h 3363449"/>
                  <a:gd name="connsiteX192" fmla="*/ 1477091 w 3671169"/>
                  <a:gd name="connsiteY192" fmla="*/ 1383845 h 3363449"/>
                  <a:gd name="connsiteX193" fmla="*/ 1477091 w 3671169"/>
                  <a:gd name="connsiteY193" fmla="*/ 1525403 h 3363449"/>
                  <a:gd name="connsiteX194" fmla="*/ 1338767 w 3671169"/>
                  <a:gd name="connsiteY194" fmla="*/ 1729665 h 3363449"/>
                  <a:gd name="connsiteX195" fmla="*/ 1339147 w 3671169"/>
                  <a:gd name="connsiteY195" fmla="*/ 1714737 h 3363449"/>
                  <a:gd name="connsiteX196" fmla="*/ 2141859 w 3671169"/>
                  <a:gd name="connsiteY196" fmla="*/ 2956157 h 3363449"/>
                  <a:gd name="connsiteX197" fmla="*/ 1898696 w 3671169"/>
                  <a:gd name="connsiteY197" fmla="*/ 3071466 h 3363449"/>
                  <a:gd name="connsiteX198" fmla="*/ 1655569 w 3671169"/>
                  <a:gd name="connsiteY198" fmla="*/ 2956150 h 3363449"/>
                  <a:gd name="connsiteX199" fmla="*/ 1689776 w 3671169"/>
                  <a:gd name="connsiteY199" fmla="*/ 2944750 h 3363449"/>
                  <a:gd name="connsiteX200" fmla="*/ 1768409 w 3671169"/>
                  <a:gd name="connsiteY200" fmla="*/ 2835660 h 3363449"/>
                  <a:gd name="connsiteX201" fmla="*/ 1768409 w 3671169"/>
                  <a:gd name="connsiteY201" fmla="*/ 2792880 h 3363449"/>
                  <a:gd name="connsiteX202" fmla="*/ 1898703 w 3671169"/>
                  <a:gd name="connsiteY202" fmla="*/ 2810885 h 3363449"/>
                  <a:gd name="connsiteX203" fmla="*/ 2028997 w 3671169"/>
                  <a:gd name="connsiteY203" fmla="*/ 2792880 h 3363449"/>
                  <a:gd name="connsiteX204" fmla="*/ 2028997 w 3671169"/>
                  <a:gd name="connsiteY204" fmla="*/ 2835660 h 3363449"/>
                  <a:gd name="connsiteX205" fmla="*/ 2107623 w 3671169"/>
                  <a:gd name="connsiteY205" fmla="*/ 2944743 h 3363449"/>
                  <a:gd name="connsiteX206" fmla="*/ 2141859 w 3671169"/>
                  <a:gd name="connsiteY206" fmla="*/ 2956157 h 3363449"/>
                  <a:gd name="connsiteX207" fmla="*/ 2327958 w 3671169"/>
                  <a:gd name="connsiteY207" fmla="*/ 2212957 h 3363449"/>
                  <a:gd name="connsiteX208" fmla="*/ 2274286 w 3671169"/>
                  <a:gd name="connsiteY208" fmla="*/ 2266629 h 3363449"/>
                  <a:gd name="connsiteX209" fmla="*/ 2274286 w 3671169"/>
                  <a:gd name="connsiteY209" fmla="*/ 2319993 h 3363449"/>
                  <a:gd name="connsiteX210" fmla="*/ 2274286 w 3671169"/>
                  <a:gd name="connsiteY210" fmla="*/ 2321388 h 3363449"/>
                  <a:gd name="connsiteX211" fmla="*/ 2274286 w 3671169"/>
                  <a:gd name="connsiteY211" fmla="*/ 2327951 h 3363449"/>
                  <a:gd name="connsiteX212" fmla="*/ 1898696 w 3671169"/>
                  <a:gd name="connsiteY212" fmla="*/ 2703534 h 3363449"/>
                  <a:gd name="connsiteX213" fmla="*/ 1523120 w 3671169"/>
                  <a:gd name="connsiteY213" fmla="*/ 2327951 h 3363449"/>
                  <a:gd name="connsiteX214" fmla="*/ 1523120 w 3671169"/>
                  <a:gd name="connsiteY214" fmla="*/ 2266629 h 3363449"/>
                  <a:gd name="connsiteX215" fmla="*/ 1469448 w 3671169"/>
                  <a:gd name="connsiteY215" fmla="*/ 2212957 h 3363449"/>
                  <a:gd name="connsiteX216" fmla="*/ 1408126 w 3671169"/>
                  <a:gd name="connsiteY216" fmla="*/ 2212957 h 3363449"/>
                  <a:gd name="connsiteX217" fmla="*/ 1339154 w 3671169"/>
                  <a:gd name="connsiteY217" fmla="*/ 2143985 h 3363449"/>
                  <a:gd name="connsiteX218" fmla="*/ 1373797 w 3671169"/>
                  <a:gd name="connsiteY218" fmla="*/ 2084738 h 3363449"/>
                  <a:gd name="connsiteX219" fmla="*/ 1386507 w 3671169"/>
                  <a:gd name="connsiteY219" fmla="*/ 2074311 h 3363449"/>
                  <a:gd name="connsiteX220" fmla="*/ 2231935 w 3671169"/>
                  <a:gd name="connsiteY220" fmla="*/ 1883975 h 3363449"/>
                  <a:gd name="connsiteX221" fmla="*/ 2251908 w 3671169"/>
                  <a:gd name="connsiteY221" fmla="*/ 1810745 h 3363449"/>
                  <a:gd name="connsiteX222" fmla="*/ 2178678 w 3671169"/>
                  <a:gd name="connsiteY222" fmla="*/ 1790772 h 3363449"/>
                  <a:gd name="connsiteX223" fmla="*/ 1400476 w 3671169"/>
                  <a:gd name="connsiteY223" fmla="*/ 1966258 h 3363449"/>
                  <a:gd name="connsiteX224" fmla="*/ 1400476 w 3671169"/>
                  <a:gd name="connsiteY224" fmla="*/ 1960018 h 3363449"/>
                  <a:gd name="connsiteX225" fmla="*/ 1485478 w 3671169"/>
                  <a:gd name="connsiteY225" fmla="*/ 1682018 h 3363449"/>
                  <a:gd name="connsiteX226" fmla="*/ 1502553 w 3671169"/>
                  <a:gd name="connsiteY226" fmla="*/ 1699064 h 3363449"/>
                  <a:gd name="connsiteX227" fmla="*/ 1530770 w 3671169"/>
                  <a:gd name="connsiteY227" fmla="*/ 1707080 h 3363449"/>
                  <a:gd name="connsiteX228" fmla="*/ 1554772 w 3671169"/>
                  <a:gd name="connsiteY228" fmla="*/ 1701412 h 3363449"/>
                  <a:gd name="connsiteX229" fmla="*/ 1898703 w 3671169"/>
                  <a:gd name="connsiteY229" fmla="*/ 1529446 h 3363449"/>
                  <a:gd name="connsiteX230" fmla="*/ 2242634 w 3671169"/>
                  <a:gd name="connsiteY230" fmla="*/ 1701412 h 3363449"/>
                  <a:gd name="connsiteX231" fmla="*/ 2266636 w 3671169"/>
                  <a:gd name="connsiteY231" fmla="*/ 1707080 h 3363449"/>
                  <a:gd name="connsiteX232" fmla="*/ 2294853 w 3671169"/>
                  <a:gd name="connsiteY232" fmla="*/ 1699064 h 3363449"/>
                  <a:gd name="connsiteX233" fmla="*/ 2311921 w 3671169"/>
                  <a:gd name="connsiteY233" fmla="*/ 1682018 h 3363449"/>
                  <a:gd name="connsiteX234" fmla="*/ 2396923 w 3671169"/>
                  <a:gd name="connsiteY234" fmla="*/ 1960018 h 3363449"/>
                  <a:gd name="connsiteX235" fmla="*/ 2396923 w 3671169"/>
                  <a:gd name="connsiteY235" fmla="*/ 2038351 h 3363449"/>
                  <a:gd name="connsiteX236" fmla="*/ 2423602 w 3671169"/>
                  <a:gd name="connsiteY236" fmla="*/ 2084738 h 3363449"/>
                  <a:gd name="connsiteX237" fmla="*/ 2458252 w 3671169"/>
                  <a:gd name="connsiteY237" fmla="*/ 2143985 h 3363449"/>
                  <a:gd name="connsiteX238" fmla="*/ 2389280 w 3671169"/>
                  <a:gd name="connsiteY238" fmla="*/ 2212957 h 3363449"/>
                  <a:gd name="connsiteX239" fmla="*/ 2327958 w 3671169"/>
                  <a:gd name="connsiteY239" fmla="*/ 2212957 h 3363449"/>
                  <a:gd name="connsiteX240" fmla="*/ 2757206 w 3671169"/>
                  <a:gd name="connsiteY240" fmla="*/ 2519567 h 3363449"/>
                  <a:gd name="connsiteX241" fmla="*/ 2390504 w 3671169"/>
                  <a:gd name="connsiteY241" fmla="*/ 2320272 h 3363449"/>
                  <a:gd name="connsiteX242" fmla="*/ 2565589 w 3671169"/>
                  <a:gd name="connsiteY242" fmla="*/ 2143992 h 3363449"/>
                  <a:gd name="connsiteX243" fmla="*/ 2504267 w 3671169"/>
                  <a:gd name="connsiteY243" fmla="*/ 2010999 h 3363449"/>
                  <a:gd name="connsiteX244" fmla="*/ 2504267 w 3671169"/>
                  <a:gd name="connsiteY244" fmla="*/ 1960025 h 3363449"/>
                  <a:gd name="connsiteX245" fmla="*/ 2500818 w 3671169"/>
                  <a:gd name="connsiteY245" fmla="*/ 1895654 h 3363449"/>
                  <a:gd name="connsiteX246" fmla="*/ 2757206 w 3671169"/>
                  <a:gd name="connsiteY246" fmla="*/ 1952368 h 3363449"/>
                  <a:gd name="connsiteX247" fmla="*/ 2948822 w 3671169"/>
                  <a:gd name="connsiteY247" fmla="*/ 1921031 h 3363449"/>
                  <a:gd name="connsiteX248" fmla="*/ 2948822 w 3671169"/>
                  <a:gd name="connsiteY248" fmla="*/ 1999628 h 3363449"/>
                  <a:gd name="connsiteX249" fmla="*/ 3059651 w 3671169"/>
                  <a:gd name="connsiteY249" fmla="*/ 2163335 h 3363449"/>
                  <a:gd name="connsiteX250" fmla="*/ 3175390 w 3671169"/>
                  <a:gd name="connsiteY250" fmla="*/ 2209629 h 3363449"/>
                  <a:gd name="connsiteX251" fmla="*/ 2757206 w 3671169"/>
                  <a:gd name="connsiteY251" fmla="*/ 2519567 h 33634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</a:cxnLst>
                <a:rect l="l" t="t" r="r" b="b"/>
                <a:pathLst>
                  <a:path w="3671169" h="3363449">
                    <a:moveTo>
                      <a:pt x="3520000" y="2231864"/>
                    </a:moveTo>
                    <a:lnTo>
                      <a:pt x="3099519" y="2063669"/>
                    </a:lnTo>
                    <a:cubicBezTo>
                      <a:pt x="3097243" y="2062761"/>
                      <a:pt x="3095139" y="2061601"/>
                      <a:pt x="3093007" y="2060485"/>
                    </a:cubicBezTo>
                    <a:cubicBezTo>
                      <a:pt x="3383430" y="1994404"/>
                      <a:pt x="3520973" y="1883897"/>
                      <a:pt x="3527078" y="1878894"/>
                    </a:cubicBezTo>
                    <a:cubicBezTo>
                      <a:pt x="3541598" y="1866994"/>
                      <a:pt x="3548847" y="1848373"/>
                      <a:pt x="3546192" y="1829788"/>
                    </a:cubicBezTo>
                    <a:cubicBezTo>
                      <a:pt x="3545584" y="1825537"/>
                      <a:pt x="3485407" y="1399446"/>
                      <a:pt x="3485407" y="978878"/>
                    </a:cubicBezTo>
                    <a:cubicBezTo>
                      <a:pt x="3485407" y="577340"/>
                      <a:pt x="3158730" y="250663"/>
                      <a:pt x="2757191" y="250663"/>
                    </a:cubicBezTo>
                    <a:cubicBezTo>
                      <a:pt x="2355653" y="250663"/>
                      <a:pt x="2028983" y="577333"/>
                      <a:pt x="2028983" y="978878"/>
                    </a:cubicBezTo>
                    <a:cubicBezTo>
                      <a:pt x="2028983" y="1088899"/>
                      <a:pt x="2023988" y="1223466"/>
                      <a:pt x="2015859" y="1350854"/>
                    </a:cubicBezTo>
                    <a:lnTo>
                      <a:pt x="1898689" y="1409443"/>
                    </a:lnTo>
                    <a:lnTo>
                      <a:pt x="1554758" y="1237485"/>
                    </a:lnTo>
                    <a:cubicBezTo>
                      <a:pt x="1553771" y="1236991"/>
                      <a:pt x="1552733" y="1236633"/>
                      <a:pt x="1551724" y="1236204"/>
                    </a:cubicBezTo>
                    <a:cubicBezTo>
                      <a:pt x="1568083" y="1188521"/>
                      <a:pt x="1578782" y="1138241"/>
                      <a:pt x="1582711" y="1086065"/>
                    </a:cubicBezTo>
                    <a:cubicBezTo>
                      <a:pt x="1654653" y="1063838"/>
                      <a:pt x="1707072" y="996705"/>
                      <a:pt x="1707072" y="917556"/>
                    </a:cubicBezTo>
                    <a:cubicBezTo>
                      <a:pt x="1707072" y="864249"/>
                      <a:pt x="1683256" y="816431"/>
                      <a:pt x="1645750" y="784070"/>
                    </a:cubicBezTo>
                    <a:lnTo>
                      <a:pt x="1645750" y="426972"/>
                    </a:lnTo>
                    <a:cubicBezTo>
                      <a:pt x="1645750" y="328323"/>
                      <a:pt x="1595907" y="236021"/>
                      <a:pt x="1514168" y="180560"/>
                    </a:cubicBezTo>
                    <a:cubicBezTo>
                      <a:pt x="1486473" y="77653"/>
                      <a:pt x="1394014" y="5367"/>
                      <a:pt x="1285468" y="5367"/>
                    </a:cubicBezTo>
                    <a:lnTo>
                      <a:pt x="794890" y="5367"/>
                    </a:lnTo>
                    <a:cubicBezTo>
                      <a:pt x="528605" y="5367"/>
                      <a:pt x="311964" y="222009"/>
                      <a:pt x="311964" y="488294"/>
                    </a:cubicBezTo>
                    <a:lnTo>
                      <a:pt x="311964" y="784063"/>
                    </a:lnTo>
                    <a:cubicBezTo>
                      <a:pt x="274457" y="816417"/>
                      <a:pt x="250641" y="864242"/>
                      <a:pt x="250641" y="917549"/>
                    </a:cubicBezTo>
                    <a:cubicBezTo>
                      <a:pt x="250641" y="996697"/>
                      <a:pt x="303061" y="1063830"/>
                      <a:pt x="375003" y="1086058"/>
                    </a:cubicBezTo>
                    <a:cubicBezTo>
                      <a:pt x="388557" y="1266246"/>
                      <a:pt x="481417" y="1424564"/>
                      <a:pt x="618574" y="1526455"/>
                    </a:cubicBezTo>
                    <a:lnTo>
                      <a:pt x="618574" y="1674805"/>
                    </a:lnTo>
                    <a:lnTo>
                      <a:pt x="174713" y="1807961"/>
                    </a:lnTo>
                    <a:cubicBezTo>
                      <a:pt x="73423" y="1838354"/>
                      <a:pt x="5367" y="1929819"/>
                      <a:pt x="5367" y="2035574"/>
                    </a:cubicBezTo>
                    <a:lnTo>
                      <a:pt x="5367" y="2634561"/>
                    </a:lnTo>
                    <a:cubicBezTo>
                      <a:pt x="5367" y="2664203"/>
                      <a:pt x="29398" y="2688233"/>
                      <a:pt x="59039" y="2688233"/>
                    </a:cubicBezTo>
                    <a:lnTo>
                      <a:pt x="66689" y="2688233"/>
                    </a:lnTo>
                    <a:lnTo>
                      <a:pt x="66689" y="3309105"/>
                    </a:lnTo>
                    <a:cubicBezTo>
                      <a:pt x="66689" y="3338746"/>
                      <a:pt x="90720" y="3362777"/>
                      <a:pt x="120361" y="3362777"/>
                    </a:cubicBezTo>
                    <a:cubicBezTo>
                      <a:pt x="150003" y="3362777"/>
                      <a:pt x="174033" y="3338746"/>
                      <a:pt x="174033" y="3309105"/>
                    </a:cubicBezTo>
                    <a:lnTo>
                      <a:pt x="174033" y="2688233"/>
                    </a:lnTo>
                    <a:lnTo>
                      <a:pt x="373300" y="2688233"/>
                    </a:lnTo>
                    <a:lnTo>
                      <a:pt x="373300" y="3309105"/>
                    </a:lnTo>
                    <a:cubicBezTo>
                      <a:pt x="373300" y="3338746"/>
                      <a:pt x="397331" y="3362777"/>
                      <a:pt x="426972" y="3362777"/>
                    </a:cubicBezTo>
                    <a:cubicBezTo>
                      <a:pt x="456613" y="3362777"/>
                      <a:pt x="480644" y="3338746"/>
                      <a:pt x="480644" y="3309105"/>
                    </a:cubicBezTo>
                    <a:lnTo>
                      <a:pt x="480644" y="2383655"/>
                    </a:lnTo>
                    <a:cubicBezTo>
                      <a:pt x="480644" y="2336581"/>
                      <a:pt x="466840" y="2290996"/>
                      <a:pt x="440734" y="2251837"/>
                    </a:cubicBezTo>
                    <a:lnTo>
                      <a:pt x="348990" y="2114221"/>
                    </a:lnTo>
                    <a:cubicBezTo>
                      <a:pt x="332545" y="2089554"/>
                      <a:pt x="299218" y="2082898"/>
                      <a:pt x="274565" y="2099329"/>
                    </a:cubicBezTo>
                    <a:cubicBezTo>
                      <a:pt x="249897" y="2115767"/>
                      <a:pt x="243235" y="2149094"/>
                      <a:pt x="259680" y="2173762"/>
                    </a:cubicBezTo>
                    <a:lnTo>
                      <a:pt x="351423" y="2311384"/>
                    </a:lnTo>
                    <a:cubicBezTo>
                      <a:pt x="365736" y="2332853"/>
                      <a:pt x="373307" y="2357842"/>
                      <a:pt x="373307" y="2383655"/>
                    </a:cubicBezTo>
                    <a:lnTo>
                      <a:pt x="373307" y="2580889"/>
                    </a:lnTo>
                    <a:lnTo>
                      <a:pt x="120361" y="2580889"/>
                    </a:lnTo>
                    <a:lnTo>
                      <a:pt x="112711" y="2580889"/>
                    </a:lnTo>
                    <a:lnTo>
                      <a:pt x="112711" y="2035574"/>
                    </a:lnTo>
                    <a:cubicBezTo>
                      <a:pt x="112711" y="1977587"/>
                      <a:pt x="150024" y="1927443"/>
                      <a:pt x="205571" y="1910776"/>
                    </a:cubicBezTo>
                    <a:lnTo>
                      <a:pt x="389824" y="1855501"/>
                    </a:lnTo>
                    <a:cubicBezTo>
                      <a:pt x="453987" y="2124162"/>
                      <a:pt x="697665" y="2320301"/>
                      <a:pt x="978871" y="2320301"/>
                    </a:cubicBezTo>
                    <a:cubicBezTo>
                      <a:pt x="1079896" y="2320301"/>
                      <a:pt x="1178009" y="2295390"/>
                      <a:pt x="1265867" y="2247987"/>
                    </a:cubicBezTo>
                    <a:cubicBezTo>
                      <a:pt x="1297977" y="2291790"/>
                      <a:pt x="1349767" y="2320301"/>
                      <a:pt x="1408119" y="2320301"/>
                    </a:cubicBezTo>
                    <a:lnTo>
                      <a:pt x="1415769" y="2320301"/>
                    </a:lnTo>
                    <a:lnTo>
                      <a:pt x="1415769" y="2327951"/>
                    </a:lnTo>
                    <a:cubicBezTo>
                      <a:pt x="1415769" y="2507881"/>
                      <a:pt x="1514755" y="2665033"/>
                      <a:pt x="1661057" y="2748110"/>
                    </a:cubicBezTo>
                    <a:lnTo>
                      <a:pt x="1661057" y="2835653"/>
                    </a:lnTo>
                    <a:cubicBezTo>
                      <a:pt x="1661057" y="2838945"/>
                      <a:pt x="1658953" y="2841864"/>
                      <a:pt x="1655826" y="2842909"/>
                    </a:cubicBezTo>
                    <a:lnTo>
                      <a:pt x="1455615" y="2909649"/>
                    </a:lnTo>
                    <a:cubicBezTo>
                      <a:pt x="1358426" y="2942045"/>
                      <a:pt x="1293125" y="3032644"/>
                      <a:pt x="1293125" y="3135093"/>
                    </a:cubicBezTo>
                    <a:lnTo>
                      <a:pt x="1293125" y="3309105"/>
                    </a:lnTo>
                    <a:cubicBezTo>
                      <a:pt x="1293125" y="3338746"/>
                      <a:pt x="1317155" y="3362777"/>
                      <a:pt x="1346797" y="3362777"/>
                    </a:cubicBezTo>
                    <a:cubicBezTo>
                      <a:pt x="1376438" y="3362777"/>
                      <a:pt x="1400469" y="3338746"/>
                      <a:pt x="1400469" y="3309105"/>
                    </a:cubicBezTo>
                    <a:lnTo>
                      <a:pt x="1400469" y="3135093"/>
                    </a:lnTo>
                    <a:cubicBezTo>
                      <a:pt x="1400469" y="3078923"/>
                      <a:pt x="1436272" y="3029244"/>
                      <a:pt x="1489557" y="3011490"/>
                    </a:cubicBezTo>
                    <a:lnTo>
                      <a:pt x="1548432" y="2991860"/>
                    </a:lnTo>
                    <a:cubicBezTo>
                      <a:pt x="1626321" y="3108021"/>
                      <a:pt x="1757317" y="3178818"/>
                      <a:pt x="1898689" y="3178818"/>
                    </a:cubicBezTo>
                    <a:cubicBezTo>
                      <a:pt x="2040211" y="3178818"/>
                      <a:pt x="2171085" y="3108064"/>
                      <a:pt x="2248960" y="2991867"/>
                    </a:cubicBezTo>
                    <a:lnTo>
                      <a:pt x="2307820" y="3011490"/>
                    </a:lnTo>
                    <a:cubicBezTo>
                      <a:pt x="2361106" y="3029252"/>
                      <a:pt x="2396909" y="3078923"/>
                      <a:pt x="2396909" y="3135093"/>
                    </a:cubicBezTo>
                    <a:lnTo>
                      <a:pt x="2396909" y="3309105"/>
                    </a:lnTo>
                    <a:cubicBezTo>
                      <a:pt x="2396909" y="3338746"/>
                      <a:pt x="2420939" y="3362777"/>
                      <a:pt x="2450581" y="3362777"/>
                    </a:cubicBezTo>
                    <a:cubicBezTo>
                      <a:pt x="2480222" y="3362777"/>
                      <a:pt x="2504253" y="3338746"/>
                      <a:pt x="2504253" y="3309105"/>
                    </a:cubicBezTo>
                    <a:lnTo>
                      <a:pt x="2504253" y="3135093"/>
                    </a:lnTo>
                    <a:cubicBezTo>
                      <a:pt x="2504253" y="3032644"/>
                      <a:pt x="2438952" y="2942045"/>
                      <a:pt x="2341762" y="2909656"/>
                    </a:cubicBezTo>
                    <a:lnTo>
                      <a:pt x="2141551" y="2842916"/>
                    </a:lnTo>
                    <a:cubicBezTo>
                      <a:pt x="2138424" y="2841872"/>
                      <a:pt x="2136320" y="2838959"/>
                      <a:pt x="2136320" y="2835660"/>
                    </a:cubicBezTo>
                    <a:lnTo>
                      <a:pt x="2136320" y="2748117"/>
                    </a:lnTo>
                    <a:cubicBezTo>
                      <a:pt x="2245861" y="2685915"/>
                      <a:pt x="2328774" y="2582178"/>
                      <a:pt x="2363553" y="2458424"/>
                    </a:cubicBezTo>
                    <a:cubicBezTo>
                      <a:pt x="2464979" y="2564552"/>
                      <a:pt x="2606638" y="2626926"/>
                      <a:pt x="2757184" y="2626926"/>
                    </a:cubicBezTo>
                    <a:cubicBezTo>
                      <a:pt x="2994858" y="2626926"/>
                      <a:pt x="3203400" y="2473288"/>
                      <a:pt x="3275234" y="2249590"/>
                    </a:cubicBezTo>
                    <a:lnTo>
                      <a:pt x="3480111" y="2331536"/>
                    </a:lnTo>
                    <a:cubicBezTo>
                      <a:pt x="3529869" y="2351438"/>
                      <a:pt x="3562015" y="2398927"/>
                      <a:pt x="3562015" y="2452506"/>
                    </a:cubicBezTo>
                    <a:lnTo>
                      <a:pt x="3562015" y="2703541"/>
                    </a:lnTo>
                    <a:lnTo>
                      <a:pt x="3554365" y="2703541"/>
                    </a:lnTo>
                    <a:lnTo>
                      <a:pt x="3362748" y="2703541"/>
                    </a:lnTo>
                    <a:lnTo>
                      <a:pt x="3362748" y="2634569"/>
                    </a:lnTo>
                    <a:cubicBezTo>
                      <a:pt x="3362748" y="2604927"/>
                      <a:pt x="3338718" y="2580896"/>
                      <a:pt x="3309076" y="2580896"/>
                    </a:cubicBezTo>
                    <a:cubicBezTo>
                      <a:pt x="3279435" y="2580896"/>
                      <a:pt x="3255404" y="2604927"/>
                      <a:pt x="3255404" y="2634569"/>
                    </a:cubicBezTo>
                    <a:lnTo>
                      <a:pt x="3255404" y="3309112"/>
                    </a:lnTo>
                    <a:cubicBezTo>
                      <a:pt x="3255404" y="3338753"/>
                      <a:pt x="3279435" y="3362784"/>
                      <a:pt x="3309076" y="3362784"/>
                    </a:cubicBezTo>
                    <a:cubicBezTo>
                      <a:pt x="3338718" y="3362784"/>
                      <a:pt x="3362748" y="3338753"/>
                      <a:pt x="3362748" y="3309112"/>
                    </a:cubicBezTo>
                    <a:lnTo>
                      <a:pt x="3362748" y="2810885"/>
                    </a:lnTo>
                    <a:lnTo>
                      <a:pt x="3500693" y="2810885"/>
                    </a:lnTo>
                    <a:lnTo>
                      <a:pt x="3500693" y="3309112"/>
                    </a:lnTo>
                    <a:cubicBezTo>
                      <a:pt x="3500693" y="3338753"/>
                      <a:pt x="3524723" y="3362784"/>
                      <a:pt x="3554365" y="3362784"/>
                    </a:cubicBezTo>
                    <a:cubicBezTo>
                      <a:pt x="3584006" y="3362784"/>
                      <a:pt x="3608037" y="3338753"/>
                      <a:pt x="3608037" y="3309112"/>
                    </a:cubicBezTo>
                    <a:lnTo>
                      <a:pt x="3608037" y="2810885"/>
                    </a:lnTo>
                    <a:lnTo>
                      <a:pt x="3615687" y="2810885"/>
                    </a:lnTo>
                    <a:cubicBezTo>
                      <a:pt x="3629921" y="2810885"/>
                      <a:pt x="3643568" y="2805231"/>
                      <a:pt x="3653636" y="2795170"/>
                    </a:cubicBezTo>
                    <a:cubicBezTo>
                      <a:pt x="3663705" y="2785101"/>
                      <a:pt x="3669359" y="2771454"/>
                      <a:pt x="3669359" y="2757213"/>
                    </a:cubicBezTo>
                    <a:lnTo>
                      <a:pt x="3669359" y="2452506"/>
                    </a:lnTo>
                    <a:cubicBezTo>
                      <a:pt x="3669380" y="2354765"/>
                      <a:pt x="3610749" y="2268160"/>
                      <a:pt x="3520000" y="2231864"/>
                    </a:cubicBezTo>
                    <a:close/>
                    <a:moveTo>
                      <a:pt x="2136334" y="978871"/>
                    </a:moveTo>
                    <a:cubicBezTo>
                      <a:pt x="2136334" y="636522"/>
                      <a:pt x="2414857" y="358000"/>
                      <a:pt x="2757206" y="358000"/>
                    </a:cubicBezTo>
                    <a:cubicBezTo>
                      <a:pt x="3099555" y="358000"/>
                      <a:pt x="3378070" y="636522"/>
                      <a:pt x="3378070" y="978871"/>
                    </a:cubicBezTo>
                    <a:cubicBezTo>
                      <a:pt x="3378070" y="1339283"/>
                      <a:pt x="3421473" y="1703616"/>
                      <a:pt x="3435578" y="1812427"/>
                    </a:cubicBezTo>
                    <a:cubicBezTo>
                      <a:pt x="3387480" y="1843893"/>
                      <a:pt x="3264335" y="1913195"/>
                      <a:pt x="3056166" y="1958737"/>
                    </a:cubicBezTo>
                    <a:lnTo>
                      <a:pt x="3056166" y="1873327"/>
                    </a:lnTo>
                    <a:cubicBezTo>
                      <a:pt x="3084677" y="1857168"/>
                      <a:pt x="3111971" y="1838726"/>
                      <a:pt x="3137633" y="1817987"/>
                    </a:cubicBezTo>
                    <a:cubicBezTo>
                      <a:pt x="3243246" y="1732620"/>
                      <a:pt x="3317878" y="1613060"/>
                      <a:pt x="3347763" y="1481342"/>
                    </a:cubicBezTo>
                    <a:cubicBezTo>
                      <a:pt x="3357725" y="1437452"/>
                      <a:pt x="3362777" y="1392189"/>
                      <a:pt x="3362777" y="1346811"/>
                    </a:cubicBezTo>
                    <a:cubicBezTo>
                      <a:pt x="3362777" y="1043449"/>
                      <a:pt x="3143387" y="999896"/>
                      <a:pt x="2931218" y="957774"/>
                    </a:cubicBezTo>
                    <a:cubicBezTo>
                      <a:pt x="2796214" y="930974"/>
                      <a:pt x="2656617" y="903258"/>
                      <a:pt x="2545452" y="814327"/>
                    </a:cubicBezTo>
                    <a:cubicBezTo>
                      <a:pt x="2529343" y="801438"/>
                      <a:pt x="2507273" y="798927"/>
                      <a:pt x="2488674" y="807865"/>
                    </a:cubicBezTo>
                    <a:cubicBezTo>
                      <a:pt x="2470074" y="816803"/>
                      <a:pt x="2458252" y="835603"/>
                      <a:pt x="2458252" y="856241"/>
                    </a:cubicBezTo>
                    <a:cubicBezTo>
                      <a:pt x="2458252" y="857665"/>
                      <a:pt x="2455912" y="998887"/>
                      <a:pt x="2253619" y="1049461"/>
                    </a:cubicBezTo>
                    <a:cubicBezTo>
                      <a:pt x="2224857" y="1056653"/>
                      <a:pt x="2207375" y="1085793"/>
                      <a:pt x="2214567" y="1114554"/>
                    </a:cubicBezTo>
                    <a:cubicBezTo>
                      <a:pt x="2221752" y="1143315"/>
                      <a:pt x="2250899" y="1160784"/>
                      <a:pt x="2279653" y="1153606"/>
                    </a:cubicBezTo>
                    <a:cubicBezTo>
                      <a:pt x="2448971" y="1111277"/>
                      <a:pt x="2518043" y="1016291"/>
                      <a:pt x="2546210" y="944929"/>
                    </a:cubicBezTo>
                    <a:cubicBezTo>
                      <a:pt x="2662600" y="1013901"/>
                      <a:pt x="2792980" y="1039778"/>
                      <a:pt x="2910314" y="1063072"/>
                    </a:cubicBezTo>
                    <a:cubicBezTo>
                      <a:pt x="3137089" y="1108092"/>
                      <a:pt x="3255433" y="1141161"/>
                      <a:pt x="3255433" y="1346818"/>
                    </a:cubicBezTo>
                    <a:cubicBezTo>
                      <a:pt x="3255433" y="1384217"/>
                      <a:pt x="3251275" y="1421487"/>
                      <a:pt x="3243081" y="1457597"/>
                    </a:cubicBezTo>
                    <a:cubicBezTo>
                      <a:pt x="3218499" y="1565900"/>
                      <a:pt x="3157091" y="1664242"/>
                      <a:pt x="3070150" y="1734517"/>
                    </a:cubicBezTo>
                    <a:cubicBezTo>
                      <a:pt x="2980696" y="1806824"/>
                      <a:pt x="2872479" y="1845038"/>
                      <a:pt x="2757206" y="1845038"/>
                    </a:cubicBezTo>
                    <a:cubicBezTo>
                      <a:pt x="2652123" y="1845038"/>
                      <a:pt x="2552114" y="1812806"/>
                      <a:pt x="2467241" y="1751899"/>
                    </a:cubicBezTo>
                    <a:cubicBezTo>
                      <a:pt x="2436146" y="1667033"/>
                      <a:pt x="2386203" y="1589387"/>
                      <a:pt x="2320301" y="1525410"/>
                    </a:cubicBezTo>
                    <a:lnTo>
                      <a:pt x="2320301" y="1285496"/>
                    </a:lnTo>
                    <a:cubicBezTo>
                      <a:pt x="2320301" y="1266890"/>
                      <a:pt x="2310668" y="1249615"/>
                      <a:pt x="2294846" y="1239839"/>
                    </a:cubicBezTo>
                    <a:cubicBezTo>
                      <a:pt x="2279023" y="1230064"/>
                      <a:pt x="2259272" y="1229169"/>
                      <a:pt x="2242627" y="1237492"/>
                    </a:cubicBezTo>
                    <a:lnTo>
                      <a:pt x="2126745" y="1295429"/>
                    </a:lnTo>
                    <a:cubicBezTo>
                      <a:pt x="2133100" y="1183655"/>
                      <a:pt x="2136334" y="1077384"/>
                      <a:pt x="2136334" y="978871"/>
                    </a:cubicBezTo>
                    <a:close/>
                    <a:moveTo>
                      <a:pt x="2212957" y="1372323"/>
                    </a:moveTo>
                    <a:lnTo>
                      <a:pt x="2212957" y="1566566"/>
                    </a:lnTo>
                    <a:lnTo>
                      <a:pt x="2018707" y="1469448"/>
                    </a:lnTo>
                    <a:lnTo>
                      <a:pt x="2212957" y="1372323"/>
                    </a:lnTo>
                    <a:close/>
                    <a:moveTo>
                      <a:pt x="1584435" y="1372323"/>
                    </a:moveTo>
                    <a:lnTo>
                      <a:pt x="1778678" y="1469448"/>
                    </a:lnTo>
                    <a:lnTo>
                      <a:pt x="1584435" y="1566566"/>
                    </a:lnTo>
                    <a:lnTo>
                      <a:pt x="1584435" y="1372323"/>
                    </a:lnTo>
                    <a:close/>
                    <a:moveTo>
                      <a:pt x="1293125" y="1960018"/>
                    </a:moveTo>
                    <a:lnTo>
                      <a:pt x="1293125" y="2010992"/>
                    </a:lnTo>
                    <a:cubicBezTo>
                      <a:pt x="1254696" y="2044176"/>
                      <a:pt x="1231803" y="2092738"/>
                      <a:pt x="1231803" y="2143977"/>
                    </a:cubicBezTo>
                    <a:cubicBezTo>
                      <a:pt x="1155359" y="2189141"/>
                      <a:pt x="1068518" y="2212957"/>
                      <a:pt x="978864" y="2212957"/>
                    </a:cubicBezTo>
                    <a:cubicBezTo>
                      <a:pt x="745398" y="2212957"/>
                      <a:pt x="543412" y="2048663"/>
                      <a:pt x="492881" y="1824585"/>
                    </a:cubicBezTo>
                    <a:lnTo>
                      <a:pt x="625480" y="1784804"/>
                    </a:lnTo>
                    <a:cubicBezTo>
                      <a:pt x="658191" y="1950028"/>
                      <a:pt x="804186" y="2075012"/>
                      <a:pt x="978871" y="2075012"/>
                    </a:cubicBezTo>
                    <a:cubicBezTo>
                      <a:pt x="1117581" y="2075012"/>
                      <a:pt x="1238150" y="1996171"/>
                      <a:pt x="1298334" y="1880991"/>
                    </a:cubicBezTo>
                    <a:cubicBezTo>
                      <a:pt x="1294892" y="1907055"/>
                      <a:pt x="1293125" y="1933447"/>
                      <a:pt x="1293125" y="1960018"/>
                    </a:cubicBezTo>
                    <a:close/>
                    <a:moveTo>
                      <a:pt x="725933" y="1714644"/>
                    </a:moveTo>
                    <a:lnTo>
                      <a:pt x="725933" y="1590318"/>
                    </a:lnTo>
                    <a:cubicBezTo>
                      <a:pt x="802948" y="1625884"/>
                      <a:pt x="888623" y="1645757"/>
                      <a:pt x="978871" y="1645757"/>
                    </a:cubicBezTo>
                    <a:cubicBezTo>
                      <a:pt x="1069112" y="1645757"/>
                      <a:pt x="1154794" y="1625877"/>
                      <a:pt x="1231810" y="1590325"/>
                    </a:cubicBezTo>
                    <a:lnTo>
                      <a:pt x="1231810" y="1714722"/>
                    </a:lnTo>
                    <a:cubicBezTo>
                      <a:pt x="1231810" y="1854191"/>
                      <a:pt x="1118347" y="1967661"/>
                      <a:pt x="978871" y="1967661"/>
                    </a:cubicBezTo>
                    <a:cubicBezTo>
                      <a:pt x="839632" y="1967661"/>
                      <a:pt x="726326" y="1854563"/>
                      <a:pt x="725947" y="1715409"/>
                    </a:cubicBezTo>
                    <a:cubicBezTo>
                      <a:pt x="725947" y="1715152"/>
                      <a:pt x="725933" y="1714894"/>
                      <a:pt x="725933" y="1714644"/>
                    </a:cubicBezTo>
                    <a:close/>
                    <a:moveTo>
                      <a:pt x="978871" y="1538413"/>
                    </a:moveTo>
                    <a:cubicBezTo>
                      <a:pt x="704142" y="1538413"/>
                      <a:pt x="480644" y="1314916"/>
                      <a:pt x="480644" y="1040193"/>
                    </a:cubicBezTo>
                    <a:cubicBezTo>
                      <a:pt x="480644" y="1010552"/>
                      <a:pt x="456613" y="986521"/>
                      <a:pt x="426972" y="986521"/>
                    </a:cubicBezTo>
                    <a:cubicBezTo>
                      <a:pt x="388944" y="986521"/>
                      <a:pt x="358000" y="955577"/>
                      <a:pt x="358000" y="917549"/>
                    </a:cubicBezTo>
                    <a:cubicBezTo>
                      <a:pt x="358000" y="879521"/>
                      <a:pt x="388936" y="848577"/>
                      <a:pt x="426972" y="848577"/>
                    </a:cubicBezTo>
                    <a:lnTo>
                      <a:pt x="549616" y="848577"/>
                    </a:lnTo>
                    <a:cubicBezTo>
                      <a:pt x="572717" y="848577"/>
                      <a:pt x="593227" y="833799"/>
                      <a:pt x="600533" y="811879"/>
                    </a:cubicBezTo>
                    <a:lnTo>
                      <a:pt x="649797" y="664088"/>
                    </a:lnTo>
                    <a:cubicBezTo>
                      <a:pt x="773135" y="661304"/>
                      <a:pt x="1155488" y="643965"/>
                      <a:pt x="1370799" y="536306"/>
                    </a:cubicBezTo>
                    <a:cubicBezTo>
                      <a:pt x="1397313" y="523045"/>
                      <a:pt x="1408062" y="490813"/>
                      <a:pt x="1394801" y="464299"/>
                    </a:cubicBezTo>
                    <a:cubicBezTo>
                      <a:pt x="1381548" y="437785"/>
                      <a:pt x="1349316" y="427036"/>
                      <a:pt x="1322795" y="440297"/>
                    </a:cubicBezTo>
                    <a:cubicBezTo>
                      <a:pt x="1091783" y="555799"/>
                      <a:pt x="615705" y="557274"/>
                      <a:pt x="610924" y="557274"/>
                    </a:cubicBezTo>
                    <a:cubicBezTo>
                      <a:pt x="587824" y="557281"/>
                      <a:pt x="567314" y="572058"/>
                      <a:pt x="560014" y="593978"/>
                    </a:cubicBezTo>
                    <a:lnTo>
                      <a:pt x="510929" y="741240"/>
                    </a:lnTo>
                    <a:lnTo>
                      <a:pt x="426972" y="741240"/>
                    </a:lnTo>
                    <a:cubicBezTo>
                      <a:pt x="424410" y="741240"/>
                      <a:pt x="421862" y="741326"/>
                      <a:pt x="419322" y="741433"/>
                    </a:cubicBezTo>
                    <a:lnTo>
                      <a:pt x="419322" y="488294"/>
                    </a:lnTo>
                    <a:cubicBezTo>
                      <a:pt x="419322" y="281199"/>
                      <a:pt x="587809" y="112711"/>
                      <a:pt x="794905" y="112711"/>
                    </a:cubicBezTo>
                    <a:lnTo>
                      <a:pt x="1285482" y="112711"/>
                    </a:lnTo>
                    <a:cubicBezTo>
                      <a:pt x="1349573" y="112711"/>
                      <a:pt x="1403417" y="158905"/>
                      <a:pt x="1413529" y="222539"/>
                    </a:cubicBezTo>
                    <a:cubicBezTo>
                      <a:pt x="1416098" y="238712"/>
                      <a:pt x="1425909" y="252824"/>
                      <a:pt x="1440172" y="260868"/>
                    </a:cubicBezTo>
                    <a:cubicBezTo>
                      <a:pt x="1500771" y="295046"/>
                      <a:pt x="1538420" y="358687"/>
                      <a:pt x="1538420" y="426965"/>
                    </a:cubicBezTo>
                    <a:lnTo>
                      <a:pt x="1538420" y="741419"/>
                    </a:lnTo>
                    <a:cubicBezTo>
                      <a:pt x="1535880" y="741304"/>
                      <a:pt x="1533339" y="741226"/>
                      <a:pt x="1530770" y="741226"/>
                    </a:cubicBezTo>
                    <a:lnTo>
                      <a:pt x="1469448" y="741226"/>
                    </a:lnTo>
                    <a:cubicBezTo>
                      <a:pt x="1439807" y="741226"/>
                      <a:pt x="1415776" y="765256"/>
                      <a:pt x="1415776" y="794898"/>
                    </a:cubicBezTo>
                    <a:cubicBezTo>
                      <a:pt x="1415776" y="824539"/>
                      <a:pt x="1439807" y="848570"/>
                      <a:pt x="1469448" y="848570"/>
                    </a:cubicBezTo>
                    <a:lnTo>
                      <a:pt x="1530770" y="848570"/>
                    </a:lnTo>
                    <a:cubicBezTo>
                      <a:pt x="1568799" y="848570"/>
                      <a:pt x="1599743" y="879506"/>
                      <a:pt x="1599743" y="917542"/>
                    </a:cubicBezTo>
                    <a:cubicBezTo>
                      <a:pt x="1599743" y="955577"/>
                      <a:pt x="1568806" y="986514"/>
                      <a:pt x="1530770" y="986514"/>
                    </a:cubicBezTo>
                    <a:cubicBezTo>
                      <a:pt x="1501129" y="986514"/>
                      <a:pt x="1477098" y="1010545"/>
                      <a:pt x="1477098" y="1040186"/>
                    </a:cubicBezTo>
                    <a:cubicBezTo>
                      <a:pt x="1477098" y="1314908"/>
                      <a:pt x="1253601" y="1538413"/>
                      <a:pt x="978871" y="1538413"/>
                    </a:cubicBezTo>
                    <a:close/>
                    <a:moveTo>
                      <a:pt x="1339147" y="1714737"/>
                    </a:moveTo>
                    <a:lnTo>
                      <a:pt x="1339147" y="1526455"/>
                    </a:lnTo>
                    <a:cubicBezTo>
                      <a:pt x="1392540" y="1486788"/>
                      <a:pt x="1439206" y="1438605"/>
                      <a:pt x="1477091" y="1383845"/>
                    </a:cubicBezTo>
                    <a:lnTo>
                      <a:pt x="1477091" y="1525403"/>
                    </a:lnTo>
                    <a:cubicBezTo>
                      <a:pt x="1416986" y="1583755"/>
                      <a:pt x="1370133" y="1653465"/>
                      <a:pt x="1338767" y="1729665"/>
                    </a:cubicBezTo>
                    <a:cubicBezTo>
                      <a:pt x="1338975" y="1724705"/>
                      <a:pt x="1339147" y="1719739"/>
                      <a:pt x="1339147" y="1714737"/>
                    </a:cubicBezTo>
                    <a:close/>
                    <a:moveTo>
                      <a:pt x="2141859" y="2956157"/>
                    </a:moveTo>
                    <a:cubicBezTo>
                      <a:pt x="2082770" y="3028343"/>
                      <a:pt x="1994003" y="3071466"/>
                      <a:pt x="1898696" y="3071466"/>
                    </a:cubicBezTo>
                    <a:cubicBezTo>
                      <a:pt x="1803503" y="3071466"/>
                      <a:pt x="1714679" y="3028314"/>
                      <a:pt x="1655569" y="2956150"/>
                    </a:cubicBezTo>
                    <a:lnTo>
                      <a:pt x="1689776" y="2944750"/>
                    </a:lnTo>
                    <a:cubicBezTo>
                      <a:pt x="1736807" y="2929078"/>
                      <a:pt x="1768409" y="2885231"/>
                      <a:pt x="1768409" y="2835660"/>
                    </a:cubicBezTo>
                    <a:lnTo>
                      <a:pt x="1768409" y="2792880"/>
                    </a:lnTo>
                    <a:cubicBezTo>
                      <a:pt x="1809886" y="2804523"/>
                      <a:pt x="1853554" y="2810885"/>
                      <a:pt x="1898703" y="2810885"/>
                    </a:cubicBezTo>
                    <a:cubicBezTo>
                      <a:pt x="1943852" y="2810885"/>
                      <a:pt x="1987519" y="2804523"/>
                      <a:pt x="2028997" y="2792880"/>
                    </a:cubicBezTo>
                    <a:lnTo>
                      <a:pt x="2028997" y="2835660"/>
                    </a:lnTo>
                    <a:cubicBezTo>
                      <a:pt x="2028990" y="2885224"/>
                      <a:pt x="2060585" y="2929071"/>
                      <a:pt x="2107623" y="2944743"/>
                    </a:cubicBezTo>
                    <a:lnTo>
                      <a:pt x="2141859" y="2956157"/>
                    </a:lnTo>
                    <a:close/>
                    <a:moveTo>
                      <a:pt x="2327958" y="2212957"/>
                    </a:moveTo>
                    <a:cubicBezTo>
                      <a:pt x="2298317" y="2212957"/>
                      <a:pt x="2274286" y="2236987"/>
                      <a:pt x="2274286" y="2266629"/>
                    </a:cubicBezTo>
                    <a:lnTo>
                      <a:pt x="2274286" y="2319993"/>
                    </a:lnTo>
                    <a:cubicBezTo>
                      <a:pt x="2274286" y="2320458"/>
                      <a:pt x="2274279" y="2320923"/>
                      <a:pt x="2274286" y="2321388"/>
                    </a:cubicBezTo>
                    <a:lnTo>
                      <a:pt x="2274286" y="2327951"/>
                    </a:lnTo>
                    <a:cubicBezTo>
                      <a:pt x="2274279" y="2535046"/>
                      <a:pt x="2105791" y="2703534"/>
                      <a:pt x="1898696" y="2703534"/>
                    </a:cubicBezTo>
                    <a:cubicBezTo>
                      <a:pt x="1691600" y="2703534"/>
                      <a:pt x="1523120" y="2535046"/>
                      <a:pt x="1523120" y="2327951"/>
                    </a:cubicBezTo>
                    <a:lnTo>
                      <a:pt x="1523120" y="2266629"/>
                    </a:lnTo>
                    <a:cubicBezTo>
                      <a:pt x="1523120" y="2236987"/>
                      <a:pt x="1499090" y="2212957"/>
                      <a:pt x="1469448" y="2212957"/>
                    </a:cubicBezTo>
                    <a:lnTo>
                      <a:pt x="1408126" y="2212957"/>
                    </a:lnTo>
                    <a:cubicBezTo>
                      <a:pt x="1370098" y="2212957"/>
                      <a:pt x="1339154" y="2182020"/>
                      <a:pt x="1339154" y="2143985"/>
                    </a:cubicBezTo>
                    <a:cubicBezTo>
                      <a:pt x="1339154" y="2119510"/>
                      <a:pt x="1352107" y="2097361"/>
                      <a:pt x="1373797" y="2084738"/>
                    </a:cubicBezTo>
                    <a:cubicBezTo>
                      <a:pt x="1378642" y="2081918"/>
                      <a:pt x="1382857" y="2078347"/>
                      <a:pt x="1386507" y="2074311"/>
                    </a:cubicBezTo>
                    <a:cubicBezTo>
                      <a:pt x="1519184" y="2070468"/>
                      <a:pt x="1949269" y="2045500"/>
                      <a:pt x="2231935" y="1883975"/>
                    </a:cubicBezTo>
                    <a:cubicBezTo>
                      <a:pt x="2257669" y="1869269"/>
                      <a:pt x="2266614" y="1836486"/>
                      <a:pt x="2251908" y="1810745"/>
                    </a:cubicBezTo>
                    <a:cubicBezTo>
                      <a:pt x="2237202" y="1785004"/>
                      <a:pt x="2204405" y="1776066"/>
                      <a:pt x="2178678" y="1790772"/>
                    </a:cubicBezTo>
                    <a:cubicBezTo>
                      <a:pt x="1931057" y="1932266"/>
                      <a:pt x="1541956" y="1960598"/>
                      <a:pt x="1400476" y="1966258"/>
                    </a:cubicBezTo>
                    <a:lnTo>
                      <a:pt x="1400476" y="1960018"/>
                    </a:lnTo>
                    <a:cubicBezTo>
                      <a:pt x="1400476" y="1860195"/>
                      <a:pt x="1430704" y="1763521"/>
                      <a:pt x="1485478" y="1682018"/>
                    </a:cubicBezTo>
                    <a:cubicBezTo>
                      <a:pt x="1489765" y="1688810"/>
                      <a:pt x="1495497" y="1694706"/>
                      <a:pt x="1502553" y="1699064"/>
                    </a:cubicBezTo>
                    <a:cubicBezTo>
                      <a:pt x="1511176" y="1704389"/>
                      <a:pt x="1520959" y="1707080"/>
                      <a:pt x="1530770" y="1707080"/>
                    </a:cubicBezTo>
                    <a:cubicBezTo>
                      <a:pt x="1538971" y="1707080"/>
                      <a:pt x="1547194" y="1705197"/>
                      <a:pt x="1554772" y="1701412"/>
                    </a:cubicBezTo>
                    <a:lnTo>
                      <a:pt x="1898703" y="1529446"/>
                    </a:lnTo>
                    <a:lnTo>
                      <a:pt x="2242634" y="1701412"/>
                    </a:lnTo>
                    <a:cubicBezTo>
                      <a:pt x="2250212" y="1705197"/>
                      <a:pt x="2258435" y="1707080"/>
                      <a:pt x="2266636" y="1707080"/>
                    </a:cubicBezTo>
                    <a:cubicBezTo>
                      <a:pt x="2276454" y="1707080"/>
                      <a:pt x="2286237" y="1704389"/>
                      <a:pt x="2294853" y="1699064"/>
                    </a:cubicBezTo>
                    <a:cubicBezTo>
                      <a:pt x="2301902" y="1694706"/>
                      <a:pt x="2307634" y="1688802"/>
                      <a:pt x="2311921" y="1682018"/>
                    </a:cubicBezTo>
                    <a:cubicBezTo>
                      <a:pt x="2366695" y="1763521"/>
                      <a:pt x="2396923" y="1860195"/>
                      <a:pt x="2396923" y="1960018"/>
                    </a:cubicBezTo>
                    <a:lnTo>
                      <a:pt x="2396923" y="2038351"/>
                    </a:lnTo>
                    <a:cubicBezTo>
                      <a:pt x="2396923" y="2057458"/>
                      <a:pt x="2407078" y="2075127"/>
                      <a:pt x="2423602" y="2084738"/>
                    </a:cubicBezTo>
                    <a:cubicBezTo>
                      <a:pt x="2445300" y="2097369"/>
                      <a:pt x="2458252" y="2119510"/>
                      <a:pt x="2458252" y="2143985"/>
                    </a:cubicBezTo>
                    <a:cubicBezTo>
                      <a:pt x="2458252" y="2182013"/>
                      <a:pt x="2427309" y="2212957"/>
                      <a:pt x="2389280" y="2212957"/>
                    </a:cubicBezTo>
                    <a:lnTo>
                      <a:pt x="2327958" y="2212957"/>
                    </a:lnTo>
                    <a:close/>
                    <a:moveTo>
                      <a:pt x="2757206" y="2519567"/>
                    </a:moveTo>
                    <a:cubicBezTo>
                      <a:pt x="2608613" y="2519567"/>
                      <a:pt x="2470754" y="2443918"/>
                      <a:pt x="2390504" y="2320272"/>
                    </a:cubicBezTo>
                    <a:cubicBezTo>
                      <a:pt x="2487157" y="2319607"/>
                      <a:pt x="2565589" y="2240795"/>
                      <a:pt x="2565589" y="2143992"/>
                    </a:cubicBezTo>
                    <a:cubicBezTo>
                      <a:pt x="2565589" y="2092753"/>
                      <a:pt x="2542696" y="2044183"/>
                      <a:pt x="2504267" y="2010999"/>
                    </a:cubicBezTo>
                    <a:lnTo>
                      <a:pt x="2504267" y="1960025"/>
                    </a:lnTo>
                    <a:cubicBezTo>
                      <a:pt x="2504267" y="1938420"/>
                      <a:pt x="2503101" y="1916937"/>
                      <a:pt x="2500818" y="1895654"/>
                    </a:cubicBezTo>
                    <a:cubicBezTo>
                      <a:pt x="2580403" y="1932967"/>
                      <a:pt x="2667294" y="1952368"/>
                      <a:pt x="2757206" y="1952368"/>
                    </a:cubicBezTo>
                    <a:cubicBezTo>
                      <a:pt x="2822650" y="1952368"/>
                      <a:pt x="2887371" y="1941526"/>
                      <a:pt x="2948822" y="1921031"/>
                    </a:cubicBezTo>
                    <a:lnTo>
                      <a:pt x="2948822" y="1999628"/>
                    </a:lnTo>
                    <a:cubicBezTo>
                      <a:pt x="2948822" y="2072143"/>
                      <a:pt x="2992325" y="2136406"/>
                      <a:pt x="3059651" y="2163335"/>
                    </a:cubicBezTo>
                    <a:lnTo>
                      <a:pt x="3175390" y="2209629"/>
                    </a:lnTo>
                    <a:cubicBezTo>
                      <a:pt x="3119922" y="2393030"/>
                      <a:pt x="2950532" y="2519567"/>
                      <a:pt x="2757206" y="2519567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837"/>
              </a:p>
            </p:txBody>
          </p:sp>
          <p:grpSp>
            <p:nvGrpSpPr>
              <p:cNvPr id="1193" name="Группа 1192">
                <a:extLst>
                  <a:ext uri="{FF2B5EF4-FFF2-40B4-BE49-F238E27FC236}">
                    <a16:creationId xmlns:a16="http://schemas.microsoft.com/office/drawing/2014/main" id="{DF32BB9C-BD69-4343-9E19-5807899326E7}"/>
                  </a:ext>
                </a:extLst>
              </p:cNvPr>
              <p:cNvGrpSpPr/>
              <p:nvPr/>
            </p:nvGrpSpPr>
            <p:grpSpPr>
              <a:xfrm>
                <a:off x="6034756" y="2828456"/>
                <a:ext cx="410798" cy="294975"/>
                <a:chOff x="4514932" y="2792499"/>
                <a:chExt cx="406490" cy="291881"/>
              </a:xfrm>
              <a:grpFill/>
            </p:grpSpPr>
            <p:grpSp>
              <p:nvGrpSpPr>
                <p:cNvPr id="1241" name="Группа 1240">
                  <a:extLst>
                    <a:ext uri="{FF2B5EF4-FFF2-40B4-BE49-F238E27FC236}">
                      <a16:creationId xmlns:a16="http://schemas.microsoft.com/office/drawing/2014/main" id="{1494E6AE-B5C2-4C1B-B6A2-280AFF155405}"/>
                    </a:ext>
                  </a:extLst>
                </p:cNvPr>
                <p:cNvGrpSpPr/>
                <p:nvPr/>
              </p:nvGrpSpPr>
              <p:grpSpPr>
                <a:xfrm flipH="1">
                  <a:off x="4584639" y="2867448"/>
                  <a:ext cx="336783" cy="216932"/>
                  <a:chOff x="5618174" y="3859907"/>
                  <a:chExt cx="446087" cy="287338"/>
                </a:xfrm>
                <a:grpFill/>
              </p:grpSpPr>
              <p:sp>
                <p:nvSpPr>
                  <p:cNvPr id="1246" name="Freeform 7404">
                    <a:extLst>
                      <a:ext uri="{FF2B5EF4-FFF2-40B4-BE49-F238E27FC236}">
                        <a16:creationId xmlns:a16="http://schemas.microsoft.com/office/drawing/2014/main" id="{E1709684-4F21-48D4-8AD3-7F77CB59FF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16636" y="4061520"/>
                    <a:ext cx="47625" cy="9525"/>
                  </a:xfrm>
                  <a:custGeom>
                    <a:avLst/>
                    <a:gdLst>
                      <a:gd name="T0" fmla="*/ 53 w 59"/>
                      <a:gd name="T1" fmla="*/ 12 h 12"/>
                      <a:gd name="T2" fmla="*/ 6 w 59"/>
                      <a:gd name="T3" fmla="*/ 12 h 12"/>
                      <a:gd name="T4" fmla="*/ 0 w 59"/>
                      <a:gd name="T5" fmla="*/ 6 h 12"/>
                      <a:gd name="T6" fmla="*/ 6 w 59"/>
                      <a:gd name="T7" fmla="*/ 0 h 12"/>
                      <a:gd name="T8" fmla="*/ 53 w 59"/>
                      <a:gd name="T9" fmla="*/ 0 h 12"/>
                      <a:gd name="T10" fmla="*/ 59 w 59"/>
                      <a:gd name="T11" fmla="*/ 6 h 12"/>
                      <a:gd name="T12" fmla="*/ 53 w 59"/>
                      <a:gd name="T13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9" h="12">
                        <a:moveTo>
                          <a:pt x="53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3" y="12"/>
                          <a:pt x="0" y="10"/>
                          <a:pt x="0" y="6"/>
                        </a:cubicBez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56" y="0"/>
                          <a:pt x="59" y="3"/>
                          <a:pt x="59" y="6"/>
                        </a:cubicBezTo>
                        <a:cubicBezTo>
                          <a:pt x="59" y="10"/>
                          <a:pt x="56" y="12"/>
                          <a:pt x="5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632"/>
                  </a:p>
                </p:txBody>
              </p:sp>
              <p:sp>
                <p:nvSpPr>
                  <p:cNvPr id="1247" name="Freeform 7405">
                    <a:extLst>
                      <a:ext uri="{FF2B5EF4-FFF2-40B4-BE49-F238E27FC236}">
                        <a16:creationId xmlns:a16="http://schemas.microsoft.com/office/drawing/2014/main" id="{6EC4F7CF-EA51-4F80-A3B5-762C673532E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016636" y="4120257"/>
                    <a:ext cx="47625" cy="9525"/>
                  </a:xfrm>
                  <a:custGeom>
                    <a:avLst/>
                    <a:gdLst>
                      <a:gd name="T0" fmla="*/ 53 w 59"/>
                      <a:gd name="T1" fmla="*/ 12 h 12"/>
                      <a:gd name="T2" fmla="*/ 6 w 59"/>
                      <a:gd name="T3" fmla="*/ 12 h 12"/>
                      <a:gd name="T4" fmla="*/ 0 w 59"/>
                      <a:gd name="T5" fmla="*/ 6 h 12"/>
                      <a:gd name="T6" fmla="*/ 6 w 59"/>
                      <a:gd name="T7" fmla="*/ 0 h 12"/>
                      <a:gd name="T8" fmla="*/ 53 w 59"/>
                      <a:gd name="T9" fmla="*/ 0 h 12"/>
                      <a:gd name="T10" fmla="*/ 59 w 59"/>
                      <a:gd name="T11" fmla="*/ 6 h 12"/>
                      <a:gd name="T12" fmla="*/ 53 w 59"/>
                      <a:gd name="T13" fmla="*/ 12 h 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59" h="12">
                        <a:moveTo>
                          <a:pt x="53" y="12"/>
                        </a:moveTo>
                        <a:cubicBezTo>
                          <a:pt x="6" y="12"/>
                          <a:pt x="6" y="12"/>
                          <a:pt x="6" y="12"/>
                        </a:cubicBezTo>
                        <a:cubicBezTo>
                          <a:pt x="3" y="12"/>
                          <a:pt x="0" y="9"/>
                          <a:pt x="0" y="6"/>
                        </a:cubicBezTo>
                        <a:cubicBezTo>
                          <a:pt x="0" y="3"/>
                          <a:pt x="3" y="0"/>
                          <a:pt x="6" y="0"/>
                        </a:cubicBezTo>
                        <a:cubicBezTo>
                          <a:pt x="53" y="0"/>
                          <a:pt x="53" y="0"/>
                          <a:pt x="53" y="0"/>
                        </a:cubicBezTo>
                        <a:cubicBezTo>
                          <a:pt x="56" y="0"/>
                          <a:pt x="59" y="3"/>
                          <a:pt x="59" y="6"/>
                        </a:cubicBezTo>
                        <a:cubicBezTo>
                          <a:pt x="59" y="9"/>
                          <a:pt x="56" y="12"/>
                          <a:pt x="53" y="12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632"/>
                  </a:p>
                </p:txBody>
              </p:sp>
              <p:sp>
                <p:nvSpPr>
                  <p:cNvPr id="1248" name="Freeform 7406">
                    <a:extLst>
                      <a:ext uri="{FF2B5EF4-FFF2-40B4-BE49-F238E27FC236}">
                        <a16:creationId xmlns:a16="http://schemas.microsoft.com/office/drawing/2014/main" id="{36448CDC-A242-47D3-A2F2-ED8BCC62D71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94411" y="4044057"/>
                    <a:ext cx="31750" cy="103188"/>
                  </a:xfrm>
                  <a:custGeom>
                    <a:avLst/>
                    <a:gdLst>
                      <a:gd name="T0" fmla="*/ 23 w 39"/>
                      <a:gd name="T1" fmla="*/ 127 h 127"/>
                      <a:gd name="T2" fmla="*/ 16 w 39"/>
                      <a:gd name="T3" fmla="*/ 127 h 127"/>
                      <a:gd name="T4" fmla="*/ 0 w 39"/>
                      <a:gd name="T5" fmla="*/ 111 h 127"/>
                      <a:gd name="T6" fmla="*/ 0 w 39"/>
                      <a:gd name="T7" fmla="*/ 16 h 127"/>
                      <a:gd name="T8" fmla="*/ 16 w 39"/>
                      <a:gd name="T9" fmla="*/ 0 h 127"/>
                      <a:gd name="T10" fmla="*/ 23 w 39"/>
                      <a:gd name="T11" fmla="*/ 0 h 127"/>
                      <a:gd name="T12" fmla="*/ 39 w 39"/>
                      <a:gd name="T13" fmla="*/ 16 h 127"/>
                      <a:gd name="T14" fmla="*/ 39 w 39"/>
                      <a:gd name="T15" fmla="*/ 111 h 127"/>
                      <a:gd name="T16" fmla="*/ 23 w 39"/>
                      <a:gd name="T17" fmla="*/ 127 h 127"/>
                      <a:gd name="T18" fmla="*/ 16 w 39"/>
                      <a:gd name="T19" fmla="*/ 12 h 127"/>
                      <a:gd name="T20" fmla="*/ 12 w 39"/>
                      <a:gd name="T21" fmla="*/ 16 h 127"/>
                      <a:gd name="T22" fmla="*/ 12 w 39"/>
                      <a:gd name="T23" fmla="*/ 111 h 127"/>
                      <a:gd name="T24" fmla="*/ 16 w 39"/>
                      <a:gd name="T25" fmla="*/ 115 h 127"/>
                      <a:gd name="T26" fmla="*/ 23 w 39"/>
                      <a:gd name="T27" fmla="*/ 115 h 127"/>
                      <a:gd name="T28" fmla="*/ 27 w 39"/>
                      <a:gd name="T29" fmla="*/ 111 h 127"/>
                      <a:gd name="T30" fmla="*/ 27 w 39"/>
                      <a:gd name="T31" fmla="*/ 16 h 127"/>
                      <a:gd name="T32" fmla="*/ 23 w 39"/>
                      <a:gd name="T33" fmla="*/ 12 h 127"/>
                      <a:gd name="T34" fmla="*/ 16 w 39"/>
                      <a:gd name="T35" fmla="*/ 12 h 12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" h="127">
                        <a:moveTo>
                          <a:pt x="23" y="127"/>
                        </a:moveTo>
                        <a:cubicBezTo>
                          <a:pt x="16" y="127"/>
                          <a:pt x="16" y="127"/>
                          <a:pt x="16" y="127"/>
                        </a:cubicBezTo>
                        <a:cubicBezTo>
                          <a:pt x="7" y="127"/>
                          <a:pt x="0" y="120"/>
                          <a:pt x="0" y="111"/>
                        </a:cubicBezTo>
                        <a:cubicBezTo>
                          <a:pt x="0" y="16"/>
                          <a:pt x="0" y="16"/>
                          <a:pt x="0" y="16"/>
                        </a:cubicBezTo>
                        <a:cubicBezTo>
                          <a:pt x="0" y="7"/>
                          <a:pt x="7" y="0"/>
                          <a:pt x="16" y="0"/>
                        </a:cubicBezTo>
                        <a:cubicBezTo>
                          <a:pt x="23" y="0"/>
                          <a:pt x="23" y="0"/>
                          <a:pt x="23" y="0"/>
                        </a:cubicBezTo>
                        <a:cubicBezTo>
                          <a:pt x="32" y="0"/>
                          <a:pt x="39" y="7"/>
                          <a:pt x="39" y="16"/>
                        </a:cubicBezTo>
                        <a:cubicBezTo>
                          <a:pt x="39" y="111"/>
                          <a:pt x="39" y="111"/>
                          <a:pt x="39" y="111"/>
                        </a:cubicBezTo>
                        <a:cubicBezTo>
                          <a:pt x="39" y="120"/>
                          <a:pt x="32" y="127"/>
                          <a:pt x="23" y="127"/>
                        </a:cubicBezTo>
                        <a:close/>
                        <a:moveTo>
                          <a:pt x="16" y="12"/>
                        </a:moveTo>
                        <a:cubicBezTo>
                          <a:pt x="14" y="12"/>
                          <a:pt x="12" y="14"/>
                          <a:pt x="12" y="16"/>
                        </a:cubicBezTo>
                        <a:cubicBezTo>
                          <a:pt x="12" y="111"/>
                          <a:pt x="12" y="111"/>
                          <a:pt x="12" y="111"/>
                        </a:cubicBezTo>
                        <a:cubicBezTo>
                          <a:pt x="12" y="114"/>
                          <a:pt x="14" y="115"/>
                          <a:pt x="16" y="115"/>
                        </a:cubicBezTo>
                        <a:cubicBezTo>
                          <a:pt x="23" y="115"/>
                          <a:pt x="23" y="115"/>
                          <a:pt x="23" y="115"/>
                        </a:cubicBezTo>
                        <a:cubicBezTo>
                          <a:pt x="25" y="115"/>
                          <a:pt x="27" y="114"/>
                          <a:pt x="27" y="111"/>
                        </a:cubicBezTo>
                        <a:cubicBezTo>
                          <a:pt x="27" y="16"/>
                          <a:pt x="27" y="16"/>
                          <a:pt x="27" y="16"/>
                        </a:cubicBezTo>
                        <a:cubicBezTo>
                          <a:pt x="27" y="14"/>
                          <a:pt x="25" y="12"/>
                          <a:pt x="23" y="12"/>
                        </a:cubicBezTo>
                        <a:lnTo>
                          <a:pt x="16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632"/>
                  </a:p>
                </p:txBody>
              </p:sp>
              <p:sp>
                <p:nvSpPr>
                  <p:cNvPr id="1249" name="Freeform 7407">
                    <a:extLst>
                      <a:ext uri="{FF2B5EF4-FFF2-40B4-BE49-F238E27FC236}">
                        <a16:creationId xmlns:a16="http://schemas.microsoft.com/office/drawing/2014/main" id="{3AAE5939-6EFF-4E4E-BB44-8A80E01F5CDF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5940436" y="4058345"/>
                    <a:ext cx="63500" cy="76200"/>
                  </a:xfrm>
                  <a:custGeom>
                    <a:avLst/>
                    <a:gdLst>
                      <a:gd name="T0" fmla="*/ 78 w 78"/>
                      <a:gd name="T1" fmla="*/ 94 h 94"/>
                      <a:gd name="T2" fmla="*/ 47 w 78"/>
                      <a:gd name="T3" fmla="*/ 94 h 94"/>
                      <a:gd name="T4" fmla="*/ 0 w 78"/>
                      <a:gd name="T5" fmla="*/ 47 h 94"/>
                      <a:gd name="T6" fmla="*/ 47 w 78"/>
                      <a:gd name="T7" fmla="*/ 0 h 94"/>
                      <a:gd name="T8" fmla="*/ 78 w 78"/>
                      <a:gd name="T9" fmla="*/ 0 h 94"/>
                      <a:gd name="T10" fmla="*/ 78 w 78"/>
                      <a:gd name="T11" fmla="*/ 94 h 94"/>
                      <a:gd name="T12" fmla="*/ 47 w 78"/>
                      <a:gd name="T13" fmla="*/ 12 h 94"/>
                      <a:gd name="T14" fmla="*/ 12 w 78"/>
                      <a:gd name="T15" fmla="*/ 47 h 94"/>
                      <a:gd name="T16" fmla="*/ 47 w 78"/>
                      <a:gd name="T17" fmla="*/ 82 h 94"/>
                      <a:gd name="T18" fmla="*/ 66 w 78"/>
                      <a:gd name="T19" fmla="*/ 82 h 94"/>
                      <a:gd name="T20" fmla="*/ 66 w 78"/>
                      <a:gd name="T21" fmla="*/ 12 h 94"/>
                      <a:gd name="T22" fmla="*/ 47 w 78"/>
                      <a:gd name="T23" fmla="*/ 12 h 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78" h="94">
                        <a:moveTo>
                          <a:pt x="78" y="94"/>
                        </a:moveTo>
                        <a:cubicBezTo>
                          <a:pt x="47" y="94"/>
                          <a:pt x="47" y="94"/>
                          <a:pt x="47" y="94"/>
                        </a:cubicBezTo>
                        <a:cubicBezTo>
                          <a:pt x="21" y="94"/>
                          <a:pt x="0" y="73"/>
                          <a:pt x="0" y="47"/>
                        </a:cubicBezTo>
                        <a:cubicBezTo>
                          <a:pt x="0" y="21"/>
                          <a:pt x="21" y="0"/>
                          <a:pt x="47" y="0"/>
                        </a:cubicBezTo>
                        <a:cubicBezTo>
                          <a:pt x="78" y="0"/>
                          <a:pt x="78" y="0"/>
                          <a:pt x="78" y="0"/>
                        </a:cubicBezTo>
                        <a:lnTo>
                          <a:pt x="78" y="94"/>
                        </a:lnTo>
                        <a:close/>
                        <a:moveTo>
                          <a:pt x="47" y="12"/>
                        </a:moveTo>
                        <a:cubicBezTo>
                          <a:pt x="28" y="12"/>
                          <a:pt x="12" y="27"/>
                          <a:pt x="12" y="47"/>
                        </a:cubicBezTo>
                        <a:cubicBezTo>
                          <a:pt x="12" y="66"/>
                          <a:pt x="28" y="82"/>
                          <a:pt x="47" y="82"/>
                        </a:cubicBezTo>
                        <a:cubicBezTo>
                          <a:pt x="66" y="82"/>
                          <a:pt x="66" y="82"/>
                          <a:pt x="66" y="82"/>
                        </a:cubicBezTo>
                        <a:cubicBezTo>
                          <a:pt x="66" y="12"/>
                          <a:pt x="66" y="12"/>
                          <a:pt x="66" y="12"/>
                        </a:cubicBezTo>
                        <a:lnTo>
                          <a:pt x="47" y="12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632"/>
                  </a:p>
                </p:txBody>
              </p:sp>
              <p:sp>
                <p:nvSpPr>
                  <p:cNvPr id="1250" name="Freeform 7416">
                    <a:extLst>
                      <a:ext uri="{FF2B5EF4-FFF2-40B4-BE49-F238E27FC236}">
                        <a16:creationId xmlns:a16="http://schemas.microsoft.com/office/drawing/2014/main" id="{B5B6776D-77A4-40E3-8B46-0BBA43832F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618174" y="3859907"/>
                    <a:ext cx="331788" cy="282575"/>
                  </a:xfrm>
                  <a:custGeom>
                    <a:avLst/>
                    <a:gdLst>
                      <a:gd name="T0" fmla="*/ 131 w 406"/>
                      <a:gd name="T1" fmla="*/ 347 h 347"/>
                      <a:gd name="T2" fmla="*/ 131 w 406"/>
                      <a:gd name="T3" fmla="*/ 347 h 347"/>
                      <a:gd name="T4" fmla="*/ 100 w 406"/>
                      <a:gd name="T5" fmla="*/ 316 h 347"/>
                      <a:gd name="T6" fmla="*/ 100 w 406"/>
                      <a:gd name="T7" fmla="*/ 266 h 347"/>
                      <a:gd name="T8" fmla="*/ 81 w 406"/>
                      <a:gd name="T9" fmla="*/ 247 h 347"/>
                      <a:gd name="T10" fmla="*/ 81 w 406"/>
                      <a:gd name="T11" fmla="*/ 247 h 347"/>
                      <a:gd name="T12" fmla="*/ 62 w 406"/>
                      <a:gd name="T13" fmla="*/ 266 h 347"/>
                      <a:gd name="T14" fmla="*/ 62 w 406"/>
                      <a:gd name="T15" fmla="*/ 316 h 347"/>
                      <a:gd name="T16" fmla="*/ 31 w 406"/>
                      <a:gd name="T17" fmla="*/ 347 h 347"/>
                      <a:gd name="T18" fmla="*/ 0 w 406"/>
                      <a:gd name="T19" fmla="*/ 316 h 347"/>
                      <a:gd name="T20" fmla="*/ 0 w 406"/>
                      <a:gd name="T21" fmla="*/ 49 h 347"/>
                      <a:gd name="T22" fmla="*/ 21 w 406"/>
                      <a:gd name="T23" fmla="*/ 10 h 347"/>
                      <a:gd name="T24" fmla="*/ 66 w 406"/>
                      <a:gd name="T25" fmla="*/ 7 h 347"/>
                      <a:gd name="T26" fmla="*/ 85 w 406"/>
                      <a:gd name="T27" fmla="*/ 18 h 347"/>
                      <a:gd name="T28" fmla="*/ 86 w 406"/>
                      <a:gd name="T29" fmla="*/ 27 h 347"/>
                      <a:gd name="T30" fmla="*/ 78 w 406"/>
                      <a:gd name="T31" fmla="*/ 27 h 347"/>
                      <a:gd name="T32" fmla="*/ 61 w 406"/>
                      <a:gd name="T33" fmla="*/ 18 h 347"/>
                      <a:gd name="T34" fmla="*/ 28 w 406"/>
                      <a:gd name="T35" fmla="*/ 20 h 347"/>
                      <a:gd name="T36" fmla="*/ 12 w 406"/>
                      <a:gd name="T37" fmla="*/ 49 h 347"/>
                      <a:gd name="T38" fmla="*/ 12 w 406"/>
                      <a:gd name="T39" fmla="*/ 316 h 347"/>
                      <a:gd name="T40" fmla="*/ 31 w 406"/>
                      <a:gd name="T41" fmla="*/ 335 h 347"/>
                      <a:gd name="T42" fmla="*/ 50 w 406"/>
                      <a:gd name="T43" fmla="*/ 316 h 347"/>
                      <a:gd name="T44" fmla="*/ 50 w 406"/>
                      <a:gd name="T45" fmla="*/ 266 h 347"/>
                      <a:gd name="T46" fmla="*/ 81 w 406"/>
                      <a:gd name="T47" fmla="*/ 235 h 347"/>
                      <a:gd name="T48" fmla="*/ 81 w 406"/>
                      <a:gd name="T49" fmla="*/ 235 h 347"/>
                      <a:gd name="T50" fmla="*/ 112 w 406"/>
                      <a:gd name="T51" fmla="*/ 266 h 347"/>
                      <a:gd name="T52" fmla="*/ 112 w 406"/>
                      <a:gd name="T53" fmla="*/ 316 h 347"/>
                      <a:gd name="T54" fmla="*/ 131 w 406"/>
                      <a:gd name="T55" fmla="*/ 335 h 347"/>
                      <a:gd name="T56" fmla="*/ 131 w 406"/>
                      <a:gd name="T57" fmla="*/ 335 h 347"/>
                      <a:gd name="T58" fmla="*/ 150 w 406"/>
                      <a:gd name="T59" fmla="*/ 316 h 347"/>
                      <a:gd name="T60" fmla="*/ 150 w 406"/>
                      <a:gd name="T61" fmla="*/ 266 h 347"/>
                      <a:gd name="T62" fmla="*/ 181 w 406"/>
                      <a:gd name="T63" fmla="*/ 235 h 347"/>
                      <a:gd name="T64" fmla="*/ 181 w 406"/>
                      <a:gd name="T65" fmla="*/ 235 h 347"/>
                      <a:gd name="T66" fmla="*/ 212 w 406"/>
                      <a:gd name="T67" fmla="*/ 266 h 347"/>
                      <a:gd name="T68" fmla="*/ 212 w 406"/>
                      <a:gd name="T69" fmla="*/ 279 h 347"/>
                      <a:gd name="T70" fmla="*/ 218 w 406"/>
                      <a:gd name="T71" fmla="*/ 285 h 347"/>
                      <a:gd name="T72" fmla="*/ 400 w 406"/>
                      <a:gd name="T73" fmla="*/ 285 h 347"/>
                      <a:gd name="T74" fmla="*/ 406 w 406"/>
                      <a:gd name="T75" fmla="*/ 291 h 347"/>
                      <a:gd name="T76" fmla="*/ 400 w 406"/>
                      <a:gd name="T77" fmla="*/ 297 h 347"/>
                      <a:gd name="T78" fmla="*/ 218 w 406"/>
                      <a:gd name="T79" fmla="*/ 297 h 347"/>
                      <a:gd name="T80" fmla="*/ 200 w 406"/>
                      <a:gd name="T81" fmla="*/ 279 h 347"/>
                      <a:gd name="T82" fmla="*/ 200 w 406"/>
                      <a:gd name="T83" fmla="*/ 266 h 347"/>
                      <a:gd name="T84" fmla="*/ 181 w 406"/>
                      <a:gd name="T85" fmla="*/ 247 h 347"/>
                      <a:gd name="T86" fmla="*/ 181 w 406"/>
                      <a:gd name="T87" fmla="*/ 247 h 347"/>
                      <a:gd name="T88" fmla="*/ 162 w 406"/>
                      <a:gd name="T89" fmla="*/ 266 h 347"/>
                      <a:gd name="T90" fmla="*/ 162 w 406"/>
                      <a:gd name="T91" fmla="*/ 316 h 347"/>
                      <a:gd name="T92" fmla="*/ 131 w 406"/>
                      <a:gd name="T93" fmla="*/ 347 h 34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  <a:cxn ang="0">
                        <a:pos x="T50" y="T51"/>
                      </a:cxn>
                      <a:cxn ang="0">
                        <a:pos x="T52" y="T53"/>
                      </a:cxn>
                      <a:cxn ang="0">
                        <a:pos x="T54" y="T55"/>
                      </a:cxn>
                      <a:cxn ang="0">
                        <a:pos x="T56" y="T57"/>
                      </a:cxn>
                      <a:cxn ang="0">
                        <a:pos x="T58" y="T59"/>
                      </a:cxn>
                      <a:cxn ang="0">
                        <a:pos x="T60" y="T61"/>
                      </a:cxn>
                      <a:cxn ang="0">
                        <a:pos x="T62" y="T63"/>
                      </a:cxn>
                      <a:cxn ang="0">
                        <a:pos x="T64" y="T65"/>
                      </a:cxn>
                      <a:cxn ang="0">
                        <a:pos x="T66" y="T67"/>
                      </a:cxn>
                      <a:cxn ang="0">
                        <a:pos x="T68" y="T69"/>
                      </a:cxn>
                      <a:cxn ang="0">
                        <a:pos x="T70" y="T71"/>
                      </a:cxn>
                      <a:cxn ang="0">
                        <a:pos x="T72" y="T73"/>
                      </a:cxn>
                      <a:cxn ang="0">
                        <a:pos x="T74" y="T75"/>
                      </a:cxn>
                      <a:cxn ang="0">
                        <a:pos x="T76" y="T77"/>
                      </a:cxn>
                      <a:cxn ang="0">
                        <a:pos x="T78" y="T79"/>
                      </a:cxn>
                      <a:cxn ang="0">
                        <a:pos x="T80" y="T81"/>
                      </a:cxn>
                      <a:cxn ang="0">
                        <a:pos x="T82" y="T83"/>
                      </a:cxn>
                      <a:cxn ang="0">
                        <a:pos x="T84" y="T85"/>
                      </a:cxn>
                      <a:cxn ang="0">
                        <a:pos x="T86" y="T87"/>
                      </a:cxn>
                      <a:cxn ang="0">
                        <a:pos x="T88" y="T89"/>
                      </a:cxn>
                      <a:cxn ang="0">
                        <a:pos x="T90" y="T91"/>
                      </a:cxn>
                      <a:cxn ang="0">
                        <a:pos x="T92" y="T93"/>
                      </a:cxn>
                    </a:cxnLst>
                    <a:rect l="0" t="0" r="r" b="b"/>
                    <a:pathLst>
                      <a:path w="406" h="347">
                        <a:moveTo>
                          <a:pt x="131" y="347"/>
                        </a:moveTo>
                        <a:cubicBezTo>
                          <a:pt x="131" y="347"/>
                          <a:pt x="131" y="347"/>
                          <a:pt x="131" y="347"/>
                        </a:cubicBezTo>
                        <a:cubicBezTo>
                          <a:pt x="114" y="347"/>
                          <a:pt x="100" y="333"/>
                          <a:pt x="100" y="316"/>
                        </a:cubicBezTo>
                        <a:cubicBezTo>
                          <a:pt x="100" y="266"/>
                          <a:pt x="100" y="266"/>
                          <a:pt x="100" y="266"/>
                        </a:cubicBezTo>
                        <a:cubicBezTo>
                          <a:pt x="100" y="255"/>
                          <a:pt x="91" y="247"/>
                          <a:pt x="81" y="247"/>
                        </a:cubicBezTo>
                        <a:cubicBezTo>
                          <a:pt x="81" y="247"/>
                          <a:pt x="81" y="247"/>
                          <a:pt x="81" y="247"/>
                        </a:cubicBezTo>
                        <a:cubicBezTo>
                          <a:pt x="70" y="247"/>
                          <a:pt x="62" y="255"/>
                          <a:pt x="62" y="266"/>
                        </a:cubicBezTo>
                        <a:cubicBezTo>
                          <a:pt x="62" y="316"/>
                          <a:pt x="62" y="316"/>
                          <a:pt x="62" y="316"/>
                        </a:cubicBezTo>
                        <a:cubicBezTo>
                          <a:pt x="62" y="333"/>
                          <a:pt x="48" y="347"/>
                          <a:pt x="31" y="347"/>
                        </a:cubicBezTo>
                        <a:cubicBezTo>
                          <a:pt x="14" y="347"/>
                          <a:pt x="0" y="333"/>
                          <a:pt x="0" y="316"/>
                        </a:cubicBezTo>
                        <a:cubicBezTo>
                          <a:pt x="0" y="49"/>
                          <a:pt x="0" y="49"/>
                          <a:pt x="0" y="49"/>
                        </a:cubicBezTo>
                        <a:cubicBezTo>
                          <a:pt x="0" y="33"/>
                          <a:pt x="8" y="18"/>
                          <a:pt x="21" y="10"/>
                        </a:cubicBezTo>
                        <a:cubicBezTo>
                          <a:pt x="35" y="1"/>
                          <a:pt x="51" y="0"/>
                          <a:pt x="66" y="7"/>
                        </a:cubicBezTo>
                        <a:cubicBezTo>
                          <a:pt x="78" y="12"/>
                          <a:pt x="85" y="18"/>
                          <a:pt x="85" y="18"/>
                        </a:cubicBezTo>
                        <a:cubicBezTo>
                          <a:pt x="88" y="20"/>
                          <a:pt x="88" y="24"/>
                          <a:pt x="86" y="27"/>
                        </a:cubicBezTo>
                        <a:cubicBezTo>
                          <a:pt x="84" y="29"/>
                          <a:pt x="80" y="30"/>
                          <a:pt x="78" y="27"/>
                        </a:cubicBezTo>
                        <a:cubicBezTo>
                          <a:pt x="78" y="27"/>
                          <a:pt x="72" y="23"/>
                          <a:pt x="61" y="18"/>
                        </a:cubicBezTo>
                        <a:cubicBezTo>
                          <a:pt x="50" y="13"/>
                          <a:pt x="38" y="13"/>
                          <a:pt x="28" y="20"/>
                        </a:cubicBezTo>
                        <a:cubicBezTo>
                          <a:pt x="18" y="26"/>
                          <a:pt x="12" y="37"/>
                          <a:pt x="12" y="49"/>
                        </a:cubicBezTo>
                        <a:cubicBezTo>
                          <a:pt x="12" y="316"/>
                          <a:pt x="12" y="316"/>
                          <a:pt x="12" y="316"/>
                        </a:cubicBezTo>
                        <a:cubicBezTo>
                          <a:pt x="12" y="326"/>
                          <a:pt x="20" y="335"/>
                          <a:pt x="31" y="335"/>
                        </a:cubicBezTo>
                        <a:cubicBezTo>
                          <a:pt x="41" y="335"/>
                          <a:pt x="50" y="326"/>
                          <a:pt x="50" y="316"/>
                        </a:cubicBezTo>
                        <a:cubicBezTo>
                          <a:pt x="50" y="266"/>
                          <a:pt x="50" y="266"/>
                          <a:pt x="50" y="266"/>
                        </a:cubicBezTo>
                        <a:cubicBezTo>
                          <a:pt x="50" y="249"/>
                          <a:pt x="63" y="235"/>
                          <a:pt x="81" y="235"/>
                        </a:cubicBezTo>
                        <a:cubicBezTo>
                          <a:pt x="81" y="235"/>
                          <a:pt x="81" y="235"/>
                          <a:pt x="81" y="235"/>
                        </a:cubicBezTo>
                        <a:cubicBezTo>
                          <a:pt x="98" y="235"/>
                          <a:pt x="112" y="249"/>
                          <a:pt x="112" y="266"/>
                        </a:cubicBezTo>
                        <a:cubicBezTo>
                          <a:pt x="112" y="316"/>
                          <a:pt x="112" y="316"/>
                          <a:pt x="112" y="316"/>
                        </a:cubicBezTo>
                        <a:cubicBezTo>
                          <a:pt x="112" y="326"/>
                          <a:pt x="120" y="335"/>
                          <a:pt x="131" y="335"/>
                        </a:cubicBezTo>
                        <a:cubicBezTo>
                          <a:pt x="131" y="335"/>
                          <a:pt x="131" y="335"/>
                          <a:pt x="131" y="335"/>
                        </a:cubicBezTo>
                        <a:cubicBezTo>
                          <a:pt x="142" y="335"/>
                          <a:pt x="150" y="326"/>
                          <a:pt x="150" y="316"/>
                        </a:cubicBezTo>
                        <a:cubicBezTo>
                          <a:pt x="150" y="266"/>
                          <a:pt x="150" y="266"/>
                          <a:pt x="150" y="266"/>
                        </a:cubicBezTo>
                        <a:cubicBezTo>
                          <a:pt x="150" y="249"/>
                          <a:pt x="164" y="235"/>
                          <a:pt x="181" y="235"/>
                        </a:cubicBezTo>
                        <a:cubicBezTo>
                          <a:pt x="181" y="235"/>
                          <a:pt x="181" y="235"/>
                          <a:pt x="181" y="235"/>
                        </a:cubicBezTo>
                        <a:cubicBezTo>
                          <a:pt x="199" y="235"/>
                          <a:pt x="212" y="249"/>
                          <a:pt x="212" y="266"/>
                        </a:cubicBezTo>
                        <a:cubicBezTo>
                          <a:pt x="212" y="279"/>
                          <a:pt x="212" y="279"/>
                          <a:pt x="212" y="279"/>
                        </a:cubicBezTo>
                        <a:cubicBezTo>
                          <a:pt x="212" y="282"/>
                          <a:pt x="215" y="285"/>
                          <a:pt x="218" y="285"/>
                        </a:cubicBezTo>
                        <a:cubicBezTo>
                          <a:pt x="400" y="285"/>
                          <a:pt x="400" y="285"/>
                          <a:pt x="400" y="285"/>
                        </a:cubicBezTo>
                        <a:cubicBezTo>
                          <a:pt x="404" y="285"/>
                          <a:pt x="406" y="287"/>
                          <a:pt x="406" y="291"/>
                        </a:cubicBezTo>
                        <a:cubicBezTo>
                          <a:pt x="406" y="294"/>
                          <a:pt x="404" y="297"/>
                          <a:pt x="400" y="297"/>
                        </a:cubicBezTo>
                        <a:cubicBezTo>
                          <a:pt x="218" y="297"/>
                          <a:pt x="218" y="297"/>
                          <a:pt x="218" y="297"/>
                        </a:cubicBezTo>
                        <a:cubicBezTo>
                          <a:pt x="208" y="297"/>
                          <a:pt x="200" y="289"/>
                          <a:pt x="200" y="279"/>
                        </a:cubicBezTo>
                        <a:cubicBezTo>
                          <a:pt x="200" y="266"/>
                          <a:pt x="200" y="266"/>
                          <a:pt x="200" y="266"/>
                        </a:cubicBezTo>
                        <a:cubicBezTo>
                          <a:pt x="200" y="255"/>
                          <a:pt x="192" y="247"/>
                          <a:pt x="181" y="247"/>
                        </a:cubicBezTo>
                        <a:cubicBezTo>
                          <a:pt x="181" y="247"/>
                          <a:pt x="181" y="247"/>
                          <a:pt x="181" y="247"/>
                        </a:cubicBezTo>
                        <a:cubicBezTo>
                          <a:pt x="171" y="247"/>
                          <a:pt x="162" y="255"/>
                          <a:pt x="162" y="266"/>
                        </a:cubicBezTo>
                        <a:cubicBezTo>
                          <a:pt x="162" y="316"/>
                          <a:pt x="162" y="316"/>
                          <a:pt x="162" y="316"/>
                        </a:cubicBezTo>
                        <a:cubicBezTo>
                          <a:pt x="162" y="333"/>
                          <a:pt x="148" y="347"/>
                          <a:pt x="131" y="347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3297" tIns="46649" rIns="93297" bIns="46649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ru-RU" sz="1632"/>
                  </a:p>
                </p:txBody>
              </p:sp>
            </p:grpSp>
            <p:grpSp>
              <p:nvGrpSpPr>
                <p:cNvPr id="1242" name="Группа 1241">
                  <a:extLst>
                    <a:ext uri="{FF2B5EF4-FFF2-40B4-BE49-F238E27FC236}">
                      <a16:creationId xmlns:a16="http://schemas.microsoft.com/office/drawing/2014/main" id="{CCB186A3-05BD-4E43-8BCF-1A16035D30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514932" y="2792499"/>
                  <a:ext cx="372716" cy="170740"/>
                  <a:chOff x="3529012" y="2237577"/>
                  <a:chExt cx="4886325" cy="2238385"/>
                </a:xfrm>
                <a:grpFill/>
              </p:grpSpPr>
              <p:sp>
                <p:nvSpPr>
                  <p:cNvPr id="1243" name="Полилиния: фигура 460">
                    <a:extLst>
                      <a:ext uri="{FF2B5EF4-FFF2-40B4-BE49-F238E27FC236}">
                        <a16:creationId xmlns:a16="http://schemas.microsoft.com/office/drawing/2014/main" id="{7644F2E1-0136-40AC-86E6-D29E73A271A0}"/>
                      </a:ext>
                    </a:extLst>
                  </p:cNvPr>
                  <p:cNvSpPr/>
                  <p:nvPr/>
                </p:nvSpPr>
                <p:spPr>
                  <a:xfrm>
                    <a:off x="6942772" y="3656812"/>
                    <a:ext cx="819150" cy="819150"/>
                  </a:xfrm>
                  <a:custGeom>
                    <a:avLst/>
                    <a:gdLst>
                      <a:gd name="connsiteX0" fmla="*/ 413547 w 819150"/>
                      <a:gd name="connsiteY0" fmla="*/ 7144 h 819150"/>
                      <a:gd name="connsiteX1" fmla="*/ 7144 w 819150"/>
                      <a:gd name="connsiteY1" fmla="*/ 413547 h 819150"/>
                      <a:gd name="connsiteX2" fmla="*/ 413547 w 819150"/>
                      <a:gd name="connsiteY2" fmla="*/ 819950 h 819150"/>
                      <a:gd name="connsiteX3" fmla="*/ 819950 w 819150"/>
                      <a:gd name="connsiteY3" fmla="*/ 413547 h 819150"/>
                      <a:gd name="connsiteX4" fmla="*/ 413547 w 819150"/>
                      <a:gd name="connsiteY4" fmla="*/ 7144 h 819150"/>
                      <a:gd name="connsiteX5" fmla="*/ 413547 w 819150"/>
                      <a:gd name="connsiteY5" fmla="*/ 657387 h 819150"/>
                      <a:gd name="connsiteX6" fmla="*/ 169707 w 819150"/>
                      <a:gd name="connsiteY6" fmla="*/ 413547 h 819150"/>
                      <a:gd name="connsiteX7" fmla="*/ 413547 w 819150"/>
                      <a:gd name="connsiteY7" fmla="*/ 169707 h 819150"/>
                      <a:gd name="connsiteX8" fmla="*/ 657387 w 819150"/>
                      <a:gd name="connsiteY8" fmla="*/ 413547 h 819150"/>
                      <a:gd name="connsiteX9" fmla="*/ 413547 w 819150"/>
                      <a:gd name="connsiteY9" fmla="*/ 657387 h 81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19150" h="819150">
                        <a:moveTo>
                          <a:pt x="413547" y="7144"/>
                        </a:moveTo>
                        <a:cubicBezTo>
                          <a:pt x="189462" y="7144"/>
                          <a:pt x="7144" y="189452"/>
                          <a:pt x="7144" y="413547"/>
                        </a:cubicBezTo>
                        <a:cubicBezTo>
                          <a:pt x="7144" y="637632"/>
                          <a:pt x="189452" y="819950"/>
                          <a:pt x="413547" y="819950"/>
                        </a:cubicBezTo>
                        <a:cubicBezTo>
                          <a:pt x="637632" y="819950"/>
                          <a:pt x="819950" y="637642"/>
                          <a:pt x="819950" y="413547"/>
                        </a:cubicBezTo>
                        <a:cubicBezTo>
                          <a:pt x="819941" y="189462"/>
                          <a:pt x="637632" y="7144"/>
                          <a:pt x="413547" y="7144"/>
                        </a:cubicBezTo>
                        <a:close/>
                        <a:moveTo>
                          <a:pt x="413547" y="657387"/>
                        </a:moveTo>
                        <a:cubicBezTo>
                          <a:pt x="279111" y="657387"/>
                          <a:pt x="169707" y="547983"/>
                          <a:pt x="169707" y="413547"/>
                        </a:cubicBezTo>
                        <a:cubicBezTo>
                          <a:pt x="169707" y="279111"/>
                          <a:pt x="279111" y="169707"/>
                          <a:pt x="413547" y="169707"/>
                        </a:cubicBezTo>
                        <a:cubicBezTo>
                          <a:pt x="547983" y="169707"/>
                          <a:pt x="657387" y="279111"/>
                          <a:pt x="657387" y="413547"/>
                        </a:cubicBezTo>
                        <a:cubicBezTo>
                          <a:pt x="657387" y="547983"/>
                          <a:pt x="547983" y="657387"/>
                          <a:pt x="413547" y="657387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632"/>
                  </a:p>
                </p:txBody>
              </p:sp>
              <p:sp>
                <p:nvSpPr>
                  <p:cNvPr id="1244" name="Полилиния: фигура 461">
                    <a:extLst>
                      <a:ext uri="{FF2B5EF4-FFF2-40B4-BE49-F238E27FC236}">
                        <a16:creationId xmlns:a16="http://schemas.microsoft.com/office/drawing/2014/main" id="{2B216B6A-4291-4BA4-997E-B387CD28C216}"/>
                      </a:ext>
                    </a:extLst>
                  </p:cNvPr>
                  <p:cNvSpPr/>
                  <p:nvPr/>
                </p:nvSpPr>
                <p:spPr>
                  <a:xfrm>
                    <a:off x="4179246" y="3656812"/>
                    <a:ext cx="819150" cy="819150"/>
                  </a:xfrm>
                  <a:custGeom>
                    <a:avLst/>
                    <a:gdLst>
                      <a:gd name="connsiteX0" fmla="*/ 413547 w 819150"/>
                      <a:gd name="connsiteY0" fmla="*/ 7144 h 819150"/>
                      <a:gd name="connsiteX1" fmla="*/ 7144 w 819150"/>
                      <a:gd name="connsiteY1" fmla="*/ 413547 h 819150"/>
                      <a:gd name="connsiteX2" fmla="*/ 413547 w 819150"/>
                      <a:gd name="connsiteY2" fmla="*/ 819950 h 819150"/>
                      <a:gd name="connsiteX3" fmla="*/ 819950 w 819150"/>
                      <a:gd name="connsiteY3" fmla="*/ 413547 h 819150"/>
                      <a:gd name="connsiteX4" fmla="*/ 413547 w 819150"/>
                      <a:gd name="connsiteY4" fmla="*/ 7144 h 819150"/>
                      <a:gd name="connsiteX5" fmla="*/ 413547 w 819150"/>
                      <a:gd name="connsiteY5" fmla="*/ 657387 h 819150"/>
                      <a:gd name="connsiteX6" fmla="*/ 169707 w 819150"/>
                      <a:gd name="connsiteY6" fmla="*/ 413547 h 819150"/>
                      <a:gd name="connsiteX7" fmla="*/ 413547 w 819150"/>
                      <a:gd name="connsiteY7" fmla="*/ 169707 h 819150"/>
                      <a:gd name="connsiteX8" fmla="*/ 657387 w 819150"/>
                      <a:gd name="connsiteY8" fmla="*/ 413547 h 819150"/>
                      <a:gd name="connsiteX9" fmla="*/ 413547 w 819150"/>
                      <a:gd name="connsiteY9" fmla="*/ 657387 h 81915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19150" h="819150">
                        <a:moveTo>
                          <a:pt x="413547" y="7144"/>
                        </a:moveTo>
                        <a:cubicBezTo>
                          <a:pt x="189462" y="7144"/>
                          <a:pt x="7144" y="189452"/>
                          <a:pt x="7144" y="413547"/>
                        </a:cubicBezTo>
                        <a:cubicBezTo>
                          <a:pt x="7144" y="637632"/>
                          <a:pt x="189452" y="819950"/>
                          <a:pt x="413547" y="819950"/>
                        </a:cubicBezTo>
                        <a:cubicBezTo>
                          <a:pt x="637632" y="819950"/>
                          <a:pt x="819950" y="637642"/>
                          <a:pt x="819950" y="413547"/>
                        </a:cubicBezTo>
                        <a:cubicBezTo>
                          <a:pt x="819950" y="189462"/>
                          <a:pt x="637642" y="7144"/>
                          <a:pt x="413547" y="7144"/>
                        </a:cubicBezTo>
                        <a:close/>
                        <a:moveTo>
                          <a:pt x="413547" y="657387"/>
                        </a:moveTo>
                        <a:cubicBezTo>
                          <a:pt x="279111" y="657387"/>
                          <a:pt x="169707" y="547983"/>
                          <a:pt x="169707" y="413547"/>
                        </a:cubicBezTo>
                        <a:cubicBezTo>
                          <a:pt x="169707" y="279111"/>
                          <a:pt x="279111" y="169707"/>
                          <a:pt x="413547" y="169707"/>
                        </a:cubicBezTo>
                        <a:cubicBezTo>
                          <a:pt x="547983" y="169707"/>
                          <a:pt x="657387" y="279111"/>
                          <a:pt x="657387" y="413547"/>
                        </a:cubicBezTo>
                        <a:cubicBezTo>
                          <a:pt x="657387" y="547983"/>
                          <a:pt x="547983" y="657387"/>
                          <a:pt x="413547" y="657387"/>
                        </a:cubicBez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632"/>
                  </a:p>
                </p:txBody>
              </p:sp>
              <p:sp>
                <p:nvSpPr>
                  <p:cNvPr id="1245" name="Полилиния: фигура 462">
                    <a:extLst>
                      <a:ext uri="{FF2B5EF4-FFF2-40B4-BE49-F238E27FC236}">
                        <a16:creationId xmlns:a16="http://schemas.microsoft.com/office/drawing/2014/main" id="{C28A74F9-1DE4-44A3-AF26-6D8C6B855145}"/>
                      </a:ext>
                    </a:extLst>
                  </p:cNvPr>
                  <p:cNvSpPr/>
                  <p:nvPr/>
                </p:nvSpPr>
                <p:spPr>
                  <a:xfrm>
                    <a:off x="3529012" y="2237577"/>
                    <a:ext cx="4886325" cy="1914525"/>
                  </a:xfrm>
                  <a:custGeom>
                    <a:avLst/>
                    <a:gdLst>
                      <a:gd name="connsiteX0" fmla="*/ 4802667 w 4886325"/>
                      <a:gd name="connsiteY0" fmla="*/ 1426379 h 1914525"/>
                      <a:gd name="connsiteX1" fmla="*/ 4802667 w 4886325"/>
                      <a:gd name="connsiteY1" fmla="*/ 938699 h 1914525"/>
                      <a:gd name="connsiteX2" fmla="*/ 4747070 w 4886325"/>
                      <a:gd name="connsiteY2" fmla="*/ 861565 h 1914525"/>
                      <a:gd name="connsiteX3" fmla="*/ 4288403 w 4886325"/>
                      <a:gd name="connsiteY3" fmla="*/ 708680 h 1914525"/>
                      <a:gd name="connsiteX4" fmla="*/ 3353600 w 4886325"/>
                      <a:gd name="connsiteY4" fmla="*/ 45844 h 1914525"/>
                      <a:gd name="connsiteX5" fmla="*/ 3350676 w 4886325"/>
                      <a:gd name="connsiteY5" fmla="*/ 45359 h 1914525"/>
                      <a:gd name="connsiteX6" fmla="*/ 1187329 w 4886325"/>
                      <a:gd name="connsiteY6" fmla="*/ 695192 h 1914525"/>
                      <a:gd name="connsiteX7" fmla="*/ 88421 w 4886325"/>
                      <a:gd name="connsiteY7" fmla="*/ 1182539 h 1914525"/>
                      <a:gd name="connsiteX8" fmla="*/ 88421 w 4886325"/>
                      <a:gd name="connsiteY8" fmla="*/ 1426379 h 1914525"/>
                      <a:gd name="connsiteX9" fmla="*/ 7144 w 4886325"/>
                      <a:gd name="connsiteY9" fmla="*/ 1507656 h 1914525"/>
                      <a:gd name="connsiteX10" fmla="*/ 7144 w 4886325"/>
                      <a:gd name="connsiteY10" fmla="*/ 1832773 h 1914525"/>
                      <a:gd name="connsiteX11" fmla="*/ 88421 w 4886325"/>
                      <a:gd name="connsiteY11" fmla="*/ 1914049 h 1914525"/>
                      <a:gd name="connsiteX12" fmla="*/ 413537 w 4886325"/>
                      <a:gd name="connsiteY12" fmla="*/ 1914049 h 1914525"/>
                      <a:gd name="connsiteX13" fmla="*/ 494814 w 4886325"/>
                      <a:gd name="connsiteY13" fmla="*/ 1832773 h 1914525"/>
                      <a:gd name="connsiteX14" fmla="*/ 1063771 w 4886325"/>
                      <a:gd name="connsiteY14" fmla="*/ 1263816 h 1914525"/>
                      <a:gd name="connsiteX15" fmla="*/ 1632728 w 4886325"/>
                      <a:gd name="connsiteY15" fmla="*/ 1832773 h 1914525"/>
                      <a:gd name="connsiteX16" fmla="*/ 1714005 w 4886325"/>
                      <a:gd name="connsiteY16" fmla="*/ 1914049 h 1914525"/>
                      <a:gd name="connsiteX17" fmla="*/ 3177045 w 4886325"/>
                      <a:gd name="connsiteY17" fmla="*/ 1914049 h 1914525"/>
                      <a:gd name="connsiteX18" fmla="*/ 3258322 w 4886325"/>
                      <a:gd name="connsiteY18" fmla="*/ 1832773 h 1914525"/>
                      <a:gd name="connsiteX19" fmla="*/ 3827278 w 4886325"/>
                      <a:gd name="connsiteY19" fmla="*/ 1263816 h 1914525"/>
                      <a:gd name="connsiteX20" fmla="*/ 4396235 w 4886325"/>
                      <a:gd name="connsiteY20" fmla="*/ 1832773 h 1914525"/>
                      <a:gd name="connsiteX21" fmla="*/ 4477512 w 4886325"/>
                      <a:gd name="connsiteY21" fmla="*/ 1914049 h 1914525"/>
                      <a:gd name="connsiteX22" fmla="*/ 4802629 w 4886325"/>
                      <a:gd name="connsiteY22" fmla="*/ 1914049 h 1914525"/>
                      <a:gd name="connsiteX23" fmla="*/ 4883906 w 4886325"/>
                      <a:gd name="connsiteY23" fmla="*/ 1832773 h 1914525"/>
                      <a:gd name="connsiteX24" fmla="*/ 4883906 w 4886325"/>
                      <a:gd name="connsiteY24" fmla="*/ 1507656 h 1914525"/>
                      <a:gd name="connsiteX25" fmla="*/ 4802667 w 4886325"/>
                      <a:gd name="connsiteY25" fmla="*/ 1426379 h 1914525"/>
                      <a:gd name="connsiteX26" fmla="*/ 3750002 w 4886325"/>
                      <a:gd name="connsiteY26" fmla="*/ 358036 h 1914525"/>
                      <a:gd name="connsiteX27" fmla="*/ 4087635 w 4886325"/>
                      <a:gd name="connsiteY27" fmla="*/ 694859 h 1914525"/>
                      <a:gd name="connsiteX28" fmla="*/ 3746830 w 4886325"/>
                      <a:gd name="connsiteY28" fmla="*/ 694859 h 1914525"/>
                      <a:gd name="connsiteX29" fmla="*/ 3750002 w 4886325"/>
                      <a:gd name="connsiteY29" fmla="*/ 358036 h 1914525"/>
                      <a:gd name="connsiteX30" fmla="*/ 2770661 w 4886325"/>
                      <a:gd name="connsiteY30" fmla="*/ 169707 h 1914525"/>
                      <a:gd name="connsiteX31" fmla="*/ 3327026 w 4886325"/>
                      <a:gd name="connsiteY31" fmla="*/ 206284 h 1914525"/>
                      <a:gd name="connsiteX32" fmla="*/ 3588258 w 4886325"/>
                      <a:gd name="connsiteY32" fmla="*/ 278378 h 1914525"/>
                      <a:gd name="connsiteX33" fmla="*/ 3584277 w 4886325"/>
                      <a:gd name="connsiteY33" fmla="*/ 694935 h 1914525"/>
                      <a:gd name="connsiteX34" fmla="*/ 2770661 w 4886325"/>
                      <a:gd name="connsiteY34" fmla="*/ 694935 h 1914525"/>
                      <a:gd name="connsiteX35" fmla="*/ 2770661 w 4886325"/>
                      <a:gd name="connsiteY35" fmla="*/ 169707 h 1914525"/>
                      <a:gd name="connsiteX36" fmla="*/ 2608107 w 4886325"/>
                      <a:gd name="connsiteY36" fmla="*/ 176623 h 1914525"/>
                      <a:gd name="connsiteX37" fmla="*/ 2608107 w 4886325"/>
                      <a:gd name="connsiteY37" fmla="*/ 694945 h 1914525"/>
                      <a:gd name="connsiteX38" fmla="*/ 1406947 w 4886325"/>
                      <a:gd name="connsiteY38" fmla="*/ 694945 h 1914525"/>
                      <a:gd name="connsiteX39" fmla="*/ 2608107 w 4886325"/>
                      <a:gd name="connsiteY39" fmla="*/ 176623 h 1914525"/>
                      <a:gd name="connsiteX40" fmla="*/ 4721381 w 4886325"/>
                      <a:gd name="connsiteY40" fmla="*/ 1751505 h 1914525"/>
                      <a:gd name="connsiteX41" fmla="*/ 4554350 w 4886325"/>
                      <a:gd name="connsiteY41" fmla="*/ 1751505 h 1914525"/>
                      <a:gd name="connsiteX42" fmla="*/ 3827298 w 4886325"/>
                      <a:gd name="connsiteY42" fmla="*/ 1101262 h 1914525"/>
                      <a:gd name="connsiteX43" fmla="*/ 3100245 w 4886325"/>
                      <a:gd name="connsiteY43" fmla="*/ 1751505 h 1914525"/>
                      <a:gd name="connsiteX44" fmla="*/ 1790833 w 4886325"/>
                      <a:gd name="connsiteY44" fmla="*/ 1751505 h 1914525"/>
                      <a:gd name="connsiteX45" fmla="*/ 1063781 w 4886325"/>
                      <a:gd name="connsiteY45" fmla="*/ 1101262 h 1914525"/>
                      <a:gd name="connsiteX46" fmla="*/ 336728 w 4886325"/>
                      <a:gd name="connsiteY46" fmla="*/ 1751505 h 1914525"/>
                      <a:gd name="connsiteX47" fmla="*/ 169707 w 4886325"/>
                      <a:gd name="connsiteY47" fmla="*/ 1751505 h 1914525"/>
                      <a:gd name="connsiteX48" fmla="*/ 169707 w 4886325"/>
                      <a:gd name="connsiteY48" fmla="*/ 1588942 h 1914525"/>
                      <a:gd name="connsiteX49" fmla="*/ 250984 w 4886325"/>
                      <a:gd name="connsiteY49" fmla="*/ 1507665 h 1914525"/>
                      <a:gd name="connsiteX50" fmla="*/ 250984 w 4886325"/>
                      <a:gd name="connsiteY50" fmla="*/ 1263825 h 1914525"/>
                      <a:gd name="connsiteX51" fmla="*/ 332261 w 4886325"/>
                      <a:gd name="connsiteY51" fmla="*/ 1263825 h 1914525"/>
                      <a:gd name="connsiteX52" fmla="*/ 413537 w 4886325"/>
                      <a:gd name="connsiteY52" fmla="*/ 1182548 h 1914525"/>
                      <a:gd name="connsiteX53" fmla="*/ 332261 w 4886325"/>
                      <a:gd name="connsiteY53" fmla="*/ 1101272 h 1914525"/>
                      <a:gd name="connsiteX54" fmla="*/ 290160 w 4886325"/>
                      <a:gd name="connsiteY54" fmla="*/ 1101272 h 1914525"/>
                      <a:gd name="connsiteX55" fmla="*/ 1226344 w 4886325"/>
                      <a:gd name="connsiteY55" fmla="*/ 857432 h 1914525"/>
                      <a:gd name="connsiteX56" fmla="*/ 4220452 w 4886325"/>
                      <a:gd name="connsiteY56" fmla="*/ 857432 h 1914525"/>
                      <a:gd name="connsiteX57" fmla="*/ 4640104 w 4886325"/>
                      <a:gd name="connsiteY57" fmla="*/ 997316 h 1914525"/>
                      <a:gd name="connsiteX58" fmla="*/ 4640104 w 4886325"/>
                      <a:gd name="connsiteY58" fmla="*/ 1101272 h 1914525"/>
                      <a:gd name="connsiteX59" fmla="*/ 4558827 w 4886325"/>
                      <a:gd name="connsiteY59" fmla="*/ 1101272 h 1914525"/>
                      <a:gd name="connsiteX60" fmla="*/ 4477550 w 4886325"/>
                      <a:gd name="connsiteY60" fmla="*/ 1182548 h 1914525"/>
                      <a:gd name="connsiteX61" fmla="*/ 4558827 w 4886325"/>
                      <a:gd name="connsiteY61" fmla="*/ 1263825 h 1914525"/>
                      <a:gd name="connsiteX62" fmla="*/ 4640104 w 4886325"/>
                      <a:gd name="connsiteY62" fmla="*/ 1263825 h 1914525"/>
                      <a:gd name="connsiteX63" fmla="*/ 4640104 w 4886325"/>
                      <a:gd name="connsiteY63" fmla="*/ 1507665 h 1914525"/>
                      <a:gd name="connsiteX64" fmla="*/ 4721381 w 4886325"/>
                      <a:gd name="connsiteY64" fmla="*/ 1588942 h 1914525"/>
                      <a:gd name="connsiteX65" fmla="*/ 4721381 w 4886325"/>
                      <a:gd name="connsiteY65" fmla="*/ 1751505 h 1914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</a:cxnLst>
                    <a:rect l="l" t="t" r="r" b="b"/>
                    <a:pathLst>
                      <a:path w="4886325" h="1914525">
                        <a:moveTo>
                          <a:pt x="4802667" y="1426379"/>
                        </a:moveTo>
                        <a:lnTo>
                          <a:pt x="4802667" y="938699"/>
                        </a:lnTo>
                        <a:cubicBezTo>
                          <a:pt x="4802667" y="903666"/>
                          <a:pt x="4780312" y="872614"/>
                          <a:pt x="4747070" y="861565"/>
                        </a:cubicBezTo>
                        <a:lnTo>
                          <a:pt x="4288403" y="708680"/>
                        </a:lnTo>
                        <a:cubicBezTo>
                          <a:pt x="4115686" y="416157"/>
                          <a:pt x="3878266" y="137770"/>
                          <a:pt x="3353600" y="45844"/>
                        </a:cubicBezTo>
                        <a:cubicBezTo>
                          <a:pt x="3352629" y="45682"/>
                          <a:pt x="3351648" y="45521"/>
                          <a:pt x="3350676" y="45359"/>
                        </a:cubicBezTo>
                        <a:cubicBezTo>
                          <a:pt x="2381822" y="-88592"/>
                          <a:pt x="1654359" y="129969"/>
                          <a:pt x="1187329" y="695192"/>
                        </a:cubicBezTo>
                        <a:cubicBezTo>
                          <a:pt x="647386" y="702993"/>
                          <a:pt x="88421" y="873272"/>
                          <a:pt x="88421" y="1182539"/>
                        </a:cubicBezTo>
                        <a:lnTo>
                          <a:pt x="88421" y="1426379"/>
                        </a:lnTo>
                        <a:cubicBezTo>
                          <a:pt x="43558" y="1426379"/>
                          <a:pt x="7144" y="1462793"/>
                          <a:pt x="7144" y="1507656"/>
                        </a:cubicBezTo>
                        <a:lnTo>
                          <a:pt x="7144" y="1832773"/>
                        </a:lnTo>
                        <a:cubicBezTo>
                          <a:pt x="7144" y="1877635"/>
                          <a:pt x="43558" y="1914049"/>
                          <a:pt x="88421" y="1914049"/>
                        </a:cubicBezTo>
                        <a:lnTo>
                          <a:pt x="413537" y="1914049"/>
                        </a:lnTo>
                        <a:cubicBezTo>
                          <a:pt x="458400" y="1914049"/>
                          <a:pt x="494814" y="1877635"/>
                          <a:pt x="494814" y="1832773"/>
                        </a:cubicBezTo>
                        <a:cubicBezTo>
                          <a:pt x="494814" y="1519029"/>
                          <a:pt x="750037" y="1263816"/>
                          <a:pt x="1063771" y="1263816"/>
                        </a:cubicBezTo>
                        <a:cubicBezTo>
                          <a:pt x="1377506" y="1263816"/>
                          <a:pt x="1632728" y="1519038"/>
                          <a:pt x="1632728" y="1832773"/>
                        </a:cubicBezTo>
                        <a:cubicBezTo>
                          <a:pt x="1632728" y="1877635"/>
                          <a:pt x="1669142" y="1914049"/>
                          <a:pt x="1714005" y="1914049"/>
                        </a:cubicBezTo>
                        <a:lnTo>
                          <a:pt x="3177045" y="1914049"/>
                        </a:lnTo>
                        <a:cubicBezTo>
                          <a:pt x="3221908" y="1914049"/>
                          <a:pt x="3258322" y="1877635"/>
                          <a:pt x="3258322" y="1832773"/>
                        </a:cubicBezTo>
                        <a:cubicBezTo>
                          <a:pt x="3258322" y="1519029"/>
                          <a:pt x="3513544" y="1263816"/>
                          <a:pt x="3827278" y="1263816"/>
                        </a:cubicBezTo>
                        <a:cubicBezTo>
                          <a:pt x="4141022" y="1263816"/>
                          <a:pt x="4396235" y="1519038"/>
                          <a:pt x="4396235" y="1832773"/>
                        </a:cubicBezTo>
                        <a:cubicBezTo>
                          <a:pt x="4396235" y="1877635"/>
                          <a:pt x="4432649" y="1914049"/>
                          <a:pt x="4477512" y="1914049"/>
                        </a:cubicBezTo>
                        <a:lnTo>
                          <a:pt x="4802629" y="1914049"/>
                        </a:lnTo>
                        <a:cubicBezTo>
                          <a:pt x="4847492" y="1914049"/>
                          <a:pt x="4883906" y="1877635"/>
                          <a:pt x="4883906" y="1832773"/>
                        </a:cubicBezTo>
                        <a:lnTo>
                          <a:pt x="4883906" y="1507656"/>
                        </a:lnTo>
                        <a:cubicBezTo>
                          <a:pt x="4883944" y="1462793"/>
                          <a:pt x="4847530" y="1426379"/>
                          <a:pt x="4802667" y="1426379"/>
                        </a:cubicBezTo>
                        <a:close/>
                        <a:moveTo>
                          <a:pt x="3750002" y="358036"/>
                        </a:moveTo>
                        <a:cubicBezTo>
                          <a:pt x="3891182" y="444599"/>
                          <a:pt x="3996366" y="558880"/>
                          <a:pt x="4087635" y="694859"/>
                        </a:cubicBezTo>
                        <a:lnTo>
                          <a:pt x="3746830" y="694859"/>
                        </a:lnTo>
                        <a:lnTo>
                          <a:pt x="3750002" y="358036"/>
                        </a:lnTo>
                        <a:close/>
                        <a:moveTo>
                          <a:pt x="2770661" y="169707"/>
                        </a:moveTo>
                        <a:cubicBezTo>
                          <a:pt x="2944520" y="167355"/>
                          <a:pt x="3129429" y="178975"/>
                          <a:pt x="3327026" y="206284"/>
                        </a:cubicBezTo>
                        <a:cubicBezTo>
                          <a:pt x="3424885" y="223514"/>
                          <a:pt x="3510877" y="247984"/>
                          <a:pt x="3588258" y="278378"/>
                        </a:cubicBezTo>
                        <a:lnTo>
                          <a:pt x="3584277" y="694935"/>
                        </a:lnTo>
                        <a:lnTo>
                          <a:pt x="2770661" y="694935"/>
                        </a:lnTo>
                        <a:lnTo>
                          <a:pt x="2770661" y="169707"/>
                        </a:lnTo>
                        <a:close/>
                        <a:moveTo>
                          <a:pt x="2608107" y="176623"/>
                        </a:moveTo>
                        <a:lnTo>
                          <a:pt x="2608107" y="694945"/>
                        </a:lnTo>
                        <a:lnTo>
                          <a:pt x="1406947" y="694945"/>
                        </a:lnTo>
                        <a:cubicBezTo>
                          <a:pt x="1708252" y="384125"/>
                          <a:pt x="2105549" y="212380"/>
                          <a:pt x="2608107" y="176623"/>
                        </a:cubicBezTo>
                        <a:close/>
                        <a:moveTo>
                          <a:pt x="4721381" y="1751505"/>
                        </a:moveTo>
                        <a:lnTo>
                          <a:pt x="4554350" y="1751505"/>
                        </a:lnTo>
                        <a:cubicBezTo>
                          <a:pt x="4513793" y="1386231"/>
                          <a:pt x="4203221" y="1101262"/>
                          <a:pt x="3827298" y="1101262"/>
                        </a:cubicBezTo>
                        <a:cubicBezTo>
                          <a:pt x="3451374" y="1101262"/>
                          <a:pt x="3140802" y="1386231"/>
                          <a:pt x="3100245" y="1751505"/>
                        </a:cubicBezTo>
                        <a:lnTo>
                          <a:pt x="1790833" y="1751505"/>
                        </a:lnTo>
                        <a:cubicBezTo>
                          <a:pt x="1750276" y="1386231"/>
                          <a:pt x="1439704" y="1101262"/>
                          <a:pt x="1063781" y="1101262"/>
                        </a:cubicBezTo>
                        <a:cubicBezTo>
                          <a:pt x="687857" y="1101262"/>
                          <a:pt x="377285" y="1386231"/>
                          <a:pt x="336728" y="1751505"/>
                        </a:cubicBezTo>
                        <a:lnTo>
                          <a:pt x="169707" y="1751505"/>
                        </a:lnTo>
                        <a:lnTo>
                          <a:pt x="169707" y="1588942"/>
                        </a:lnTo>
                        <a:cubicBezTo>
                          <a:pt x="214570" y="1588942"/>
                          <a:pt x="250984" y="1552528"/>
                          <a:pt x="250984" y="1507665"/>
                        </a:cubicBezTo>
                        <a:lnTo>
                          <a:pt x="250984" y="1263825"/>
                        </a:lnTo>
                        <a:lnTo>
                          <a:pt x="332261" y="1263825"/>
                        </a:lnTo>
                        <a:cubicBezTo>
                          <a:pt x="377123" y="1263825"/>
                          <a:pt x="413537" y="1227411"/>
                          <a:pt x="413537" y="1182548"/>
                        </a:cubicBezTo>
                        <a:cubicBezTo>
                          <a:pt x="413537" y="1137686"/>
                          <a:pt x="377123" y="1101272"/>
                          <a:pt x="332261" y="1101272"/>
                        </a:cubicBezTo>
                        <a:lnTo>
                          <a:pt x="290160" y="1101272"/>
                        </a:lnTo>
                        <a:cubicBezTo>
                          <a:pt x="400136" y="981876"/>
                          <a:pt x="736549" y="857432"/>
                          <a:pt x="1226344" y="857432"/>
                        </a:cubicBezTo>
                        <a:lnTo>
                          <a:pt x="4220452" y="857432"/>
                        </a:lnTo>
                        <a:lnTo>
                          <a:pt x="4640104" y="997316"/>
                        </a:lnTo>
                        <a:lnTo>
                          <a:pt x="4640104" y="1101272"/>
                        </a:lnTo>
                        <a:lnTo>
                          <a:pt x="4558827" y="1101272"/>
                        </a:lnTo>
                        <a:cubicBezTo>
                          <a:pt x="4513965" y="1101272"/>
                          <a:pt x="4477550" y="1137686"/>
                          <a:pt x="4477550" y="1182548"/>
                        </a:cubicBezTo>
                        <a:cubicBezTo>
                          <a:pt x="4477550" y="1227411"/>
                          <a:pt x="4513965" y="1263825"/>
                          <a:pt x="4558827" y="1263825"/>
                        </a:cubicBezTo>
                        <a:lnTo>
                          <a:pt x="4640104" y="1263825"/>
                        </a:lnTo>
                        <a:lnTo>
                          <a:pt x="4640104" y="1507665"/>
                        </a:lnTo>
                        <a:cubicBezTo>
                          <a:pt x="4640104" y="1552528"/>
                          <a:pt x="4676518" y="1588942"/>
                          <a:pt x="4721381" y="1588942"/>
                        </a:cubicBezTo>
                        <a:lnTo>
                          <a:pt x="4721381" y="1751505"/>
                        </a:lnTo>
                        <a:close/>
                      </a:path>
                    </a:pathLst>
                  </a:custGeom>
                  <a:grpFill/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ru-RU" sz="1632"/>
                  </a:p>
                </p:txBody>
              </p:sp>
            </p:grpSp>
          </p:grpSp>
          <p:grpSp>
            <p:nvGrpSpPr>
              <p:cNvPr id="1194" name="Рисунок 286">
                <a:extLst>
                  <a:ext uri="{FF2B5EF4-FFF2-40B4-BE49-F238E27FC236}">
                    <a16:creationId xmlns:a16="http://schemas.microsoft.com/office/drawing/2014/main" id="{EA04629D-721D-4335-B766-83C948476953}"/>
                  </a:ext>
                </a:extLst>
              </p:cNvPr>
              <p:cNvGrpSpPr/>
              <p:nvPr/>
            </p:nvGrpSpPr>
            <p:grpSpPr>
              <a:xfrm>
                <a:off x="8254872" y="645136"/>
                <a:ext cx="280632" cy="280632"/>
                <a:chOff x="2721769" y="107950"/>
                <a:chExt cx="6505575" cy="6505575"/>
              </a:xfrm>
              <a:grpFill/>
            </p:grpSpPr>
            <p:sp>
              <p:nvSpPr>
                <p:cNvPr id="1230" name="Полилиния: фигура 470">
                  <a:extLst>
                    <a:ext uri="{FF2B5EF4-FFF2-40B4-BE49-F238E27FC236}">
                      <a16:creationId xmlns:a16="http://schemas.microsoft.com/office/drawing/2014/main" id="{077E42E2-A75F-47B0-BB55-D54F962CCE59}"/>
                    </a:ext>
                  </a:extLst>
                </p:cNvPr>
                <p:cNvSpPr/>
                <p:nvPr/>
              </p:nvSpPr>
              <p:spPr>
                <a:xfrm>
                  <a:off x="6172092" y="3558273"/>
                  <a:ext cx="3062194" cy="3062194"/>
                </a:xfrm>
                <a:custGeom>
                  <a:avLst/>
                  <a:gdLst>
                    <a:gd name="connsiteX0" fmla="*/ 1533982 w 3062194"/>
                    <a:gd name="connsiteY0" fmla="*/ 12712 h 3062194"/>
                    <a:gd name="connsiteX1" fmla="*/ 12712 w 3062194"/>
                    <a:gd name="connsiteY1" fmla="*/ 1533982 h 3062194"/>
                    <a:gd name="connsiteX2" fmla="*/ 1533982 w 3062194"/>
                    <a:gd name="connsiteY2" fmla="*/ 3055252 h 3062194"/>
                    <a:gd name="connsiteX3" fmla="*/ 3055252 w 3062194"/>
                    <a:gd name="connsiteY3" fmla="*/ 1533982 h 3062194"/>
                    <a:gd name="connsiteX4" fmla="*/ 1533982 w 3062194"/>
                    <a:gd name="connsiteY4" fmla="*/ 12712 h 3062194"/>
                    <a:gd name="connsiteX5" fmla="*/ 1533982 w 3062194"/>
                    <a:gd name="connsiteY5" fmla="*/ 2864659 h 3062194"/>
                    <a:gd name="connsiteX6" fmla="*/ 203305 w 3062194"/>
                    <a:gd name="connsiteY6" fmla="*/ 1533982 h 3062194"/>
                    <a:gd name="connsiteX7" fmla="*/ 1533982 w 3062194"/>
                    <a:gd name="connsiteY7" fmla="*/ 203305 h 3062194"/>
                    <a:gd name="connsiteX8" fmla="*/ 2864659 w 3062194"/>
                    <a:gd name="connsiteY8" fmla="*/ 1533982 h 3062194"/>
                    <a:gd name="connsiteX9" fmla="*/ 1533982 w 3062194"/>
                    <a:gd name="connsiteY9" fmla="*/ 2864659 h 3062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62194" h="3062194">
                      <a:moveTo>
                        <a:pt x="1533982" y="12712"/>
                      </a:moveTo>
                      <a:cubicBezTo>
                        <a:pt x="695174" y="12712"/>
                        <a:pt x="12712" y="695174"/>
                        <a:pt x="12712" y="1533982"/>
                      </a:cubicBezTo>
                      <a:cubicBezTo>
                        <a:pt x="12712" y="2372790"/>
                        <a:pt x="695174" y="3055252"/>
                        <a:pt x="1533982" y="3055252"/>
                      </a:cubicBezTo>
                      <a:cubicBezTo>
                        <a:pt x="2372790" y="3055252"/>
                        <a:pt x="3055252" y="2372790"/>
                        <a:pt x="3055252" y="1533982"/>
                      </a:cubicBezTo>
                      <a:cubicBezTo>
                        <a:pt x="3055252" y="695174"/>
                        <a:pt x="2372840" y="12712"/>
                        <a:pt x="1533982" y="12712"/>
                      </a:cubicBezTo>
                      <a:close/>
                      <a:moveTo>
                        <a:pt x="1533982" y="2864659"/>
                      </a:moveTo>
                      <a:cubicBezTo>
                        <a:pt x="800249" y="2864659"/>
                        <a:pt x="203305" y="2267716"/>
                        <a:pt x="203305" y="1533982"/>
                      </a:cubicBezTo>
                      <a:cubicBezTo>
                        <a:pt x="203305" y="800249"/>
                        <a:pt x="800249" y="203305"/>
                        <a:pt x="1533982" y="203305"/>
                      </a:cubicBezTo>
                      <a:cubicBezTo>
                        <a:pt x="2267716" y="203305"/>
                        <a:pt x="2864659" y="800249"/>
                        <a:pt x="2864659" y="1533982"/>
                      </a:cubicBezTo>
                      <a:cubicBezTo>
                        <a:pt x="2864659" y="2267716"/>
                        <a:pt x="2267716" y="2864659"/>
                        <a:pt x="1533982" y="2864659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31" name="Полилиния: фигура 471">
                  <a:extLst>
                    <a:ext uri="{FF2B5EF4-FFF2-40B4-BE49-F238E27FC236}">
                      <a16:creationId xmlns:a16="http://schemas.microsoft.com/office/drawing/2014/main" id="{37D2BD3D-C0CE-4C6E-AF40-CBF907B06C9F}"/>
                    </a:ext>
                  </a:extLst>
                </p:cNvPr>
                <p:cNvSpPr/>
                <p:nvPr/>
              </p:nvSpPr>
              <p:spPr>
                <a:xfrm>
                  <a:off x="6783321" y="4062227"/>
                  <a:ext cx="1613688" cy="1321445"/>
                </a:xfrm>
                <a:custGeom>
                  <a:avLst/>
                  <a:gdLst>
                    <a:gd name="connsiteX0" fmla="*/ 496649 w 1613687"/>
                    <a:gd name="connsiteY0" fmla="*/ 449862 h 1321444"/>
                    <a:gd name="connsiteX1" fmla="*/ 1194994 w 1613687"/>
                    <a:gd name="connsiteY1" fmla="*/ 364740 h 1321444"/>
                    <a:gd name="connsiteX2" fmla="*/ 1140744 w 1613687"/>
                    <a:gd name="connsiteY2" fmla="*/ 369157 h 1321444"/>
                    <a:gd name="connsiteX3" fmla="*/ 1053439 w 1613687"/>
                    <a:gd name="connsiteY3" fmla="*/ 471800 h 1321444"/>
                    <a:gd name="connsiteX4" fmla="*/ 1148338 w 1613687"/>
                    <a:gd name="connsiteY4" fmla="*/ 559453 h 1321444"/>
                    <a:gd name="connsiteX5" fmla="*/ 1156081 w 1613687"/>
                    <a:gd name="connsiteY5" fmla="*/ 559105 h 1321444"/>
                    <a:gd name="connsiteX6" fmla="*/ 1522129 w 1613687"/>
                    <a:gd name="connsiteY6" fmla="*/ 529573 h 1321444"/>
                    <a:gd name="connsiteX7" fmla="*/ 1597771 w 1613687"/>
                    <a:gd name="connsiteY7" fmla="*/ 480883 h 1321444"/>
                    <a:gd name="connsiteX8" fmla="*/ 1599210 w 1613687"/>
                    <a:gd name="connsiteY8" fmla="*/ 390946 h 1321444"/>
                    <a:gd name="connsiteX9" fmla="*/ 1431151 w 1613687"/>
                    <a:gd name="connsiteY9" fmla="*/ 64407 h 1321444"/>
                    <a:gd name="connsiteX10" fmla="*/ 1302798 w 1613687"/>
                    <a:gd name="connsiteY10" fmla="*/ 23310 h 1321444"/>
                    <a:gd name="connsiteX11" fmla="*/ 1261652 w 1613687"/>
                    <a:gd name="connsiteY11" fmla="*/ 151663 h 1321444"/>
                    <a:gd name="connsiteX12" fmla="*/ 1284384 w 1613687"/>
                    <a:gd name="connsiteY12" fmla="*/ 195787 h 1321444"/>
                    <a:gd name="connsiteX13" fmla="*/ 383931 w 1613687"/>
                    <a:gd name="connsiteY13" fmla="*/ 296196 h 1321444"/>
                    <a:gd name="connsiteX14" fmla="*/ 37439 w 1613687"/>
                    <a:gd name="connsiteY14" fmla="*/ 1239532 h 1321444"/>
                    <a:gd name="connsiteX15" fmla="*/ 130105 w 1613687"/>
                    <a:gd name="connsiteY15" fmla="*/ 1312891 h 1321444"/>
                    <a:gd name="connsiteX16" fmla="*/ 152142 w 1613687"/>
                    <a:gd name="connsiteY16" fmla="*/ 1310310 h 1321444"/>
                    <a:gd name="connsiteX17" fmla="*/ 222870 w 1613687"/>
                    <a:gd name="connsiteY17" fmla="*/ 1195606 h 1321444"/>
                    <a:gd name="connsiteX18" fmla="*/ 496649 w 1613687"/>
                    <a:gd name="connsiteY18" fmla="*/ 449862 h 13214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13687" h="1321444">
                      <a:moveTo>
                        <a:pt x="496649" y="449862"/>
                      </a:moveTo>
                      <a:cubicBezTo>
                        <a:pt x="702529" y="298826"/>
                        <a:pt x="967722" y="271329"/>
                        <a:pt x="1194994" y="364740"/>
                      </a:cubicBezTo>
                      <a:lnTo>
                        <a:pt x="1140744" y="369157"/>
                      </a:lnTo>
                      <a:cubicBezTo>
                        <a:pt x="1088282" y="373376"/>
                        <a:pt x="1049220" y="419337"/>
                        <a:pt x="1053439" y="471800"/>
                      </a:cubicBezTo>
                      <a:cubicBezTo>
                        <a:pt x="1057459" y="521632"/>
                        <a:pt x="1099152" y="559453"/>
                        <a:pt x="1148338" y="559453"/>
                      </a:cubicBezTo>
                      <a:cubicBezTo>
                        <a:pt x="1150919" y="559453"/>
                        <a:pt x="1153500" y="559353"/>
                        <a:pt x="1156081" y="559105"/>
                      </a:cubicBezTo>
                      <a:lnTo>
                        <a:pt x="1522129" y="529573"/>
                      </a:lnTo>
                      <a:cubicBezTo>
                        <a:pt x="1553895" y="526992"/>
                        <a:pt x="1582285" y="508727"/>
                        <a:pt x="1597771" y="480883"/>
                      </a:cubicBezTo>
                      <a:cubicBezTo>
                        <a:pt x="1613256" y="453038"/>
                        <a:pt x="1613802" y="419287"/>
                        <a:pt x="1599210" y="390946"/>
                      </a:cubicBezTo>
                      <a:lnTo>
                        <a:pt x="1431151" y="64407"/>
                      </a:lnTo>
                      <a:cubicBezTo>
                        <a:pt x="1407029" y="17652"/>
                        <a:pt x="1349603" y="-812"/>
                        <a:pt x="1302798" y="23310"/>
                      </a:cubicBezTo>
                      <a:cubicBezTo>
                        <a:pt x="1255994" y="47383"/>
                        <a:pt x="1237580" y="104858"/>
                        <a:pt x="1261652" y="151663"/>
                      </a:cubicBezTo>
                      <a:lnTo>
                        <a:pt x="1284384" y="195787"/>
                      </a:lnTo>
                      <a:cubicBezTo>
                        <a:pt x="993184" y="69073"/>
                        <a:pt x="649570" y="101285"/>
                        <a:pt x="383931" y="296196"/>
                      </a:cubicBezTo>
                      <a:cubicBezTo>
                        <a:pt x="88959" y="512648"/>
                        <a:pt x="-47037" y="882915"/>
                        <a:pt x="37439" y="1239532"/>
                      </a:cubicBezTo>
                      <a:cubicBezTo>
                        <a:pt x="47813" y="1283359"/>
                        <a:pt x="86924" y="1312891"/>
                        <a:pt x="130105" y="1312891"/>
                      </a:cubicBezTo>
                      <a:cubicBezTo>
                        <a:pt x="137352" y="1312891"/>
                        <a:pt x="144747" y="1312047"/>
                        <a:pt x="152142" y="1310310"/>
                      </a:cubicBezTo>
                      <a:cubicBezTo>
                        <a:pt x="203364" y="1298149"/>
                        <a:pt x="235031" y="1246828"/>
                        <a:pt x="222870" y="1195606"/>
                      </a:cubicBezTo>
                      <a:cubicBezTo>
                        <a:pt x="156063" y="913638"/>
                        <a:pt x="263520" y="620899"/>
                        <a:pt x="496649" y="449862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32" name="Полилиния: фигура 472">
                  <a:extLst>
                    <a:ext uri="{FF2B5EF4-FFF2-40B4-BE49-F238E27FC236}">
                      <a16:creationId xmlns:a16="http://schemas.microsoft.com/office/drawing/2014/main" id="{62FB6748-7513-4DA7-BE61-D5367A24085D}"/>
                    </a:ext>
                  </a:extLst>
                </p:cNvPr>
                <p:cNvSpPr/>
                <p:nvPr/>
              </p:nvSpPr>
              <p:spPr>
                <a:xfrm>
                  <a:off x="7005788" y="4796616"/>
                  <a:ext cx="1613688" cy="1308739"/>
                </a:xfrm>
                <a:custGeom>
                  <a:avLst/>
                  <a:gdLst>
                    <a:gd name="connsiteX0" fmla="*/ 1470054 w 1613687"/>
                    <a:gd name="connsiteY0" fmla="*/ 15309 h 1308738"/>
                    <a:gd name="connsiteX1" fmla="*/ 1399277 w 1613687"/>
                    <a:gd name="connsiteY1" fmla="*/ 130012 h 1308738"/>
                    <a:gd name="connsiteX2" fmla="*/ 1125498 w 1613687"/>
                    <a:gd name="connsiteY2" fmla="*/ 875757 h 1308738"/>
                    <a:gd name="connsiteX3" fmla="*/ 415787 w 1613687"/>
                    <a:gd name="connsiteY3" fmla="*/ 955965 h 1308738"/>
                    <a:gd name="connsiteX4" fmla="*/ 481700 w 1613687"/>
                    <a:gd name="connsiteY4" fmla="*/ 950605 h 1308738"/>
                    <a:gd name="connsiteX5" fmla="*/ 569055 w 1613687"/>
                    <a:gd name="connsiteY5" fmla="*/ 847962 h 1308738"/>
                    <a:gd name="connsiteX6" fmla="*/ 466363 w 1613687"/>
                    <a:gd name="connsiteY6" fmla="*/ 760657 h 1308738"/>
                    <a:gd name="connsiteX7" fmla="*/ 100316 w 1613687"/>
                    <a:gd name="connsiteY7" fmla="*/ 790189 h 1308738"/>
                    <a:gd name="connsiteX8" fmla="*/ 24724 w 1613687"/>
                    <a:gd name="connsiteY8" fmla="*/ 838879 h 1308738"/>
                    <a:gd name="connsiteX9" fmla="*/ 23284 w 1613687"/>
                    <a:gd name="connsiteY9" fmla="*/ 928816 h 1308738"/>
                    <a:gd name="connsiteX10" fmla="*/ 191344 w 1613687"/>
                    <a:gd name="connsiteY10" fmla="*/ 1255355 h 1308738"/>
                    <a:gd name="connsiteX11" fmla="*/ 276167 w 1613687"/>
                    <a:gd name="connsiteY11" fmla="*/ 1307024 h 1308738"/>
                    <a:gd name="connsiteX12" fmla="*/ 319696 w 1613687"/>
                    <a:gd name="connsiteY12" fmla="*/ 1296452 h 1308738"/>
                    <a:gd name="connsiteX13" fmla="*/ 360793 w 1613687"/>
                    <a:gd name="connsiteY13" fmla="*/ 1168099 h 1308738"/>
                    <a:gd name="connsiteX14" fmla="*/ 342031 w 1613687"/>
                    <a:gd name="connsiteY14" fmla="*/ 1131668 h 1308738"/>
                    <a:gd name="connsiteX15" fmla="*/ 700733 w 1613687"/>
                    <a:gd name="connsiteY15" fmla="*/ 1205473 h 1308738"/>
                    <a:gd name="connsiteX16" fmla="*/ 1238265 w 1613687"/>
                    <a:gd name="connsiteY16" fmla="*/ 1029423 h 1308738"/>
                    <a:gd name="connsiteX17" fmla="*/ 1584757 w 1613687"/>
                    <a:gd name="connsiteY17" fmla="*/ 86037 h 1308738"/>
                    <a:gd name="connsiteX18" fmla="*/ 1470054 w 1613687"/>
                    <a:gd name="connsiteY18" fmla="*/ 15309 h 13087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613687" h="1308738">
                      <a:moveTo>
                        <a:pt x="1470054" y="15309"/>
                      </a:moveTo>
                      <a:cubicBezTo>
                        <a:pt x="1418832" y="27420"/>
                        <a:pt x="1387166" y="78790"/>
                        <a:pt x="1399277" y="130012"/>
                      </a:cubicBezTo>
                      <a:cubicBezTo>
                        <a:pt x="1466083" y="411981"/>
                        <a:pt x="1358627" y="704720"/>
                        <a:pt x="1125498" y="875757"/>
                      </a:cubicBezTo>
                      <a:cubicBezTo>
                        <a:pt x="916193" y="1029373"/>
                        <a:pt x="645541" y="1055083"/>
                        <a:pt x="415787" y="955965"/>
                      </a:cubicBezTo>
                      <a:lnTo>
                        <a:pt x="481700" y="950605"/>
                      </a:lnTo>
                      <a:cubicBezTo>
                        <a:pt x="534163" y="946386"/>
                        <a:pt x="573274" y="900425"/>
                        <a:pt x="569055" y="847962"/>
                      </a:cubicBezTo>
                      <a:cubicBezTo>
                        <a:pt x="564787" y="795500"/>
                        <a:pt x="518826" y="756388"/>
                        <a:pt x="466363" y="760657"/>
                      </a:cubicBezTo>
                      <a:lnTo>
                        <a:pt x="100316" y="790189"/>
                      </a:lnTo>
                      <a:cubicBezTo>
                        <a:pt x="68550" y="792770"/>
                        <a:pt x="40209" y="811035"/>
                        <a:pt x="24724" y="838879"/>
                      </a:cubicBezTo>
                      <a:cubicBezTo>
                        <a:pt x="9238" y="866724"/>
                        <a:pt x="8692" y="900475"/>
                        <a:pt x="23284" y="928816"/>
                      </a:cubicBezTo>
                      <a:lnTo>
                        <a:pt x="191344" y="1255355"/>
                      </a:lnTo>
                      <a:cubicBezTo>
                        <a:pt x="208269" y="1288163"/>
                        <a:pt x="241622" y="1307024"/>
                        <a:pt x="276167" y="1307024"/>
                      </a:cubicBezTo>
                      <a:cubicBezTo>
                        <a:pt x="290859" y="1307024"/>
                        <a:pt x="305749" y="1303648"/>
                        <a:pt x="319696" y="1296452"/>
                      </a:cubicBezTo>
                      <a:cubicBezTo>
                        <a:pt x="366501" y="1272379"/>
                        <a:pt x="384865" y="1214904"/>
                        <a:pt x="360793" y="1168099"/>
                      </a:cubicBezTo>
                      <a:lnTo>
                        <a:pt x="342031" y="1131668"/>
                      </a:lnTo>
                      <a:cubicBezTo>
                        <a:pt x="456288" y="1180656"/>
                        <a:pt x="578386" y="1205473"/>
                        <a:pt x="700733" y="1205473"/>
                      </a:cubicBezTo>
                      <a:cubicBezTo>
                        <a:pt x="889192" y="1205473"/>
                        <a:pt x="1077949" y="1147005"/>
                        <a:pt x="1238265" y="1029423"/>
                      </a:cubicBezTo>
                      <a:cubicBezTo>
                        <a:pt x="1533238" y="812971"/>
                        <a:pt x="1669234" y="442704"/>
                        <a:pt x="1584757" y="86037"/>
                      </a:cubicBezTo>
                      <a:cubicBezTo>
                        <a:pt x="1572597" y="34865"/>
                        <a:pt x="1521276" y="3149"/>
                        <a:pt x="1470054" y="15309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33" name="Полилиния: фигура 473">
                  <a:extLst>
                    <a:ext uri="{FF2B5EF4-FFF2-40B4-BE49-F238E27FC236}">
                      <a16:creationId xmlns:a16="http://schemas.microsoft.com/office/drawing/2014/main" id="{0E7EA9EC-BC5B-49B2-8EA2-D9DBA3C18832}"/>
                    </a:ext>
                  </a:extLst>
                </p:cNvPr>
                <p:cNvSpPr/>
                <p:nvPr/>
              </p:nvSpPr>
              <p:spPr>
                <a:xfrm>
                  <a:off x="3077485" y="1470270"/>
                  <a:ext cx="1270620" cy="825903"/>
                </a:xfrm>
                <a:custGeom>
                  <a:avLst/>
                  <a:gdLst>
                    <a:gd name="connsiteX0" fmla="*/ 60362 w 1270620"/>
                    <a:gd name="connsiteY0" fmla="*/ 190566 h 825903"/>
                    <a:gd name="connsiteX1" fmla="*/ 1118898 w 1270620"/>
                    <a:gd name="connsiteY1" fmla="*/ 801655 h 825903"/>
                    <a:gd name="connsiteX2" fmla="*/ 1166447 w 1270620"/>
                    <a:gd name="connsiteY2" fmla="*/ 814461 h 825903"/>
                    <a:gd name="connsiteX3" fmla="*/ 1249038 w 1270620"/>
                    <a:gd name="connsiteY3" fmla="*/ 766812 h 825903"/>
                    <a:gd name="connsiteX4" fmla="*/ 1214195 w 1270620"/>
                    <a:gd name="connsiteY4" fmla="*/ 636623 h 825903"/>
                    <a:gd name="connsiteX5" fmla="*/ 155659 w 1270620"/>
                    <a:gd name="connsiteY5" fmla="*/ 25485 h 825903"/>
                    <a:gd name="connsiteX6" fmla="*/ 25520 w 1270620"/>
                    <a:gd name="connsiteY6" fmla="*/ 60377 h 825903"/>
                    <a:gd name="connsiteX7" fmla="*/ 60362 w 1270620"/>
                    <a:gd name="connsiteY7" fmla="*/ 190566 h 825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70620" h="825903">
                      <a:moveTo>
                        <a:pt x="60362" y="190566"/>
                      </a:moveTo>
                      <a:lnTo>
                        <a:pt x="1118898" y="801655"/>
                      </a:lnTo>
                      <a:cubicBezTo>
                        <a:pt x="1133888" y="810341"/>
                        <a:pt x="1150267" y="814461"/>
                        <a:pt x="1166447" y="814461"/>
                      </a:cubicBezTo>
                      <a:cubicBezTo>
                        <a:pt x="1199354" y="814461"/>
                        <a:pt x="1231418" y="797387"/>
                        <a:pt x="1249038" y="766812"/>
                      </a:cubicBezTo>
                      <a:cubicBezTo>
                        <a:pt x="1275343" y="721199"/>
                        <a:pt x="1259758" y="662929"/>
                        <a:pt x="1214195" y="636623"/>
                      </a:cubicBezTo>
                      <a:lnTo>
                        <a:pt x="155659" y="25485"/>
                      </a:lnTo>
                      <a:cubicBezTo>
                        <a:pt x="110095" y="-821"/>
                        <a:pt x="51825" y="14814"/>
                        <a:pt x="25520" y="60377"/>
                      </a:cubicBezTo>
                      <a:cubicBezTo>
                        <a:pt x="-836" y="105941"/>
                        <a:pt x="14799" y="164211"/>
                        <a:pt x="60362" y="190566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34" name="Полилиния: фигура 474">
                  <a:extLst>
                    <a:ext uri="{FF2B5EF4-FFF2-40B4-BE49-F238E27FC236}">
                      <a16:creationId xmlns:a16="http://schemas.microsoft.com/office/drawing/2014/main" id="{3353D733-462C-481B-86EF-812CB2446264}"/>
                    </a:ext>
                  </a:extLst>
                </p:cNvPr>
                <p:cNvSpPr/>
                <p:nvPr/>
              </p:nvSpPr>
              <p:spPr>
                <a:xfrm>
                  <a:off x="6223016" y="463666"/>
                  <a:ext cx="825903" cy="1270620"/>
                </a:xfrm>
                <a:custGeom>
                  <a:avLst/>
                  <a:gdLst>
                    <a:gd name="connsiteX0" fmla="*/ 60410 w 825903"/>
                    <a:gd name="connsiteY0" fmla="*/ 1249038 h 1270620"/>
                    <a:gd name="connsiteX1" fmla="*/ 107959 w 825903"/>
                    <a:gd name="connsiteY1" fmla="*/ 1261843 h 1270620"/>
                    <a:gd name="connsiteX2" fmla="*/ 190550 w 825903"/>
                    <a:gd name="connsiteY2" fmla="*/ 1214195 h 1270620"/>
                    <a:gd name="connsiteX3" fmla="*/ 801688 w 825903"/>
                    <a:gd name="connsiteY3" fmla="*/ 155659 h 1270620"/>
                    <a:gd name="connsiteX4" fmla="*/ 766796 w 825903"/>
                    <a:gd name="connsiteY4" fmla="*/ 25520 h 1270620"/>
                    <a:gd name="connsiteX5" fmla="*/ 636656 w 825903"/>
                    <a:gd name="connsiteY5" fmla="*/ 60362 h 1270620"/>
                    <a:gd name="connsiteX6" fmla="*/ 25518 w 825903"/>
                    <a:gd name="connsiteY6" fmla="*/ 1118898 h 1270620"/>
                    <a:gd name="connsiteX7" fmla="*/ 60410 w 825903"/>
                    <a:gd name="connsiteY7" fmla="*/ 1249038 h 127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5903" h="1270620">
                      <a:moveTo>
                        <a:pt x="60410" y="1249038"/>
                      </a:moveTo>
                      <a:cubicBezTo>
                        <a:pt x="75400" y="1257723"/>
                        <a:pt x="91779" y="1261843"/>
                        <a:pt x="107959" y="1261843"/>
                      </a:cubicBezTo>
                      <a:cubicBezTo>
                        <a:pt x="140866" y="1261843"/>
                        <a:pt x="172930" y="1244769"/>
                        <a:pt x="190550" y="1214195"/>
                      </a:cubicBezTo>
                      <a:lnTo>
                        <a:pt x="801688" y="155659"/>
                      </a:lnTo>
                      <a:cubicBezTo>
                        <a:pt x="827994" y="110095"/>
                        <a:pt x="812409" y="51825"/>
                        <a:pt x="766796" y="25520"/>
                      </a:cubicBezTo>
                      <a:cubicBezTo>
                        <a:pt x="721232" y="-836"/>
                        <a:pt x="662962" y="14799"/>
                        <a:pt x="636656" y="60362"/>
                      </a:cubicBezTo>
                      <a:lnTo>
                        <a:pt x="25518" y="1118898"/>
                      </a:lnTo>
                      <a:cubicBezTo>
                        <a:pt x="-838" y="1164462"/>
                        <a:pt x="14797" y="1222732"/>
                        <a:pt x="60410" y="1249038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35" name="Полилиния: фигура 475">
                  <a:extLst>
                    <a:ext uri="{FF2B5EF4-FFF2-40B4-BE49-F238E27FC236}">
                      <a16:creationId xmlns:a16="http://schemas.microsoft.com/office/drawing/2014/main" id="{67AB0B10-A3AD-4AE6-8D58-AEA1F0E7819F}"/>
                    </a:ext>
                  </a:extLst>
                </p:cNvPr>
                <p:cNvSpPr/>
                <p:nvPr/>
              </p:nvSpPr>
              <p:spPr>
                <a:xfrm>
                  <a:off x="4084078" y="4168417"/>
                  <a:ext cx="825903" cy="1270620"/>
                </a:xfrm>
                <a:custGeom>
                  <a:avLst/>
                  <a:gdLst>
                    <a:gd name="connsiteX0" fmla="*/ 766774 w 825903"/>
                    <a:gd name="connsiteY0" fmla="*/ 25520 h 1270620"/>
                    <a:gd name="connsiteX1" fmla="*/ 636634 w 825903"/>
                    <a:gd name="connsiteY1" fmla="*/ 60362 h 1270620"/>
                    <a:gd name="connsiteX2" fmla="*/ 25496 w 825903"/>
                    <a:gd name="connsiteY2" fmla="*/ 1118898 h 1270620"/>
                    <a:gd name="connsiteX3" fmla="*/ 60388 w 825903"/>
                    <a:gd name="connsiteY3" fmla="*/ 1249038 h 1270620"/>
                    <a:gd name="connsiteX4" fmla="*/ 107937 w 825903"/>
                    <a:gd name="connsiteY4" fmla="*/ 1261843 h 1270620"/>
                    <a:gd name="connsiteX5" fmla="*/ 190528 w 825903"/>
                    <a:gd name="connsiteY5" fmla="*/ 1214195 h 1270620"/>
                    <a:gd name="connsiteX6" fmla="*/ 801666 w 825903"/>
                    <a:gd name="connsiteY6" fmla="*/ 155659 h 1270620"/>
                    <a:gd name="connsiteX7" fmla="*/ 766774 w 825903"/>
                    <a:gd name="connsiteY7" fmla="*/ 25520 h 127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25903" h="1270620">
                      <a:moveTo>
                        <a:pt x="766774" y="25520"/>
                      </a:moveTo>
                      <a:cubicBezTo>
                        <a:pt x="721210" y="-836"/>
                        <a:pt x="662940" y="14799"/>
                        <a:pt x="636634" y="60362"/>
                      </a:cubicBezTo>
                      <a:lnTo>
                        <a:pt x="25496" y="1118898"/>
                      </a:lnTo>
                      <a:cubicBezTo>
                        <a:pt x="-810" y="1164462"/>
                        <a:pt x="14775" y="1222732"/>
                        <a:pt x="60388" y="1249038"/>
                      </a:cubicBezTo>
                      <a:cubicBezTo>
                        <a:pt x="75378" y="1257723"/>
                        <a:pt x="91757" y="1261843"/>
                        <a:pt x="107937" y="1261843"/>
                      </a:cubicBezTo>
                      <a:cubicBezTo>
                        <a:pt x="140844" y="1261843"/>
                        <a:pt x="172908" y="1244719"/>
                        <a:pt x="190528" y="1214195"/>
                      </a:cubicBezTo>
                      <a:lnTo>
                        <a:pt x="801666" y="155659"/>
                      </a:lnTo>
                      <a:cubicBezTo>
                        <a:pt x="828021" y="110095"/>
                        <a:pt x="812387" y="51825"/>
                        <a:pt x="766774" y="25520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36" name="Полилиния: фигура 476">
                  <a:extLst>
                    <a:ext uri="{FF2B5EF4-FFF2-40B4-BE49-F238E27FC236}">
                      <a16:creationId xmlns:a16="http://schemas.microsoft.com/office/drawing/2014/main" id="{8764B01D-AAEB-4CFE-94D7-E7F9D8EC2D29}"/>
                    </a:ext>
                  </a:extLst>
                </p:cNvPr>
                <p:cNvSpPr/>
                <p:nvPr/>
              </p:nvSpPr>
              <p:spPr>
                <a:xfrm>
                  <a:off x="6782236" y="1470259"/>
                  <a:ext cx="1270620" cy="825903"/>
                </a:xfrm>
                <a:custGeom>
                  <a:avLst/>
                  <a:gdLst>
                    <a:gd name="connsiteX0" fmla="*/ 25520 w 1270620"/>
                    <a:gd name="connsiteY0" fmla="*/ 766774 h 825903"/>
                    <a:gd name="connsiteX1" fmla="*/ 108110 w 1270620"/>
                    <a:gd name="connsiteY1" fmla="*/ 814472 h 825903"/>
                    <a:gd name="connsiteX2" fmla="*/ 155659 w 1270620"/>
                    <a:gd name="connsiteY2" fmla="*/ 801666 h 825903"/>
                    <a:gd name="connsiteX3" fmla="*/ 1214195 w 1270620"/>
                    <a:gd name="connsiteY3" fmla="*/ 190528 h 825903"/>
                    <a:gd name="connsiteX4" fmla="*/ 1249038 w 1270620"/>
                    <a:gd name="connsiteY4" fmla="*/ 60388 h 825903"/>
                    <a:gd name="connsiteX5" fmla="*/ 1118898 w 1270620"/>
                    <a:gd name="connsiteY5" fmla="*/ 25496 h 825903"/>
                    <a:gd name="connsiteX6" fmla="*/ 60362 w 1270620"/>
                    <a:gd name="connsiteY6" fmla="*/ 636634 h 825903"/>
                    <a:gd name="connsiteX7" fmla="*/ 25520 w 1270620"/>
                    <a:gd name="connsiteY7" fmla="*/ 766774 h 825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70620" h="825903">
                      <a:moveTo>
                        <a:pt x="25520" y="766774"/>
                      </a:moveTo>
                      <a:cubicBezTo>
                        <a:pt x="43140" y="797348"/>
                        <a:pt x="75203" y="814472"/>
                        <a:pt x="108110" y="814472"/>
                      </a:cubicBezTo>
                      <a:cubicBezTo>
                        <a:pt x="124290" y="814472"/>
                        <a:pt x="140670" y="810352"/>
                        <a:pt x="155659" y="801666"/>
                      </a:cubicBezTo>
                      <a:lnTo>
                        <a:pt x="1214195" y="190528"/>
                      </a:lnTo>
                      <a:cubicBezTo>
                        <a:pt x="1259758" y="164222"/>
                        <a:pt x="1275393" y="105952"/>
                        <a:pt x="1249038" y="60388"/>
                      </a:cubicBezTo>
                      <a:cubicBezTo>
                        <a:pt x="1222732" y="14775"/>
                        <a:pt x="1164462" y="-810"/>
                        <a:pt x="1118898" y="25496"/>
                      </a:cubicBezTo>
                      <a:lnTo>
                        <a:pt x="60362" y="636634"/>
                      </a:lnTo>
                      <a:cubicBezTo>
                        <a:pt x="14799" y="662940"/>
                        <a:pt x="-836" y="721210"/>
                        <a:pt x="25520" y="766774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37" name="Полилиния: фигура 477">
                  <a:extLst>
                    <a:ext uri="{FF2B5EF4-FFF2-40B4-BE49-F238E27FC236}">
                      <a16:creationId xmlns:a16="http://schemas.microsoft.com/office/drawing/2014/main" id="{D92D9FE9-897C-42D9-BB54-54BAC7DDE7E7}"/>
                    </a:ext>
                  </a:extLst>
                </p:cNvPr>
                <p:cNvSpPr/>
                <p:nvPr/>
              </p:nvSpPr>
              <p:spPr>
                <a:xfrm>
                  <a:off x="3077485" y="3609195"/>
                  <a:ext cx="1270620" cy="825903"/>
                </a:xfrm>
                <a:custGeom>
                  <a:avLst/>
                  <a:gdLst>
                    <a:gd name="connsiteX0" fmla="*/ 1249038 w 1270620"/>
                    <a:gd name="connsiteY0" fmla="*/ 60362 h 825903"/>
                    <a:gd name="connsiteX1" fmla="*/ 1118898 w 1270620"/>
                    <a:gd name="connsiteY1" fmla="*/ 25520 h 825903"/>
                    <a:gd name="connsiteX2" fmla="*/ 60362 w 1270620"/>
                    <a:gd name="connsiteY2" fmla="*/ 636609 h 825903"/>
                    <a:gd name="connsiteX3" fmla="*/ 25520 w 1270620"/>
                    <a:gd name="connsiteY3" fmla="*/ 766797 h 825903"/>
                    <a:gd name="connsiteX4" fmla="*/ 108110 w 1270620"/>
                    <a:gd name="connsiteY4" fmla="*/ 814446 h 825903"/>
                    <a:gd name="connsiteX5" fmla="*/ 155659 w 1270620"/>
                    <a:gd name="connsiteY5" fmla="*/ 801690 h 825903"/>
                    <a:gd name="connsiteX6" fmla="*/ 1214195 w 1270620"/>
                    <a:gd name="connsiteY6" fmla="*/ 190551 h 825903"/>
                    <a:gd name="connsiteX7" fmla="*/ 1249038 w 1270620"/>
                    <a:gd name="connsiteY7" fmla="*/ 60362 h 825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70620" h="825903">
                      <a:moveTo>
                        <a:pt x="1249038" y="60362"/>
                      </a:moveTo>
                      <a:cubicBezTo>
                        <a:pt x="1222732" y="14799"/>
                        <a:pt x="1164462" y="-836"/>
                        <a:pt x="1118898" y="25520"/>
                      </a:cubicBezTo>
                      <a:lnTo>
                        <a:pt x="60362" y="636609"/>
                      </a:lnTo>
                      <a:cubicBezTo>
                        <a:pt x="14799" y="662964"/>
                        <a:pt x="-836" y="721234"/>
                        <a:pt x="25520" y="766797"/>
                      </a:cubicBezTo>
                      <a:cubicBezTo>
                        <a:pt x="43140" y="797372"/>
                        <a:pt x="75153" y="814446"/>
                        <a:pt x="108110" y="814446"/>
                      </a:cubicBezTo>
                      <a:cubicBezTo>
                        <a:pt x="124290" y="814446"/>
                        <a:pt x="140670" y="810326"/>
                        <a:pt x="155659" y="801690"/>
                      </a:cubicBezTo>
                      <a:lnTo>
                        <a:pt x="1214195" y="190551"/>
                      </a:lnTo>
                      <a:cubicBezTo>
                        <a:pt x="1259758" y="164246"/>
                        <a:pt x="1275343" y="105976"/>
                        <a:pt x="1249038" y="60362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38" name="Полилиния: фигура 478">
                  <a:extLst>
                    <a:ext uri="{FF2B5EF4-FFF2-40B4-BE49-F238E27FC236}">
                      <a16:creationId xmlns:a16="http://schemas.microsoft.com/office/drawing/2014/main" id="{2EA1ABFB-22CA-4DA9-80FE-34EA0D44234E}"/>
                    </a:ext>
                  </a:extLst>
                </p:cNvPr>
                <p:cNvSpPr/>
                <p:nvPr/>
              </p:nvSpPr>
              <p:spPr>
                <a:xfrm>
                  <a:off x="4084078" y="463666"/>
                  <a:ext cx="825903" cy="1270620"/>
                </a:xfrm>
                <a:custGeom>
                  <a:avLst/>
                  <a:gdLst>
                    <a:gd name="connsiteX0" fmla="*/ 636634 w 825903"/>
                    <a:gd name="connsiteY0" fmla="*/ 1214195 h 1270620"/>
                    <a:gd name="connsiteX1" fmla="*/ 719225 w 825903"/>
                    <a:gd name="connsiteY1" fmla="*/ 1261843 h 1270620"/>
                    <a:gd name="connsiteX2" fmla="*/ 766774 w 825903"/>
                    <a:gd name="connsiteY2" fmla="*/ 1249038 h 1270620"/>
                    <a:gd name="connsiteX3" fmla="*/ 801666 w 825903"/>
                    <a:gd name="connsiteY3" fmla="*/ 1118898 h 1270620"/>
                    <a:gd name="connsiteX4" fmla="*/ 190528 w 825903"/>
                    <a:gd name="connsiteY4" fmla="*/ 60362 h 1270620"/>
                    <a:gd name="connsiteX5" fmla="*/ 60388 w 825903"/>
                    <a:gd name="connsiteY5" fmla="*/ 25520 h 1270620"/>
                    <a:gd name="connsiteX6" fmla="*/ 25496 w 825903"/>
                    <a:gd name="connsiteY6" fmla="*/ 155659 h 12706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25903" h="1270620">
                      <a:moveTo>
                        <a:pt x="636634" y="1214195"/>
                      </a:moveTo>
                      <a:cubicBezTo>
                        <a:pt x="654254" y="1244769"/>
                        <a:pt x="686318" y="1261843"/>
                        <a:pt x="719225" y="1261843"/>
                      </a:cubicBezTo>
                      <a:cubicBezTo>
                        <a:pt x="735405" y="1261843"/>
                        <a:pt x="751784" y="1257723"/>
                        <a:pt x="766774" y="1249038"/>
                      </a:cubicBezTo>
                      <a:cubicBezTo>
                        <a:pt x="812387" y="1222732"/>
                        <a:pt x="827972" y="1164462"/>
                        <a:pt x="801666" y="1118898"/>
                      </a:cubicBezTo>
                      <a:lnTo>
                        <a:pt x="190528" y="60362"/>
                      </a:lnTo>
                      <a:cubicBezTo>
                        <a:pt x="164222" y="14799"/>
                        <a:pt x="105952" y="-836"/>
                        <a:pt x="60388" y="25520"/>
                      </a:cubicBezTo>
                      <a:cubicBezTo>
                        <a:pt x="14775" y="51825"/>
                        <a:pt x="-810" y="110095"/>
                        <a:pt x="25496" y="155659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39" name="Полилиния: фигура 479">
                  <a:extLst>
                    <a:ext uri="{FF2B5EF4-FFF2-40B4-BE49-F238E27FC236}">
                      <a16:creationId xmlns:a16="http://schemas.microsoft.com/office/drawing/2014/main" id="{BAFEE7ED-AF29-4057-9192-0CFE1C549E5D}"/>
                    </a:ext>
                  </a:extLst>
                </p:cNvPr>
                <p:cNvSpPr/>
                <p:nvPr/>
              </p:nvSpPr>
              <p:spPr>
                <a:xfrm>
                  <a:off x="2709057" y="95238"/>
                  <a:ext cx="3595855" cy="3595855"/>
                </a:xfrm>
                <a:custGeom>
                  <a:avLst/>
                  <a:gdLst>
                    <a:gd name="connsiteX0" fmla="*/ 1857047 w 3595854"/>
                    <a:gd name="connsiteY0" fmla="*/ 3546674 h 3595854"/>
                    <a:gd name="connsiteX1" fmla="*/ 1935617 w 3595854"/>
                    <a:gd name="connsiteY1" fmla="*/ 3587870 h 3595854"/>
                    <a:gd name="connsiteX2" fmla="*/ 1989619 w 3595854"/>
                    <a:gd name="connsiteY2" fmla="*/ 3571044 h 3595854"/>
                    <a:gd name="connsiteX3" fmla="*/ 2013989 w 3595854"/>
                    <a:gd name="connsiteY3" fmla="*/ 3438473 h 3595854"/>
                    <a:gd name="connsiteX4" fmla="*/ 2133209 w 3595854"/>
                    <a:gd name="connsiteY4" fmla="*/ 2133209 h 3595854"/>
                    <a:gd name="connsiteX5" fmla="*/ 3438473 w 3595854"/>
                    <a:gd name="connsiteY5" fmla="*/ 2013989 h 3595854"/>
                    <a:gd name="connsiteX6" fmla="*/ 3571044 w 3595854"/>
                    <a:gd name="connsiteY6" fmla="*/ 1989619 h 3595854"/>
                    <a:gd name="connsiteX7" fmla="*/ 3546674 w 3595854"/>
                    <a:gd name="connsiteY7" fmla="*/ 1857047 h 3595854"/>
                    <a:gd name="connsiteX8" fmla="*/ 2953404 w 3595854"/>
                    <a:gd name="connsiteY8" fmla="*/ 1646303 h 3595854"/>
                    <a:gd name="connsiteX9" fmla="*/ 2953404 w 3595854"/>
                    <a:gd name="connsiteY9" fmla="*/ 108009 h 3595854"/>
                    <a:gd name="connsiteX10" fmla="*/ 2858107 w 3595854"/>
                    <a:gd name="connsiteY10" fmla="*/ 12712 h 3595854"/>
                    <a:gd name="connsiteX11" fmla="*/ 2762811 w 3595854"/>
                    <a:gd name="connsiteY11" fmla="*/ 108009 h 3595854"/>
                    <a:gd name="connsiteX12" fmla="*/ 2762811 w 3595854"/>
                    <a:gd name="connsiteY12" fmla="*/ 1646452 h 3595854"/>
                    <a:gd name="connsiteX13" fmla="*/ 1998453 w 3595854"/>
                    <a:gd name="connsiteY13" fmla="*/ 1998453 h 3595854"/>
                    <a:gd name="connsiteX14" fmla="*/ 1646502 w 3595854"/>
                    <a:gd name="connsiteY14" fmla="*/ 2762761 h 3595854"/>
                    <a:gd name="connsiteX15" fmla="*/ 108009 w 3595854"/>
                    <a:gd name="connsiteY15" fmla="*/ 2762761 h 3595854"/>
                    <a:gd name="connsiteX16" fmla="*/ 12712 w 3595854"/>
                    <a:gd name="connsiteY16" fmla="*/ 2858058 h 3595854"/>
                    <a:gd name="connsiteX17" fmla="*/ 108009 w 3595854"/>
                    <a:gd name="connsiteY17" fmla="*/ 2953354 h 3595854"/>
                    <a:gd name="connsiteX18" fmla="*/ 1646303 w 3595854"/>
                    <a:gd name="connsiteY18" fmla="*/ 2953354 h 3595854"/>
                    <a:gd name="connsiteX19" fmla="*/ 1857047 w 3595854"/>
                    <a:gd name="connsiteY19" fmla="*/ 3546674 h 3595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3595854" h="3595854">
                      <a:moveTo>
                        <a:pt x="1857047" y="3546674"/>
                      </a:moveTo>
                      <a:cubicBezTo>
                        <a:pt x="1875511" y="3573477"/>
                        <a:pt x="1905291" y="3587870"/>
                        <a:pt x="1935617" y="3587870"/>
                      </a:cubicBezTo>
                      <a:cubicBezTo>
                        <a:pt x="1954230" y="3587870"/>
                        <a:pt x="1973091" y="3582411"/>
                        <a:pt x="1989619" y="3571044"/>
                      </a:cubicBezTo>
                      <a:cubicBezTo>
                        <a:pt x="2032949" y="3541165"/>
                        <a:pt x="2043868" y="3481803"/>
                        <a:pt x="2013989" y="3438473"/>
                      </a:cubicBezTo>
                      <a:cubicBezTo>
                        <a:pt x="1733559" y="3031676"/>
                        <a:pt x="1783739" y="2482729"/>
                        <a:pt x="2133209" y="2133209"/>
                      </a:cubicBezTo>
                      <a:cubicBezTo>
                        <a:pt x="2482729" y="1783739"/>
                        <a:pt x="3031676" y="1733559"/>
                        <a:pt x="3438473" y="2013989"/>
                      </a:cubicBezTo>
                      <a:cubicBezTo>
                        <a:pt x="3481853" y="2043868"/>
                        <a:pt x="3541165" y="2032899"/>
                        <a:pt x="3571044" y="1989619"/>
                      </a:cubicBezTo>
                      <a:cubicBezTo>
                        <a:pt x="3600924" y="1946289"/>
                        <a:pt x="3590004" y="1886927"/>
                        <a:pt x="3546674" y="1857047"/>
                      </a:cubicBezTo>
                      <a:cubicBezTo>
                        <a:pt x="3365512" y="1732219"/>
                        <a:pt x="3160624" y="1662633"/>
                        <a:pt x="2953404" y="1646303"/>
                      </a:cubicBezTo>
                      <a:lnTo>
                        <a:pt x="2953404" y="108009"/>
                      </a:lnTo>
                      <a:cubicBezTo>
                        <a:pt x="2953404" y="55397"/>
                        <a:pt x="2910719" y="12712"/>
                        <a:pt x="2858107" y="12712"/>
                      </a:cubicBezTo>
                      <a:cubicBezTo>
                        <a:pt x="2805496" y="12712"/>
                        <a:pt x="2762811" y="55397"/>
                        <a:pt x="2762811" y="108009"/>
                      </a:cubicBezTo>
                      <a:lnTo>
                        <a:pt x="2762811" y="1646452"/>
                      </a:lnTo>
                      <a:cubicBezTo>
                        <a:pt x="2482331" y="1668440"/>
                        <a:pt x="2209694" y="1787213"/>
                        <a:pt x="1998453" y="1998453"/>
                      </a:cubicBezTo>
                      <a:cubicBezTo>
                        <a:pt x="1787263" y="2209644"/>
                        <a:pt x="1668440" y="2482331"/>
                        <a:pt x="1646502" y="2762761"/>
                      </a:cubicBezTo>
                      <a:lnTo>
                        <a:pt x="108009" y="2762761"/>
                      </a:lnTo>
                      <a:cubicBezTo>
                        <a:pt x="55397" y="2762761"/>
                        <a:pt x="12712" y="2805446"/>
                        <a:pt x="12712" y="2858058"/>
                      </a:cubicBezTo>
                      <a:cubicBezTo>
                        <a:pt x="12712" y="2910719"/>
                        <a:pt x="55397" y="2953354"/>
                        <a:pt x="108009" y="2953354"/>
                      </a:cubicBezTo>
                      <a:lnTo>
                        <a:pt x="1646303" y="2953354"/>
                      </a:lnTo>
                      <a:cubicBezTo>
                        <a:pt x="1662583" y="3160575"/>
                        <a:pt x="1732169" y="3365512"/>
                        <a:pt x="1857047" y="3546674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  <p:sp>
              <p:nvSpPr>
                <p:cNvPr id="1240" name="Полилиния: фигура 480">
                  <a:extLst>
                    <a:ext uri="{FF2B5EF4-FFF2-40B4-BE49-F238E27FC236}">
                      <a16:creationId xmlns:a16="http://schemas.microsoft.com/office/drawing/2014/main" id="{221FF289-43EB-4465-881B-2CFF2DAFF45D}"/>
                    </a:ext>
                  </a:extLst>
                </p:cNvPr>
                <p:cNvSpPr/>
                <p:nvPr/>
              </p:nvSpPr>
              <p:spPr>
                <a:xfrm>
                  <a:off x="4824616" y="2210813"/>
                  <a:ext cx="3595855" cy="3595855"/>
                </a:xfrm>
                <a:custGeom>
                  <a:avLst/>
                  <a:gdLst>
                    <a:gd name="connsiteX0" fmla="*/ 1602152 w 3595854"/>
                    <a:gd name="connsiteY0" fmla="*/ 1602136 h 3595854"/>
                    <a:gd name="connsiteX1" fmla="*/ 1954104 w 3595854"/>
                    <a:gd name="connsiteY1" fmla="*/ 837828 h 3595854"/>
                    <a:gd name="connsiteX2" fmla="*/ 3492597 w 3595854"/>
                    <a:gd name="connsiteY2" fmla="*/ 837828 h 3595854"/>
                    <a:gd name="connsiteX3" fmla="*/ 3587893 w 3595854"/>
                    <a:gd name="connsiteY3" fmla="*/ 742532 h 3595854"/>
                    <a:gd name="connsiteX4" fmla="*/ 3492597 w 3595854"/>
                    <a:gd name="connsiteY4" fmla="*/ 647235 h 3595854"/>
                    <a:gd name="connsiteX5" fmla="*/ 1954303 w 3595854"/>
                    <a:gd name="connsiteY5" fmla="*/ 647235 h 3595854"/>
                    <a:gd name="connsiteX6" fmla="*/ 1743558 w 3595854"/>
                    <a:gd name="connsiteY6" fmla="*/ 53965 h 3595854"/>
                    <a:gd name="connsiteX7" fmla="*/ 1610987 w 3595854"/>
                    <a:gd name="connsiteY7" fmla="*/ 29545 h 3595854"/>
                    <a:gd name="connsiteX8" fmla="*/ 1586617 w 3595854"/>
                    <a:gd name="connsiteY8" fmla="*/ 162117 h 3595854"/>
                    <a:gd name="connsiteX9" fmla="*/ 1467347 w 3595854"/>
                    <a:gd name="connsiteY9" fmla="*/ 1467381 h 3595854"/>
                    <a:gd name="connsiteX10" fmla="*/ 162133 w 3595854"/>
                    <a:gd name="connsiteY10" fmla="*/ 1586601 h 3595854"/>
                    <a:gd name="connsiteX11" fmla="*/ 29561 w 3595854"/>
                    <a:gd name="connsiteY11" fmla="*/ 1611021 h 3595854"/>
                    <a:gd name="connsiteX12" fmla="*/ 53931 w 3595854"/>
                    <a:gd name="connsiteY12" fmla="*/ 1743542 h 3595854"/>
                    <a:gd name="connsiteX13" fmla="*/ 647202 w 3595854"/>
                    <a:gd name="connsiteY13" fmla="*/ 1954237 h 3595854"/>
                    <a:gd name="connsiteX14" fmla="*/ 647202 w 3595854"/>
                    <a:gd name="connsiteY14" fmla="*/ 3492581 h 3595854"/>
                    <a:gd name="connsiteX15" fmla="*/ 742498 w 3595854"/>
                    <a:gd name="connsiteY15" fmla="*/ 3587877 h 3595854"/>
                    <a:gd name="connsiteX16" fmla="*/ 837795 w 3595854"/>
                    <a:gd name="connsiteY16" fmla="*/ 3492581 h 3595854"/>
                    <a:gd name="connsiteX17" fmla="*/ 837795 w 3595854"/>
                    <a:gd name="connsiteY17" fmla="*/ 1953989 h 3595854"/>
                    <a:gd name="connsiteX18" fmla="*/ 1602152 w 3595854"/>
                    <a:gd name="connsiteY18" fmla="*/ 1602136 h 35958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595854" h="3595854">
                      <a:moveTo>
                        <a:pt x="1602152" y="1602136"/>
                      </a:moveTo>
                      <a:cubicBezTo>
                        <a:pt x="1813343" y="1390945"/>
                        <a:pt x="1932166" y="1118258"/>
                        <a:pt x="1954104" y="837828"/>
                      </a:cubicBezTo>
                      <a:lnTo>
                        <a:pt x="3492597" y="837828"/>
                      </a:lnTo>
                      <a:cubicBezTo>
                        <a:pt x="3545208" y="837828"/>
                        <a:pt x="3587893" y="795143"/>
                        <a:pt x="3587893" y="742532"/>
                      </a:cubicBezTo>
                      <a:cubicBezTo>
                        <a:pt x="3587893" y="689871"/>
                        <a:pt x="3545208" y="647235"/>
                        <a:pt x="3492597" y="647235"/>
                      </a:cubicBezTo>
                      <a:lnTo>
                        <a:pt x="1954303" y="647235"/>
                      </a:lnTo>
                      <a:cubicBezTo>
                        <a:pt x="1937973" y="440015"/>
                        <a:pt x="1868387" y="235078"/>
                        <a:pt x="1743558" y="53965"/>
                      </a:cubicBezTo>
                      <a:cubicBezTo>
                        <a:pt x="1713679" y="10635"/>
                        <a:pt x="1654367" y="-334"/>
                        <a:pt x="1610987" y="29545"/>
                      </a:cubicBezTo>
                      <a:cubicBezTo>
                        <a:pt x="1567657" y="59425"/>
                        <a:pt x="1556738" y="118786"/>
                        <a:pt x="1586617" y="162117"/>
                      </a:cubicBezTo>
                      <a:cubicBezTo>
                        <a:pt x="1866997" y="568914"/>
                        <a:pt x="1816867" y="1117861"/>
                        <a:pt x="1467347" y="1467381"/>
                      </a:cubicBezTo>
                      <a:cubicBezTo>
                        <a:pt x="1117877" y="1816851"/>
                        <a:pt x="568930" y="1867031"/>
                        <a:pt x="162133" y="1586601"/>
                      </a:cubicBezTo>
                      <a:cubicBezTo>
                        <a:pt x="118753" y="1556771"/>
                        <a:pt x="59441" y="1567690"/>
                        <a:pt x="29561" y="1611021"/>
                      </a:cubicBezTo>
                      <a:cubicBezTo>
                        <a:pt x="-318" y="1654351"/>
                        <a:pt x="10601" y="1713663"/>
                        <a:pt x="53931" y="1743542"/>
                      </a:cubicBezTo>
                      <a:cubicBezTo>
                        <a:pt x="235094" y="1868420"/>
                        <a:pt x="439982" y="1937907"/>
                        <a:pt x="647202" y="1954237"/>
                      </a:cubicBezTo>
                      <a:lnTo>
                        <a:pt x="647202" y="3492581"/>
                      </a:lnTo>
                      <a:cubicBezTo>
                        <a:pt x="647202" y="3545192"/>
                        <a:pt x="689887" y="3587877"/>
                        <a:pt x="742498" y="3587877"/>
                      </a:cubicBezTo>
                      <a:cubicBezTo>
                        <a:pt x="795110" y="3587877"/>
                        <a:pt x="837795" y="3545192"/>
                        <a:pt x="837795" y="3492581"/>
                      </a:cubicBezTo>
                      <a:lnTo>
                        <a:pt x="837795" y="1953989"/>
                      </a:lnTo>
                      <a:cubicBezTo>
                        <a:pt x="1118274" y="1932051"/>
                        <a:pt x="1390961" y="1813327"/>
                        <a:pt x="1602152" y="1602136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632"/>
                </a:p>
              </p:txBody>
            </p:sp>
          </p:grpSp>
          <p:grpSp>
            <p:nvGrpSpPr>
              <p:cNvPr id="1195" name="Группа 1194">
                <a:extLst>
                  <a:ext uri="{FF2B5EF4-FFF2-40B4-BE49-F238E27FC236}">
                    <a16:creationId xmlns:a16="http://schemas.microsoft.com/office/drawing/2014/main" id="{4FD2F21F-9676-430A-9FF3-B917E1363CD5}"/>
                  </a:ext>
                </a:extLst>
              </p:cNvPr>
              <p:cNvGrpSpPr/>
              <p:nvPr/>
            </p:nvGrpSpPr>
            <p:grpSpPr>
              <a:xfrm>
                <a:off x="10802163" y="2679426"/>
                <a:ext cx="227107" cy="235098"/>
                <a:chOff x="2709057" y="95238"/>
                <a:chExt cx="6298504" cy="6520127"/>
              </a:xfrm>
              <a:grpFill/>
            </p:grpSpPr>
            <p:sp>
              <p:nvSpPr>
                <p:cNvPr id="1224" name="Полилиния: фигура 488">
                  <a:extLst>
                    <a:ext uri="{FF2B5EF4-FFF2-40B4-BE49-F238E27FC236}">
                      <a16:creationId xmlns:a16="http://schemas.microsoft.com/office/drawing/2014/main" id="{21ADC933-B128-4A51-9E5F-7D290F97F472}"/>
                    </a:ext>
                  </a:extLst>
                </p:cNvPr>
                <p:cNvSpPr/>
                <p:nvPr/>
              </p:nvSpPr>
              <p:spPr>
                <a:xfrm>
                  <a:off x="2709057" y="1177120"/>
                  <a:ext cx="5743195" cy="5438245"/>
                </a:xfrm>
                <a:custGeom>
                  <a:avLst/>
                  <a:gdLst>
                    <a:gd name="connsiteX0" fmla="*/ 5367682 w 5743202"/>
                    <a:gd name="connsiteY0" fmla="*/ 956049 h 5438254"/>
                    <a:gd name="connsiteX1" fmla="*/ 5367781 w 5743202"/>
                    <a:gd name="connsiteY1" fmla="*/ 953269 h 5438254"/>
                    <a:gd name="connsiteX2" fmla="*/ 5367781 w 5743202"/>
                    <a:gd name="connsiteY2" fmla="*/ 642563 h 5438254"/>
                    <a:gd name="connsiteX3" fmla="*/ 5594160 w 5743202"/>
                    <a:gd name="connsiteY3" fmla="*/ 334934 h 5438254"/>
                    <a:gd name="connsiteX4" fmla="*/ 5271938 w 5743202"/>
                    <a:gd name="connsiteY4" fmla="*/ 12712 h 5438254"/>
                    <a:gd name="connsiteX5" fmla="*/ 4949717 w 5743202"/>
                    <a:gd name="connsiteY5" fmla="*/ 334934 h 5438254"/>
                    <a:gd name="connsiteX6" fmla="*/ 5176046 w 5743202"/>
                    <a:gd name="connsiteY6" fmla="*/ 642563 h 5438254"/>
                    <a:gd name="connsiteX7" fmla="*/ 5176046 w 5743202"/>
                    <a:gd name="connsiteY7" fmla="*/ 953269 h 5438254"/>
                    <a:gd name="connsiteX8" fmla="*/ 5176096 w 5743202"/>
                    <a:gd name="connsiteY8" fmla="*/ 954560 h 5438254"/>
                    <a:gd name="connsiteX9" fmla="*/ 5027940 w 5743202"/>
                    <a:gd name="connsiteY9" fmla="*/ 954560 h 5438254"/>
                    <a:gd name="connsiteX10" fmla="*/ 4932047 w 5743202"/>
                    <a:gd name="connsiteY10" fmla="*/ 1050452 h 5438254"/>
                    <a:gd name="connsiteX11" fmla="*/ 4932047 w 5743202"/>
                    <a:gd name="connsiteY11" fmla="*/ 1518248 h 5438254"/>
                    <a:gd name="connsiteX12" fmla="*/ 4731726 w 5743202"/>
                    <a:gd name="connsiteY12" fmla="*/ 1518248 h 5438254"/>
                    <a:gd name="connsiteX13" fmla="*/ 4731726 w 5743202"/>
                    <a:gd name="connsiteY13" fmla="*/ 1278320 h 5438254"/>
                    <a:gd name="connsiteX14" fmla="*/ 4407917 w 5743202"/>
                    <a:gd name="connsiteY14" fmla="*/ 954560 h 5438254"/>
                    <a:gd name="connsiteX15" fmla="*/ 4084157 w 5743202"/>
                    <a:gd name="connsiteY15" fmla="*/ 1278320 h 5438254"/>
                    <a:gd name="connsiteX16" fmla="*/ 4084157 w 5743202"/>
                    <a:gd name="connsiteY16" fmla="*/ 1518248 h 5438254"/>
                    <a:gd name="connsiteX17" fmla="*/ 3947863 w 5743202"/>
                    <a:gd name="connsiteY17" fmla="*/ 1518248 h 5438254"/>
                    <a:gd name="connsiteX18" fmla="*/ 3947863 w 5743202"/>
                    <a:gd name="connsiteY18" fmla="*/ 1278320 h 5438254"/>
                    <a:gd name="connsiteX19" fmla="*/ 3624053 w 5743202"/>
                    <a:gd name="connsiteY19" fmla="*/ 954560 h 5438254"/>
                    <a:gd name="connsiteX20" fmla="*/ 3300293 w 5743202"/>
                    <a:gd name="connsiteY20" fmla="*/ 1278320 h 5438254"/>
                    <a:gd name="connsiteX21" fmla="*/ 3300293 w 5743202"/>
                    <a:gd name="connsiteY21" fmla="*/ 1518248 h 5438254"/>
                    <a:gd name="connsiteX22" fmla="*/ 3163999 w 5743202"/>
                    <a:gd name="connsiteY22" fmla="*/ 1518248 h 5438254"/>
                    <a:gd name="connsiteX23" fmla="*/ 3163999 w 5743202"/>
                    <a:gd name="connsiteY23" fmla="*/ 1278320 h 5438254"/>
                    <a:gd name="connsiteX24" fmla="*/ 2840239 w 5743202"/>
                    <a:gd name="connsiteY24" fmla="*/ 954560 h 5438254"/>
                    <a:gd name="connsiteX25" fmla="*/ 2516430 w 5743202"/>
                    <a:gd name="connsiteY25" fmla="*/ 1278320 h 5438254"/>
                    <a:gd name="connsiteX26" fmla="*/ 2516430 w 5743202"/>
                    <a:gd name="connsiteY26" fmla="*/ 1518248 h 5438254"/>
                    <a:gd name="connsiteX27" fmla="*/ 2380136 w 5743202"/>
                    <a:gd name="connsiteY27" fmla="*/ 1518248 h 5438254"/>
                    <a:gd name="connsiteX28" fmla="*/ 2380136 w 5743202"/>
                    <a:gd name="connsiteY28" fmla="*/ 1278320 h 5438254"/>
                    <a:gd name="connsiteX29" fmla="*/ 2056376 w 5743202"/>
                    <a:gd name="connsiteY29" fmla="*/ 954560 h 5438254"/>
                    <a:gd name="connsiteX30" fmla="*/ 1732566 w 5743202"/>
                    <a:gd name="connsiteY30" fmla="*/ 1278320 h 5438254"/>
                    <a:gd name="connsiteX31" fmla="*/ 1732566 w 5743202"/>
                    <a:gd name="connsiteY31" fmla="*/ 1518248 h 5438254"/>
                    <a:gd name="connsiteX32" fmla="*/ 1530806 w 5743202"/>
                    <a:gd name="connsiteY32" fmla="*/ 1518248 h 5438254"/>
                    <a:gd name="connsiteX33" fmla="*/ 1530806 w 5743202"/>
                    <a:gd name="connsiteY33" fmla="*/ 1357237 h 5438254"/>
                    <a:gd name="connsiteX34" fmla="*/ 1128128 w 5743202"/>
                    <a:gd name="connsiteY34" fmla="*/ 954560 h 5438254"/>
                    <a:gd name="connsiteX35" fmla="*/ 780197 w 5743202"/>
                    <a:gd name="connsiteY35" fmla="*/ 954560 h 5438254"/>
                    <a:gd name="connsiteX36" fmla="*/ 377470 w 5743202"/>
                    <a:gd name="connsiteY36" fmla="*/ 1357237 h 5438254"/>
                    <a:gd name="connsiteX37" fmla="*/ 377470 w 5743202"/>
                    <a:gd name="connsiteY37" fmla="*/ 1426823 h 5438254"/>
                    <a:gd name="connsiteX38" fmla="*/ 108605 w 5743202"/>
                    <a:gd name="connsiteY38" fmla="*/ 1426823 h 5438254"/>
                    <a:gd name="connsiteX39" fmla="*/ 12712 w 5743202"/>
                    <a:gd name="connsiteY39" fmla="*/ 1522666 h 5438254"/>
                    <a:gd name="connsiteX40" fmla="*/ 12712 w 5743202"/>
                    <a:gd name="connsiteY40" fmla="*/ 2637089 h 5438254"/>
                    <a:gd name="connsiteX41" fmla="*/ 108605 w 5743202"/>
                    <a:gd name="connsiteY41" fmla="*/ 2732981 h 5438254"/>
                    <a:gd name="connsiteX42" fmla="*/ 377519 w 5743202"/>
                    <a:gd name="connsiteY42" fmla="*/ 2732981 h 5438254"/>
                    <a:gd name="connsiteX43" fmla="*/ 377519 w 5743202"/>
                    <a:gd name="connsiteY43" fmla="*/ 2960601 h 5438254"/>
                    <a:gd name="connsiteX44" fmla="*/ 108605 w 5743202"/>
                    <a:gd name="connsiteY44" fmla="*/ 2960601 h 5438254"/>
                    <a:gd name="connsiteX45" fmla="*/ 12712 w 5743202"/>
                    <a:gd name="connsiteY45" fmla="*/ 3056493 h 5438254"/>
                    <a:gd name="connsiteX46" fmla="*/ 12712 w 5743202"/>
                    <a:gd name="connsiteY46" fmla="*/ 3613729 h 5438254"/>
                    <a:gd name="connsiteX47" fmla="*/ 108605 w 5743202"/>
                    <a:gd name="connsiteY47" fmla="*/ 3709572 h 5438254"/>
                    <a:gd name="connsiteX48" fmla="*/ 377519 w 5743202"/>
                    <a:gd name="connsiteY48" fmla="*/ 3709572 h 5438254"/>
                    <a:gd name="connsiteX49" fmla="*/ 377519 w 5743202"/>
                    <a:gd name="connsiteY49" fmla="*/ 5033747 h 5438254"/>
                    <a:gd name="connsiteX50" fmla="*/ 780197 w 5743202"/>
                    <a:gd name="connsiteY50" fmla="*/ 5436424 h 5438254"/>
                    <a:gd name="connsiteX51" fmla="*/ 1128128 w 5743202"/>
                    <a:gd name="connsiteY51" fmla="*/ 5436424 h 5438254"/>
                    <a:gd name="connsiteX52" fmla="*/ 1530806 w 5743202"/>
                    <a:gd name="connsiteY52" fmla="*/ 5033747 h 5438254"/>
                    <a:gd name="connsiteX53" fmla="*/ 1530806 w 5743202"/>
                    <a:gd name="connsiteY53" fmla="*/ 5029478 h 5438254"/>
                    <a:gd name="connsiteX54" fmla="*/ 1732616 w 5743202"/>
                    <a:gd name="connsiteY54" fmla="*/ 5029478 h 5438254"/>
                    <a:gd name="connsiteX55" fmla="*/ 1732616 w 5743202"/>
                    <a:gd name="connsiteY55" fmla="*/ 5112664 h 5438254"/>
                    <a:gd name="connsiteX56" fmla="*/ 2056376 w 5743202"/>
                    <a:gd name="connsiteY56" fmla="*/ 5436424 h 5438254"/>
                    <a:gd name="connsiteX57" fmla="*/ 2380186 w 5743202"/>
                    <a:gd name="connsiteY57" fmla="*/ 5112664 h 5438254"/>
                    <a:gd name="connsiteX58" fmla="*/ 2380186 w 5743202"/>
                    <a:gd name="connsiteY58" fmla="*/ 5029478 h 5438254"/>
                    <a:gd name="connsiteX59" fmla="*/ 2516479 w 5743202"/>
                    <a:gd name="connsiteY59" fmla="*/ 5029478 h 5438254"/>
                    <a:gd name="connsiteX60" fmla="*/ 2516479 w 5743202"/>
                    <a:gd name="connsiteY60" fmla="*/ 5112664 h 5438254"/>
                    <a:gd name="connsiteX61" fmla="*/ 2840239 w 5743202"/>
                    <a:gd name="connsiteY61" fmla="*/ 5436424 h 5438254"/>
                    <a:gd name="connsiteX62" fmla="*/ 3164049 w 5743202"/>
                    <a:gd name="connsiteY62" fmla="*/ 5112664 h 5438254"/>
                    <a:gd name="connsiteX63" fmla="*/ 3164049 w 5743202"/>
                    <a:gd name="connsiteY63" fmla="*/ 5029478 h 5438254"/>
                    <a:gd name="connsiteX64" fmla="*/ 3300343 w 5743202"/>
                    <a:gd name="connsiteY64" fmla="*/ 5029478 h 5438254"/>
                    <a:gd name="connsiteX65" fmla="*/ 3300343 w 5743202"/>
                    <a:gd name="connsiteY65" fmla="*/ 5112664 h 5438254"/>
                    <a:gd name="connsiteX66" fmla="*/ 3624103 w 5743202"/>
                    <a:gd name="connsiteY66" fmla="*/ 5436424 h 5438254"/>
                    <a:gd name="connsiteX67" fmla="*/ 3947912 w 5743202"/>
                    <a:gd name="connsiteY67" fmla="*/ 5112664 h 5438254"/>
                    <a:gd name="connsiteX68" fmla="*/ 3947912 w 5743202"/>
                    <a:gd name="connsiteY68" fmla="*/ 5029478 h 5438254"/>
                    <a:gd name="connsiteX69" fmla="*/ 4084157 w 5743202"/>
                    <a:gd name="connsiteY69" fmla="*/ 5029478 h 5438254"/>
                    <a:gd name="connsiteX70" fmla="*/ 4084157 w 5743202"/>
                    <a:gd name="connsiteY70" fmla="*/ 5112664 h 5438254"/>
                    <a:gd name="connsiteX71" fmla="*/ 4407966 w 5743202"/>
                    <a:gd name="connsiteY71" fmla="*/ 5436424 h 5438254"/>
                    <a:gd name="connsiteX72" fmla="*/ 4731726 w 5743202"/>
                    <a:gd name="connsiteY72" fmla="*/ 5112664 h 5438254"/>
                    <a:gd name="connsiteX73" fmla="*/ 4731726 w 5743202"/>
                    <a:gd name="connsiteY73" fmla="*/ 5029478 h 5438254"/>
                    <a:gd name="connsiteX74" fmla="*/ 4932047 w 5743202"/>
                    <a:gd name="connsiteY74" fmla="*/ 5029478 h 5438254"/>
                    <a:gd name="connsiteX75" fmla="*/ 4932047 w 5743202"/>
                    <a:gd name="connsiteY75" fmla="*/ 5340582 h 5438254"/>
                    <a:gd name="connsiteX76" fmla="*/ 5027940 w 5743202"/>
                    <a:gd name="connsiteY76" fmla="*/ 5436424 h 5438254"/>
                    <a:gd name="connsiteX77" fmla="*/ 5334526 w 5743202"/>
                    <a:gd name="connsiteY77" fmla="*/ 5436424 h 5438254"/>
                    <a:gd name="connsiteX78" fmla="*/ 5737204 w 5743202"/>
                    <a:gd name="connsiteY78" fmla="*/ 5033747 h 5438254"/>
                    <a:gd name="connsiteX79" fmla="*/ 5737204 w 5743202"/>
                    <a:gd name="connsiteY79" fmla="*/ 1357237 h 5438254"/>
                    <a:gd name="connsiteX80" fmla="*/ 5367682 w 5743202"/>
                    <a:gd name="connsiteY80" fmla="*/ 956049 h 5438254"/>
                    <a:gd name="connsiteX81" fmla="*/ 5271938 w 5743202"/>
                    <a:gd name="connsiteY81" fmla="*/ 204447 h 5438254"/>
                    <a:gd name="connsiteX82" fmla="*/ 5402375 w 5743202"/>
                    <a:gd name="connsiteY82" fmla="*/ 334934 h 5438254"/>
                    <a:gd name="connsiteX83" fmla="*/ 5271938 w 5743202"/>
                    <a:gd name="connsiteY83" fmla="*/ 465371 h 5438254"/>
                    <a:gd name="connsiteX84" fmla="*/ 5141452 w 5743202"/>
                    <a:gd name="connsiteY84" fmla="*/ 334934 h 5438254"/>
                    <a:gd name="connsiteX85" fmla="*/ 5271938 w 5743202"/>
                    <a:gd name="connsiteY85" fmla="*/ 204447 h 5438254"/>
                    <a:gd name="connsiteX86" fmla="*/ 204497 w 5743202"/>
                    <a:gd name="connsiteY86" fmla="*/ 2541197 h 5438254"/>
                    <a:gd name="connsiteX87" fmla="*/ 204497 w 5743202"/>
                    <a:gd name="connsiteY87" fmla="*/ 1618558 h 5438254"/>
                    <a:gd name="connsiteX88" fmla="*/ 377519 w 5743202"/>
                    <a:gd name="connsiteY88" fmla="*/ 1618558 h 5438254"/>
                    <a:gd name="connsiteX89" fmla="*/ 377519 w 5743202"/>
                    <a:gd name="connsiteY89" fmla="*/ 2541197 h 5438254"/>
                    <a:gd name="connsiteX90" fmla="*/ 204497 w 5743202"/>
                    <a:gd name="connsiteY90" fmla="*/ 3517837 h 5438254"/>
                    <a:gd name="connsiteX91" fmla="*/ 204497 w 5743202"/>
                    <a:gd name="connsiteY91" fmla="*/ 3152385 h 5438254"/>
                    <a:gd name="connsiteX92" fmla="*/ 377519 w 5743202"/>
                    <a:gd name="connsiteY92" fmla="*/ 3152385 h 5438254"/>
                    <a:gd name="connsiteX93" fmla="*/ 377519 w 5743202"/>
                    <a:gd name="connsiteY93" fmla="*/ 3517837 h 5438254"/>
                    <a:gd name="connsiteX94" fmla="*/ 1339071 w 5743202"/>
                    <a:gd name="connsiteY94" fmla="*/ 5033747 h 5438254"/>
                    <a:gd name="connsiteX95" fmla="*/ 1128128 w 5743202"/>
                    <a:gd name="connsiteY95" fmla="*/ 5244690 h 5438254"/>
                    <a:gd name="connsiteX96" fmla="*/ 780197 w 5743202"/>
                    <a:gd name="connsiteY96" fmla="*/ 5244690 h 5438254"/>
                    <a:gd name="connsiteX97" fmla="*/ 569254 w 5743202"/>
                    <a:gd name="connsiteY97" fmla="*/ 5033747 h 5438254"/>
                    <a:gd name="connsiteX98" fmla="*/ 569254 w 5743202"/>
                    <a:gd name="connsiteY98" fmla="*/ 1357237 h 5438254"/>
                    <a:gd name="connsiteX99" fmla="*/ 780197 w 5743202"/>
                    <a:gd name="connsiteY99" fmla="*/ 1146294 h 5438254"/>
                    <a:gd name="connsiteX100" fmla="*/ 1128128 w 5743202"/>
                    <a:gd name="connsiteY100" fmla="*/ 1146294 h 5438254"/>
                    <a:gd name="connsiteX101" fmla="*/ 1339071 w 5743202"/>
                    <a:gd name="connsiteY101" fmla="*/ 1357237 h 5438254"/>
                    <a:gd name="connsiteX102" fmla="*/ 1530806 w 5743202"/>
                    <a:gd name="connsiteY102" fmla="*/ 4837744 h 5438254"/>
                    <a:gd name="connsiteX103" fmla="*/ 1530806 w 5743202"/>
                    <a:gd name="connsiteY103" fmla="*/ 1709983 h 5438254"/>
                    <a:gd name="connsiteX104" fmla="*/ 1732616 w 5743202"/>
                    <a:gd name="connsiteY104" fmla="*/ 1709983 h 5438254"/>
                    <a:gd name="connsiteX105" fmla="*/ 1732616 w 5743202"/>
                    <a:gd name="connsiteY105" fmla="*/ 4837744 h 5438254"/>
                    <a:gd name="connsiteX106" fmla="*/ 2380136 w 5743202"/>
                    <a:gd name="connsiteY106" fmla="*/ 4837744 h 5438254"/>
                    <a:gd name="connsiteX107" fmla="*/ 2380136 w 5743202"/>
                    <a:gd name="connsiteY107" fmla="*/ 2743206 h 5438254"/>
                    <a:gd name="connsiteX108" fmla="*/ 2284293 w 5743202"/>
                    <a:gd name="connsiteY108" fmla="*/ 2647314 h 5438254"/>
                    <a:gd name="connsiteX109" fmla="*/ 2188401 w 5743202"/>
                    <a:gd name="connsiteY109" fmla="*/ 2743206 h 5438254"/>
                    <a:gd name="connsiteX110" fmla="*/ 2188401 w 5743202"/>
                    <a:gd name="connsiteY110" fmla="*/ 5112664 h 5438254"/>
                    <a:gd name="connsiteX111" fmla="*/ 2056376 w 5743202"/>
                    <a:gd name="connsiteY111" fmla="*/ 5244690 h 5438254"/>
                    <a:gd name="connsiteX112" fmla="*/ 1924351 w 5743202"/>
                    <a:gd name="connsiteY112" fmla="*/ 5112664 h 5438254"/>
                    <a:gd name="connsiteX113" fmla="*/ 1924351 w 5743202"/>
                    <a:gd name="connsiteY113" fmla="*/ 1278320 h 5438254"/>
                    <a:gd name="connsiteX114" fmla="*/ 2056376 w 5743202"/>
                    <a:gd name="connsiteY114" fmla="*/ 1146294 h 5438254"/>
                    <a:gd name="connsiteX115" fmla="*/ 2188401 w 5743202"/>
                    <a:gd name="connsiteY115" fmla="*/ 1278320 h 5438254"/>
                    <a:gd name="connsiteX116" fmla="*/ 2188401 w 5743202"/>
                    <a:gd name="connsiteY116" fmla="*/ 2359687 h 5438254"/>
                    <a:gd name="connsiteX117" fmla="*/ 2284293 w 5743202"/>
                    <a:gd name="connsiteY117" fmla="*/ 2455579 h 5438254"/>
                    <a:gd name="connsiteX118" fmla="*/ 2380136 w 5743202"/>
                    <a:gd name="connsiteY118" fmla="*/ 2359687 h 5438254"/>
                    <a:gd name="connsiteX119" fmla="*/ 2380136 w 5743202"/>
                    <a:gd name="connsiteY119" fmla="*/ 1709983 h 5438254"/>
                    <a:gd name="connsiteX120" fmla="*/ 2516430 w 5743202"/>
                    <a:gd name="connsiteY120" fmla="*/ 1709983 h 5438254"/>
                    <a:gd name="connsiteX121" fmla="*/ 2516430 w 5743202"/>
                    <a:gd name="connsiteY121" fmla="*/ 4837744 h 5438254"/>
                    <a:gd name="connsiteX122" fmla="*/ 2972265 w 5743202"/>
                    <a:gd name="connsiteY122" fmla="*/ 5112664 h 5438254"/>
                    <a:gd name="connsiteX123" fmla="*/ 2840239 w 5743202"/>
                    <a:gd name="connsiteY123" fmla="*/ 5244690 h 5438254"/>
                    <a:gd name="connsiteX124" fmla="*/ 2708164 w 5743202"/>
                    <a:gd name="connsiteY124" fmla="*/ 5112664 h 5438254"/>
                    <a:gd name="connsiteX125" fmla="*/ 2708164 w 5743202"/>
                    <a:gd name="connsiteY125" fmla="*/ 1278320 h 5438254"/>
                    <a:gd name="connsiteX126" fmla="*/ 2840239 w 5743202"/>
                    <a:gd name="connsiteY126" fmla="*/ 1146294 h 5438254"/>
                    <a:gd name="connsiteX127" fmla="*/ 2972265 w 5743202"/>
                    <a:gd name="connsiteY127" fmla="*/ 1278320 h 5438254"/>
                    <a:gd name="connsiteX128" fmla="*/ 3163999 w 5743202"/>
                    <a:gd name="connsiteY128" fmla="*/ 4837744 h 5438254"/>
                    <a:gd name="connsiteX129" fmla="*/ 3163999 w 5743202"/>
                    <a:gd name="connsiteY129" fmla="*/ 1709983 h 5438254"/>
                    <a:gd name="connsiteX130" fmla="*/ 3300293 w 5743202"/>
                    <a:gd name="connsiteY130" fmla="*/ 1709983 h 5438254"/>
                    <a:gd name="connsiteX131" fmla="*/ 3300293 w 5743202"/>
                    <a:gd name="connsiteY131" fmla="*/ 4837744 h 5438254"/>
                    <a:gd name="connsiteX132" fmla="*/ 3756128 w 5743202"/>
                    <a:gd name="connsiteY132" fmla="*/ 5112664 h 5438254"/>
                    <a:gd name="connsiteX133" fmla="*/ 3624053 w 5743202"/>
                    <a:gd name="connsiteY133" fmla="*/ 5244690 h 5438254"/>
                    <a:gd name="connsiteX134" fmla="*/ 3492077 w 5743202"/>
                    <a:gd name="connsiteY134" fmla="*/ 5112664 h 5438254"/>
                    <a:gd name="connsiteX135" fmla="*/ 3492077 w 5743202"/>
                    <a:gd name="connsiteY135" fmla="*/ 1278320 h 5438254"/>
                    <a:gd name="connsiteX136" fmla="*/ 3624053 w 5743202"/>
                    <a:gd name="connsiteY136" fmla="*/ 1146294 h 5438254"/>
                    <a:gd name="connsiteX137" fmla="*/ 3756128 w 5743202"/>
                    <a:gd name="connsiteY137" fmla="*/ 1278320 h 5438254"/>
                    <a:gd name="connsiteX138" fmla="*/ 3947863 w 5743202"/>
                    <a:gd name="connsiteY138" fmla="*/ 4837744 h 5438254"/>
                    <a:gd name="connsiteX139" fmla="*/ 3947863 w 5743202"/>
                    <a:gd name="connsiteY139" fmla="*/ 1709983 h 5438254"/>
                    <a:gd name="connsiteX140" fmla="*/ 4084157 w 5743202"/>
                    <a:gd name="connsiteY140" fmla="*/ 1709983 h 5438254"/>
                    <a:gd name="connsiteX141" fmla="*/ 4084157 w 5743202"/>
                    <a:gd name="connsiteY141" fmla="*/ 4837744 h 5438254"/>
                    <a:gd name="connsiteX142" fmla="*/ 4539942 w 5743202"/>
                    <a:gd name="connsiteY142" fmla="*/ 5112664 h 5438254"/>
                    <a:gd name="connsiteX143" fmla="*/ 4407917 w 5743202"/>
                    <a:gd name="connsiteY143" fmla="*/ 5244690 h 5438254"/>
                    <a:gd name="connsiteX144" fmla="*/ 4275891 w 5743202"/>
                    <a:gd name="connsiteY144" fmla="*/ 5112664 h 5438254"/>
                    <a:gd name="connsiteX145" fmla="*/ 4275891 w 5743202"/>
                    <a:gd name="connsiteY145" fmla="*/ 1278320 h 5438254"/>
                    <a:gd name="connsiteX146" fmla="*/ 4407917 w 5743202"/>
                    <a:gd name="connsiteY146" fmla="*/ 1146294 h 5438254"/>
                    <a:gd name="connsiteX147" fmla="*/ 4539942 w 5743202"/>
                    <a:gd name="connsiteY147" fmla="*/ 1278320 h 5438254"/>
                    <a:gd name="connsiteX148" fmla="*/ 5545469 w 5743202"/>
                    <a:gd name="connsiteY148" fmla="*/ 5033747 h 5438254"/>
                    <a:gd name="connsiteX149" fmla="*/ 5334526 w 5743202"/>
                    <a:gd name="connsiteY149" fmla="*/ 5244690 h 5438254"/>
                    <a:gd name="connsiteX150" fmla="*/ 5123782 w 5743202"/>
                    <a:gd name="connsiteY150" fmla="*/ 5244690 h 5438254"/>
                    <a:gd name="connsiteX151" fmla="*/ 5123782 w 5743202"/>
                    <a:gd name="connsiteY151" fmla="*/ 3020608 h 5438254"/>
                    <a:gd name="connsiteX152" fmla="*/ 5027940 w 5743202"/>
                    <a:gd name="connsiteY152" fmla="*/ 2924716 h 5438254"/>
                    <a:gd name="connsiteX153" fmla="*/ 4932047 w 5743202"/>
                    <a:gd name="connsiteY153" fmla="*/ 3020608 h 5438254"/>
                    <a:gd name="connsiteX154" fmla="*/ 4932047 w 5743202"/>
                    <a:gd name="connsiteY154" fmla="*/ 4837744 h 5438254"/>
                    <a:gd name="connsiteX155" fmla="*/ 4731726 w 5743202"/>
                    <a:gd name="connsiteY155" fmla="*/ 4837744 h 5438254"/>
                    <a:gd name="connsiteX156" fmla="*/ 4731726 w 5743202"/>
                    <a:gd name="connsiteY156" fmla="*/ 1709983 h 5438254"/>
                    <a:gd name="connsiteX157" fmla="*/ 4932047 w 5743202"/>
                    <a:gd name="connsiteY157" fmla="*/ 1709983 h 5438254"/>
                    <a:gd name="connsiteX158" fmla="*/ 4932047 w 5743202"/>
                    <a:gd name="connsiteY158" fmla="*/ 2637089 h 5438254"/>
                    <a:gd name="connsiteX159" fmla="*/ 5027940 w 5743202"/>
                    <a:gd name="connsiteY159" fmla="*/ 2732981 h 5438254"/>
                    <a:gd name="connsiteX160" fmla="*/ 5123782 w 5743202"/>
                    <a:gd name="connsiteY160" fmla="*/ 2637089 h 5438254"/>
                    <a:gd name="connsiteX161" fmla="*/ 5123782 w 5743202"/>
                    <a:gd name="connsiteY161" fmla="*/ 1146294 h 5438254"/>
                    <a:gd name="connsiteX162" fmla="*/ 5334526 w 5743202"/>
                    <a:gd name="connsiteY162" fmla="*/ 1146294 h 5438254"/>
                    <a:gd name="connsiteX163" fmla="*/ 5545469 w 5743202"/>
                    <a:gd name="connsiteY163" fmla="*/ 1357237 h 5438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</a:cxnLst>
                  <a:rect l="l" t="t" r="r" b="b"/>
                  <a:pathLst>
                    <a:path w="5743202" h="5438254">
                      <a:moveTo>
                        <a:pt x="5367682" y="956049"/>
                      </a:moveTo>
                      <a:cubicBezTo>
                        <a:pt x="5367682" y="955106"/>
                        <a:pt x="5367781" y="954212"/>
                        <a:pt x="5367781" y="953269"/>
                      </a:cubicBezTo>
                      <a:lnTo>
                        <a:pt x="5367781" y="642563"/>
                      </a:lnTo>
                      <a:cubicBezTo>
                        <a:pt x="5498814" y="601665"/>
                        <a:pt x="5594160" y="479219"/>
                        <a:pt x="5594160" y="334934"/>
                      </a:cubicBezTo>
                      <a:cubicBezTo>
                        <a:pt x="5594160" y="157245"/>
                        <a:pt x="5449577" y="12712"/>
                        <a:pt x="5271938" y="12712"/>
                      </a:cubicBezTo>
                      <a:cubicBezTo>
                        <a:pt x="5094250" y="12712"/>
                        <a:pt x="4949717" y="157245"/>
                        <a:pt x="4949717" y="334934"/>
                      </a:cubicBezTo>
                      <a:cubicBezTo>
                        <a:pt x="4949717" y="479219"/>
                        <a:pt x="5045063" y="601665"/>
                        <a:pt x="5176046" y="642563"/>
                      </a:cubicBezTo>
                      <a:lnTo>
                        <a:pt x="5176046" y="953269"/>
                      </a:lnTo>
                      <a:cubicBezTo>
                        <a:pt x="5176046" y="953716"/>
                        <a:pt x="5176096" y="954113"/>
                        <a:pt x="5176096" y="954560"/>
                      </a:cubicBezTo>
                      <a:lnTo>
                        <a:pt x="5027940" y="954560"/>
                      </a:lnTo>
                      <a:cubicBezTo>
                        <a:pt x="4974981" y="954560"/>
                        <a:pt x="4932047" y="997493"/>
                        <a:pt x="4932047" y="1050452"/>
                      </a:cubicBezTo>
                      <a:lnTo>
                        <a:pt x="4932047" y="1518248"/>
                      </a:lnTo>
                      <a:lnTo>
                        <a:pt x="4731726" y="1518248"/>
                      </a:lnTo>
                      <a:lnTo>
                        <a:pt x="4731726" y="1278320"/>
                      </a:lnTo>
                      <a:cubicBezTo>
                        <a:pt x="4731726" y="1099788"/>
                        <a:pt x="4586449" y="954560"/>
                        <a:pt x="4407917" y="954560"/>
                      </a:cubicBezTo>
                      <a:cubicBezTo>
                        <a:pt x="4229385" y="954560"/>
                        <a:pt x="4084157" y="1099788"/>
                        <a:pt x="4084157" y="1278320"/>
                      </a:cubicBezTo>
                      <a:lnTo>
                        <a:pt x="4084157" y="1518248"/>
                      </a:lnTo>
                      <a:lnTo>
                        <a:pt x="3947863" y="1518248"/>
                      </a:lnTo>
                      <a:lnTo>
                        <a:pt x="3947863" y="1278320"/>
                      </a:lnTo>
                      <a:cubicBezTo>
                        <a:pt x="3947863" y="1099788"/>
                        <a:pt x="3802635" y="954560"/>
                        <a:pt x="3624053" y="954560"/>
                      </a:cubicBezTo>
                      <a:cubicBezTo>
                        <a:pt x="3445571" y="954560"/>
                        <a:pt x="3300293" y="1099788"/>
                        <a:pt x="3300293" y="1278320"/>
                      </a:cubicBezTo>
                      <a:lnTo>
                        <a:pt x="3300293" y="1518248"/>
                      </a:lnTo>
                      <a:lnTo>
                        <a:pt x="3163999" y="1518248"/>
                      </a:lnTo>
                      <a:lnTo>
                        <a:pt x="3163999" y="1278320"/>
                      </a:lnTo>
                      <a:cubicBezTo>
                        <a:pt x="3163999" y="1099788"/>
                        <a:pt x="3018771" y="954560"/>
                        <a:pt x="2840239" y="954560"/>
                      </a:cubicBezTo>
                      <a:cubicBezTo>
                        <a:pt x="2661658" y="954560"/>
                        <a:pt x="2516430" y="1099788"/>
                        <a:pt x="2516430" y="1278320"/>
                      </a:cubicBezTo>
                      <a:lnTo>
                        <a:pt x="2516430" y="1518248"/>
                      </a:lnTo>
                      <a:lnTo>
                        <a:pt x="2380136" y="1518248"/>
                      </a:lnTo>
                      <a:lnTo>
                        <a:pt x="2380136" y="1278320"/>
                      </a:lnTo>
                      <a:cubicBezTo>
                        <a:pt x="2380136" y="1099788"/>
                        <a:pt x="2234908" y="954560"/>
                        <a:pt x="2056376" y="954560"/>
                      </a:cubicBezTo>
                      <a:cubicBezTo>
                        <a:pt x="1877794" y="954560"/>
                        <a:pt x="1732566" y="1099788"/>
                        <a:pt x="1732566" y="1278320"/>
                      </a:cubicBezTo>
                      <a:lnTo>
                        <a:pt x="1732566" y="1518248"/>
                      </a:lnTo>
                      <a:lnTo>
                        <a:pt x="1530806" y="1518248"/>
                      </a:lnTo>
                      <a:lnTo>
                        <a:pt x="1530806" y="1357237"/>
                      </a:lnTo>
                      <a:cubicBezTo>
                        <a:pt x="1530806" y="1135226"/>
                        <a:pt x="1350189" y="954560"/>
                        <a:pt x="1128128" y="954560"/>
                      </a:cubicBezTo>
                      <a:lnTo>
                        <a:pt x="780197" y="954560"/>
                      </a:lnTo>
                      <a:cubicBezTo>
                        <a:pt x="558136" y="954560"/>
                        <a:pt x="377470" y="1135226"/>
                        <a:pt x="377470" y="1357237"/>
                      </a:cubicBezTo>
                      <a:lnTo>
                        <a:pt x="377470" y="1426823"/>
                      </a:lnTo>
                      <a:lnTo>
                        <a:pt x="108605" y="1426823"/>
                      </a:lnTo>
                      <a:cubicBezTo>
                        <a:pt x="55645" y="1426823"/>
                        <a:pt x="12712" y="1469707"/>
                        <a:pt x="12712" y="1522666"/>
                      </a:cubicBezTo>
                      <a:lnTo>
                        <a:pt x="12712" y="2637089"/>
                      </a:lnTo>
                      <a:cubicBezTo>
                        <a:pt x="12712" y="2690048"/>
                        <a:pt x="55645" y="2732981"/>
                        <a:pt x="108605" y="2732981"/>
                      </a:cubicBezTo>
                      <a:lnTo>
                        <a:pt x="377519" y="2732981"/>
                      </a:lnTo>
                      <a:lnTo>
                        <a:pt x="377519" y="2960601"/>
                      </a:lnTo>
                      <a:lnTo>
                        <a:pt x="108605" y="2960601"/>
                      </a:lnTo>
                      <a:cubicBezTo>
                        <a:pt x="55645" y="2960601"/>
                        <a:pt x="12712" y="3003534"/>
                        <a:pt x="12712" y="3056493"/>
                      </a:cubicBezTo>
                      <a:lnTo>
                        <a:pt x="12712" y="3613729"/>
                      </a:lnTo>
                      <a:cubicBezTo>
                        <a:pt x="12712" y="3666639"/>
                        <a:pt x="55645" y="3709572"/>
                        <a:pt x="108605" y="3709572"/>
                      </a:cubicBezTo>
                      <a:lnTo>
                        <a:pt x="377519" y="3709572"/>
                      </a:lnTo>
                      <a:lnTo>
                        <a:pt x="377519" y="5033747"/>
                      </a:lnTo>
                      <a:cubicBezTo>
                        <a:pt x="377519" y="5255807"/>
                        <a:pt x="558136" y="5436424"/>
                        <a:pt x="780197" y="5436424"/>
                      </a:cubicBezTo>
                      <a:lnTo>
                        <a:pt x="1128128" y="5436424"/>
                      </a:lnTo>
                      <a:cubicBezTo>
                        <a:pt x="1350189" y="5436424"/>
                        <a:pt x="1530806" y="5255807"/>
                        <a:pt x="1530806" y="5033747"/>
                      </a:cubicBezTo>
                      <a:lnTo>
                        <a:pt x="1530806" y="5029478"/>
                      </a:lnTo>
                      <a:lnTo>
                        <a:pt x="1732616" y="5029478"/>
                      </a:lnTo>
                      <a:lnTo>
                        <a:pt x="1732616" y="5112664"/>
                      </a:lnTo>
                      <a:cubicBezTo>
                        <a:pt x="1732616" y="5291196"/>
                        <a:pt x="1877844" y="5436424"/>
                        <a:pt x="2056376" y="5436424"/>
                      </a:cubicBezTo>
                      <a:cubicBezTo>
                        <a:pt x="2234908" y="5436424"/>
                        <a:pt x="2380186" y="5291196"/>
                        <a:pt x="2380186" y="5112664"/>
                      </a:cubicBezTo>
                      <a:lnTo>
                        <a:pt x="2380186" y="5029478"/>
                      </a:lnTo>
                      <a:lnTo>
                        <a:pt x="2516479" y="5029478"/>
                      </a:lnTo>
                      <a:lnTo>
                        <a:pt x="2516479" y="5112664"/>
                      </a:lnTo>
                      <a:cubicBezTo>
                        <a:pt x="2516479" y="5291196"/>
                        <a:pt x="2661707" y="5436424"/>
                        <a:pt x="2840239" y="5436424"/>
                      </a:cubicBezTo>
                      <a:cubicBezTo>
                        <a:pt x="3018771" y="5436424"/>
                        <a:pt x="3164049" y="5291196"/>
                        <a:pt x="3164049" y="5112664"/>
                      </a:cubicBezTo>
                      <a:lnTo>
                        <a:pt x="3164049" y="5029478"/>
                      </a:lnTo>
                      <a:lnTo>
                        <a:pt x="3300343" y="5029478"/>
                      </a:lnTo>
                      <a:lnTo>
                        <a:pt x="3300343" y="5112664"/>
                      </a:lnTo>
                      <a:cubicBezTo>
                        <a:pt x="3300343" y="5291196"/>
                        <a:pt x="3445571" y="5436424"/>
                        <a:pt x="3624103" y="5436424"/>
                      </a:cubicBezTo>
                      <a:cubicBezTo>
                        <a:pt x="3802635" y="5436424"/>
                        <a:pt x="3947912" y="5291196"/>
                        <a:pt x="3947912" y="5112664"/>
                      </a:cubicBezTo>
                      <a:lnTo>
                        <a:pt x="3947912" y="5029478"/>
                      </a:lnTo>
                      <a:lnTo>
                        <a:pt x="4084157" y="5029478"/>
                      </a:lnTo>
                      <a:lnTo>
                        <a:pt x="4084157" y="5112664"/>
                      </a:lnTo>
                      <a:cubicBezTo>
                        <a:pt x="4084157" y="5291196"/>
                        <a:pt x="4229434" y="5436424"/>
                        <a:pt x="4407966" y="5436424"/>
                      </a:cubicBezTo>
                      <a:cubicBezTo>
                        <a:pt x="4586498" y="5436424"/>
                        <a:pt x="4731726" y="5291196"/>
                        <a:pt x="4731726" y="5112664"/>
                      </a:cubicBezTo>
                      <a:lnTo>
                        <a:pt x="4731726" y="5029478"/>
                      </a:lnTo>
                      <a:lnTo>
                        <a:pt x="4932047" y="5029478"/>
                      </a:lnTo>
                      <a:lnTo>
                        <a:pt x="4932047" y="5340582"/>
                      </a:lnTo>
                      <a:cubicBezTo>
                        <a:pt x="4932047" y="5393491"/>
                        <a:pt x="4974981" y="5436424"/>
                        <a:pt x="5027940" y="5436424"/>
                      </a:cubicBezTo>
                      <a:lnTo>
                        <a:pt x="5334526" y="5436424"/>
                      </a:lnTo>
                      <a:cubicBezTo>
                        <a:pt x="5556587" y="5436424"/>
                        <a:pt x="5737204" y="5255807"/>
                        <a:pt x="5737204" y="5033747"/>
                      </a:cubicBezTo>
                      <a:lnTo>
                        <a:pt x="5737204" y="1357237"/>
                      </a:lnTo>
                      <a:cubicBezTo>
                        <a:pt x="5737204" y="1146344"/>
                        <a:pt x="5574257" y="972974"/>
                        <a:pt x="5367682" y="956049"/>
                      </a:cubicBezTo>
                      <a:close/>
                      <a:moveTo>
                        <a:pt x="5271938" y="204447"/>
                      </a:moveTo>
                      <a:cubicBezTo>
                        <a:pt x="5343857" y="204447"/>
                        <a:pt x="5402375" y="262965"/>
                        <a:pt x="5402375" y="334934"/>
                      </a:cubicBezTo>
                      <a:cubicBezTo>
                        <a:pt x="5402375" y="406853"/>
                        <a:pt x="5343857" y="465371"/>
                        <a:pt x="5271938" y="465371"/>
                      </a:cubicBezTo>
                      <a:cubicBezTo>
                        <a:pt x="5199970" y="465371"/>
                        <a:pt x="5141452" y="406853"/>
                        <a:pt x="5141452" y="334934"/>
                      </a:cubicBezTo>
                      <a:cubicBezTo>
                        <a:pt x="5141452" y="262965"/>
                        <a:pt x="5200019" y="204447"/>
                        <a:pt x="5271938" y="204447"/>
                      </a:cubicBezTo>
                      <a:close/>
                      <a:moveTo>
                        <a:pt x="204497" y="2541197"/>
                      </a:moveTo>
                      <a:lnTo>
                        <a:pt x="204497" y="1618558"/>
                      </a:lnTo>
                      <a:lnTo>
                        <a:pt x="377519" y="1618558"/>
                      </a:lnTo>
                      <a:lnTo>
                        <a:pt x="377519" y="2541197"/>
                      </a:lnTo>
                      <a:close/>
                      <a:moveTo>
                        <a:pt x="204497" y="3517837"/>
                      </a:moveTo>
                      <a:lnTo>
                        <a:pt x="204497" y="3152385"/>
                      </a:lnTo>
                      <a:lnTo>
                        <a:pt x="377519" y="3152385"/>
                      </a:lnTo>
                      <a:lnTo>
                        <a:pt x="377519" y="3517837"/>
                      </a:lnTo>
                      <a:close/>
                      <a:moveTo>
                        <a:pt x="1339071" y="5033747"/>
                      </a:moveTo>
                      <a:cubicBezTo>
                        <a:pt x="1339071" y="5150038"/>
                        <a:pt x="1244420" y="5244690"/>
                        <a:pt x="1128128" y="5244690"/>
                      </a:cubicBezTo>
                      <a:lnTo>
                        <a:pt x="780197" y="5244690"/>
                      </a:lnTo>
                      <a:cubicBezTo>
                        <a:pt x="663856" y="5244690"/>
                        <a:pt x="569254" y="5150038"/>
                        <a:pt x="569254" y="5033747"/>
                      </a:cubicBezTo>
                      <a:lnTo>
                        <a:pt x="569254" y="1357237"/>
                      </a:lnTo>
                      <a:cubicBezTo>
                        <a:pt x="569254" y="1240945"/>
                        <a:pt x="663856" y="1146294"/>
                        <a:pt x="780197" y="1146294"/>
                      </a:cubicBezTo>
                      <a:lnTo>
                        <a:pt x="1128128" y="1146294"/>
                      </a:lnTo>
                      <a:cubicBezTo>
                        <a:pt x="1244420" y="1146294"/>
                        <a:pt x="1339071" y="1240945"/>
                        <a:pt x="1339071" y="1357237"/>
                      </a:cubicBezTo>
                      <a:close/>
                      <a:moveTo>
                        <a:pt x="1530806" y="4837744"/>
                      </a:moveTo>
                      <a:lnTo>
                        <a:pt x="1530806" y="1709983"/>
                      </a:lnTo>
                      <a:lnTo>
                        <a:pt x="1732616" y="1709983"/>
                      </a:lnTo>
                      <a:lnTo>
                        <a:pt x="1732616" y="4837744"/>
                      </a:lnTo>
                      <a:close/>
                      <a:moveTo>
                        <a:pt x="2380136" y="4837744"/>
                      </a:moveTo>
                      <a:lnTo>
                        <a:pt x="2380136" y="2743206"/>
                      </a:lnTo>
                      <a:cubicBezTo>
                        <a:pt x="2380136" y="2690247"/>
                        <a:pt x="2337252" y="2647314"/>
                        <a:pt x="2284293" y="2647314"/>
                      </a:cubicBezTo>
                      <a:cubicBezTo>
                        <a:pt x="2231334" y="2647314"/>
                        <a:pt x="2188401" y="2690247"/>
                        <a:pt x="2188401" y="2743206"/>
                      </a:cubicBezTo>
                      <a:lnTo>
                        <a:pt x="2188401" y="5112664"/>
                      </a:lnTo>
                      <a:cubicBezTo>
                        <a:pt x="2188401" y="5185477"/>
                        <a:pt x="2129188" y="5244690"/>
                        <a:pt x="2056376" y="5244690"/>
                      </a:cubicBezTo>
                      <a:cubicBezTo>
                        <a:pt x="1983563" y="5244690"/>
                        <a:pt x="1924351" y="5185477"/>
                        <a:pt x="1924351" y="5112664"/>
                      </a:cubicBezTo>
                      <a:lnTo>
                        <a:pt x="1924351" y="1278320"/>
                      </a:lnTo>
                      <a:cubicBezTo>
                        <a:pt x="1924351" y="1205507"/>
                        <a:pt x="1983563" y="1146294"/>
                        <a:pt x="2056376" y="1146294"/>
                      </a:cubicBezTo>
                      <a:cubicBezTo>
                        <a:pt x="2129188" y="1146294"/>
                        <a:pt x="2188401" y="1205507"/>
                        <a:pt x="2188401" y="1278320"/>
                      </a:cubicBezTo>
                      <a:lnTo>
                        <a:pt x="2188401" y="2359687"/>
                      </a:lnTo>
                      <a:cubicBezTo>
                        <a:pt x="2188401" y="2412646"/>
                        <a:pt x="2231334" y="2455579"/>
                        <a:pt x="2284293" y="2455579"/>
                      </a:cubicBezTo>
                      <a:cubicBezTo>
                        <a:pt x="2337252" y="2455579"/>
                        <a:pt x="2380136" y="2412646"/>
                        <a:pt x="2380136" y="2359687"/>
                      </a:cubicBezTo>
                      <a:lnTo>
                        <a:pt x="2380136" y="1709983"/>
                      </a:lnTo>
                      <a:lnTo>
                        <a:pt x="2516430" y="1709983"/>
                      </a:lnTo>
                      <a:lnTo>
                        <a:pt x="2516430" y="4837744"/>
                      </a:lnTo>
                      <a:close/>
                      <a:moveTo>
                        <a:pt x="2972265" y="5112664"/>
                      </a:moveTo>
                      <a:cubicBezTo>
                        <a:pt x="2972265" y="5185477"/>
                        <a:pt x="2913002" y="5244690"/>
                        <a:pt x="2840239" y="5244690"/>
                      </a:cubicBezTo>
                      <a:cubicBezTo>
                        <a:pt x="2767427" y="5244690"/>
                        <a:pt x="2708164" y="5185477"/>
                        <a:pt x="2708164" y="5112664"/>
                      </a:cubicBezTo>
                      <a:lnTo>
                        <a:pt x="2708164" y="1278320"/>
                      </a:lnTo>
                      <a:cubicBezTo>
                        <a:pt x="2708164" y="1205507"/>
                        <a:pt x="2767427" y="1146294"/>
                        <a:pt x="2840239" y="1146294"/>
                      </a:cubicBezTo>
                      <a:cubicBezTo>
                        <a:pt x="2913002" y="1146294"/>
                        <a:pt x="2972265" y="1205507"/>
                        <a:pt x="2972265" y="1278320"/>
                      </a:cubicBezTo>
                      <a:close/>
                      <a:moveTo>
                        <a:pt x="3163999" y="4837744"/>
                      </a:moveTo>
                      <a:lnTo>
                        <a:pt x="3163999" y="1709983"/>
                      </a:lnTo>
                      <a:lnTo>
                        <a:pt x="3300293" y="1709983"/>
                      </a:lnTo>
                      <a:lnTo>
                        <a:pt x="3300293" y="4837744"/>
                      </a:lnTo>
                      <a:close/>
                      <a:moveTo>
                        <a:pt x="3756128" y="5112664"/>
                      </a:moveTo>
                      <a:cubicBezTo>
                        <a:pt x="3756128" y="5185477"/>
                        <a:pt x="3696866" y="5244690"/>
                        <a:pt x="3624053" y="5244690"/>
                      </a:cubicBezTo>
                      <a:cubicBezTo>
                        <a:pt x="3551290" y="5244690"/>
                        <a:pt x="3492077" y="5185477"/>
                        <a:pt x="3492077" y="5112664"/>
                      </a:cubicBezTo>
                      <a:lnTo>
                        <a:pt x="3492077" y="1278320"/>
                      </a:lnTo>
                      <a:cubicBezTo>
                        <a:pt x="3492077" y="1205507"/>
                        <a:pt x="3551290" y="1146294"/>
                        <a:pt x="3624053" y="1146294"/>
                      </a:cubicBezTo>
                      <a:cubicBezTo>
                        <a:pt x="3696866" y="1146294"/>
                        <a:pt x="3756128" y="1205507"/>
                        <a:pt x="3756128" y="1278320"/>
                      </a:cubicBezTo>
                      <a:close/>
                      <a:moveTo>
                        <a:pt x="3947863" y="4837744"/>
                      </a:moveTo>
                      <a:lnTo>
                        <a:pt x="3947863" y="1709983"/>
                      </a:lnTo>
                      <a:lnTo>
                        <a:pt x="4084157" y="1709983"/>
                      </a:lnTo>
                      <a:lnTo>
                        <a:pt x="4084157" y="4837744"/>
                      </a:lnTo>
                      <a:close/>
                      <a:moveTo>
                        <a:pt x="4539942" y="5112664"/>
                      </a:moveTo>
                      <a:cubicBezTo>
                        <a:pt x="4539942" y="5185477"/>
                        <a:pt x="4480729" y="5244690"/>
                        <a:pt x="4407917" y="5244690"/>
                      </a:cubicBezTo>
                      <a:cubicBezTo>
                        <a:pt x="4335104" y="5244690"/>
                        <a:pt x="4275891" y="5185477"/>
                        <a:pt x="4275891" y="5112664"/>
                      </a:cubicBezTo>
                      <a:lnTo>
                        <a:pt x="4275891" y="1278320"/>
                      </a:lnTo>
                      <a:cubicBezTo>
                        <a:pt x="4275891" y="1205507"/>
                        <a:pt x="4335104" y="1146294"/>
                        <a:pt x="4407917" y="1146294"/>
                      </a:cubicBezTo>
                      <a:cubicBezTo>
                        <a:pt x="4480729" y="1146294"/>
                        <a:pt x="4539942" y="1205507"/>
                        <a:pt x="4539942" y="1278320"/>
                      </a:cubicBezTo>
                      <a:close/>
                      <a:moveTo>
                        <a:pt x="5545469" y="5033747"/>
                      </a:moveTo>
                      <a:cubicBezTo>
                        <a:pt x="5545469" y="5150038"/>
                        <a:pt x="5450818" y="5244690"/>
                        <a:pt x="5334526" y="5244690"/>
                      </a:cubicBezTo>
                      <a:lnTo>
                        <a:pt x="5123782" y="5244690"/>
                      </a:lnTo>
                      <a:lnTo>
                        <a:pt x="5123782" y="3020608"/>
                      </a:lnTo>
                      <a:cubicBezTo>
                        <a:pt x="5123782" y="2967649"/>
                        <a:pt x="5080849" y="2924716"/>
                        <a:pt x="5027940" y="2924716"/>
                      </a:cubicBezTo>
                      <a:cubicBezTo>
                        <a:pt x="4974981" y="2924716"/>
                        <a:pt x="4932047" y="2967649"/>
                        <a:pt x="4932047" y="3020608"/>
                      </a:cubicBezTo>
                      <a:lnTo>
                        <a:pt x="4932047" y="4837744"/>
                      </a:lnTo>
                      <a:lnTo>
                        <a:pt x="4731726" y="4837744"/>
                      </a:lnTo>
                      <a:lnTo>
                        <a:pt x="4731726" y="1709983"/>
                      </a:lnTo>
                      <a:lnTo>
                        <a:pt x="4932047" y="1709983"/>
                      </a:lnTo>
                      <a:lnTo>
                        <a:pt x="4932047" y="2637089"/>
                      </a:lnTo>
                      <a:cubicBezTo>
                        <a:pt x="4932047" y="2690048"/>
                        <a:pt x="4974981" y="2732981"/>
                        <a:pt x="5027940" y="2732981"/>
                      </a:cubicBezTo>
                      <a:cubicBezTo>
                        <a:pt x="5080849" y="2732981"/>
                        <a:pt x="5123782" y="2690048"/>
                        <a:pt x="5123782" y="2637089"/>
                      </a:cubicBezTo>
                      <a:lnTo>
                        <a:pt x="5123782" y="1146294"/>
                      </a:lnTo>
                      <a:lnTo>
                        <a:pt x="5334526" y="1146294"/>
                      </a:lnTo>
                      <a:cubicBezTo>
                        <a:pt x="5450818" y="1146294"/>
                        <a:pt x="5545469" y="1240945"/>
                        <a:pt x="5545469" y="1357237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25" name="Полилиния: фигура 489">
                  <a:extLst>
                    <a:ext uri="{FF2B5EF4-FFF2-40B4-BE49-F238E27FC236}">
                      <a16:creationId xmlns:a16="http://schemas.microsoft.com/office/drawing/2014/main" id="{530CA654-F5C3-4411-BA8B-12B976F7C0F0}"/>
                    </a:ext>
                  </a:extLst>
                </p:cNvPr>
                <p:cNvSpPr/>
                <p:nvPr/>
              </p:nvSpPr>
              <p:spPr>
                <a:xfrm>
                  <a:off x="3184497" y="95238"/>
                  <a:ext cx="2121936" cy="1232502"/>
                </a:xfrm>
                <a:custGeom>
                  <a:avLst/>
                  <a:gdLst>
                    <a:gd name="connsiteX0" fmla="*/ 108605 w 2121935"/>
                    <a:gd name="connsiteY0" fmla="*/ 1221886 h 1232501"/>
                    <a:gd name="connsiteX1" fmla="*/ 2025504 w 2121935"/>
                    <a:gd name="connsiteY1" fmla="*/ 1221886 h 1232501"/>
                    <a:gd name="connsiteX2" fmla="*/ 2121396 w 2121935"/>
                    <a:gd name="connsiteY2" fmla="*/ 1125994 h 1232501"/>
                    <a:gd name="connsiteX3" fmla="*/ 2121396 w 2121935"/>
                    <a:gd name="connsiteY3" fmla="*/ 108605 h 1232501"/>
                    <a:gd name="connsiteX4" fmla="*/ 2025504 w 2121935"/>
                    <a:gd name="connsiteY4" fmla="*/ 12712 h 1232501"/>
                    <a:gd name="connsiteX5" fmla="*/ 108605 w 2121935"/>
                    <a:gd name="connsiteY5" fmla="*/ 12712 h 1232501"/>
                    <a:gd name="connsiteX6" fmla="*/ 12712 w 2121935"/>
                    <a:gd name="connsiteY6" fmla="*/ 108605 h 1232501"/>
                    <a:gd name="connsiteX7" fmla="*/ 12712 w 2121935"/>
                    <a:gd name="connsiteY7" fmla="*/ 1125994 h 1232501"/>
                    <a:gd name="connsiteX8" fmla="*/ 108605 w 2121935"/>
                    <a:gd name="connsiteY8" fmla="*/ 1221886 h 1232501"/>
                    <a:gd name="connsiteX9" fmla="*/ 204447 w 2121935"/>
                    <a:gd name="connsiteY9" fmla="*/ 204447 h 1232501"/>
                    <a:gd name="connsiteX10" fmla="*/ 1929612 w 2121935"/>
                    <a:gd name="connsiteY10" fmla="*/ 204447 h 1232501"/>
                    <a:gd name="connsiteX11" fmla="*/ 1929612 w 2121935"/>
                    <a:gd name="connsiteY11" fmla="*/ 1030102 h 1232501"/>
                    <a:gd name="connsiteX12" fmla="*/ 204447 w 2121935"/>
                    <a:gd name="connsiteY12" fmla="*/ 1030102 h 1232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21935" h="1232501">
                      <a:moveTo>
                        <a:pt x="108605" y="1221886"/>
                      </a:moveTo>
                      <a:lnTo>
                        <a:pt x="2025504" y="1221886"/>
                      </a:lnTo>
                      <a:cubicBezTo>
                        <a:pt x="2078463" y="1221886"/>
                        <a:pt x="2121396" y="1178953"/>
                        <a:pt x="2121396" y="1125994"/>
                      </a:cubicBezTo>
                      <a:lnTo>
                        <a:pt x="2121396" y="108605"/>
                      </a:lnTo>
                      <a:cubicBezTo>
                        <a:pt x="2121396" y="55645"/>
                        <a:pt x="2078463" y="12712"/>
                        <a:pt x="2025504" y="12712"/>
                      </a:cubicBezTo>
                      <a:lnTo>
                        <a:pt x="108605" y="12712"/>
                      </a:lnTo>
                      <a:cubicBezTo>
                        <a:pt x="55645" y="12712"/>
                        <a:pt x="12712" y="55645"/>
                        <a:pt x="12712" y="108605"/>
                      </a:cubicBezTo>
                      <a:lnTo>
                        <a:pt x="12712" y="1125994"/>
                      </a:lnTo>
                      <a:cubicBezTo>
                        <a:pt x="12712" y="1178953"/>
                        <a:pt x="55645" y="1221886"/>
                        <a:pt x="108605" y="1221886"/>
                      </a:cubicBezTo>
                      <a:close/>
                      <a:moveTo>
                        <a:pt x="204447" y="204447"/>
                      </a:moveTo>
                      <a:lnTo>
                        <a:pt x="1929612" y="204447"/>
                      </a:lnTo>
                      <a:lnTo>
                        <a:pt x="1929612" y="1030102"/>
                      </a:lnTo>
                      <a:lnTo>
                        <a:pt x="204447" y="1030102"/>
                      </a:ln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26" name="Полилиния: фигура 490">
                  <a:extLst>
                    <a:ext uri="{FF2B5EF4-FFF2-40B4-BE49-F238E27FC236}">
                      <a16:creationId xmlns:a16="http://schemas.microsoft.com/office/drawing/2014/main" id="{20ED7795-1082-4601-A872-0504CE45F3D1}"/>
                    </a:ext>
                  </a:extLst>
                </p:cNvPr>
                <p:cNvSpPr/>
                <p:nvPr/>
              </p:nvSpPr>
              <p:spPr>
                <a:xfrm>
                  <a:off x="3536399" y="402072"/>
                  <a:ext cx="648016" cy="648016"/>
                </a:xfrm>
                <a:custGeom>
                  <a:avLst/>
                  <a:gdLst>
                    <a:gd name="connsiteX0" fmla="*/ 324213 w 648016"/>
                    <a:gd name="connsiteY0" fmla="*/ 12712 h 648016"/>
                    <a:gd name="connsiteX1" fmla="*/ 12712 w 648016"/>
                    <a:gd name="connsiteY1" fmla="*/ 324263 h 648016"/>
                    <a:gd name="connsiteX2" fmla="*/ 324213 w 648016"/>
                    <a:gd name="connsiteY2" fmla="*/ 635763 h 648016"/>
                    <a:gd name="connsiteX3" fmla="*/ 635763 w 648016"/>
                    <a:gd name="connsiteY3" fmla="*/ 324263 h 648016"/>
                    <a:gd name="connsiteX4" fmla="*/ 324213 w 648016"/>
                    <a:gd name="connsiteY4" fmla="*/ 12712 h 648016"/>
                    <a:gd name="connsiteX5" fmla="*/ 324213 w 648016"/>
                    <a:gd name="connsiteY5" fmla="*/ 443979 h 648016"/>
                    <a:gd name="connsiteX6" fmla="*/ 204447 w 648016"/>
                    <a:gd name="connsiteY6" fmla="*/ 324263 h 648016"/>
                    <a:gd name="connsiteX7" fmla="*/ 324213 w 648016"/>
                    <a:gd name="connsiteY7" fmla="*/ 204497 h 648016"/>
                    <a:gd name="connsiteX8" fmla="*/ 443979 w 648016"/>
                    <a:gd name="connsiteY8" fmla="*/ 324263 h 648016"/>
                    <a:gd name="connsiteX9" fmla="*/ 324213 w 648016"/>
                    <a:gd name="connsiteY9" fmla="*/ 443979 h 64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016" h="648016">
                      <a:moveTo>
                        <a:pt x="324213" y="12712"/>
                      </a:moveTo>
                      <a:cubicBezTo>
                        <a:pt x="152431" y="12712"/>
                        <a:pt x="12712" y="152481"/>
                        <a:pt x="12712" y="324263"/>
                      </a:cubicBezTo>
                      <a:cubicBezTo>
                        <a:pt x="12712" y="495995"/>
                        <a:pt x="152431" y="635763"/>
                        <a:pt x="324213" y="635763"/>
                      </a:cubicBezTo>
                      <a:cubicBezTo>
                        <a:pt x="495995" y="635763"/>
                        <a:pt x="635763" y="496044"/>
                        <a:pt x="635763" y="324263"/>
                      </a:cubicBezTo>
                      <a:cubicBezTo>
                        <a:pt x="635763" y="152481"/>
                        <a:pt x="495995" y="12712"/>
                        <a:pt x="324213" y="12712"/>
                      </a:cubicBezTo>
                      <a:close/>
                      <a:moveTo>
                        <a:pt x="324213" y="443979"/>
                      </a:moveTo>
                      <a:cubicBezTo>
                        <a:pt x="258200" y="443979"/>
                        <a:pt x="204447" y="390275"/>
                        <a:pt x="204447" y="324263"/>
                      </a:cubicBezTo>
                      <a:cubicBezTo>
                        <a:pt x="204447" y="258200"/>
                        <a:pt x="258200" y="204497"/>
                        <a:pt x="324213" y="204497"/>
                      </a:cubicBezTo>
                      <a:cubicBezTo>
                        <a:pt x="390275" y="204497"/>
                        <a:pt x="443979" y="258200"/>
                        <a:pt x="443979" y="324263"/>
                      </a:cubicBezTo>
                      <a:cubicBezTo>
                        <a:pt x="443979" y="390275"/>
                        <a:pt x="390275" y="443979"/>
                        <a:pt x="324213" y="443979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27" name="Полилиния: фигура 491">
                  <a:extLst>
                    <a:ext uri="{FF2B5EF4-FFF2-40B4-BE49-F238E27FC236}">
                      <a16:creationId xmlns:a16="http://schemas.microsoft.com/office/drawing/2014/main" id="{CB33E5C8-F053-4D41-B9E5-5B1C7163602C}"/>
                    </a:ext>
                  </a:extLst>
                </p:cNvPr>
                <p:cNvSpPr/>
                <p:nvPr/>
              </p:nvSpPr>
              <p:spPr>
                <a:xfrm>
                  <a:off x="4337088" y="402072"/>
                  <a:ext cx="648016" cy="648016"/>
                </a:xfrm>
                <a:custGeom>
                  <a:avLst/>
                  <a:gdLst>
                    <a:gd name="connsiteX0" fmla="*/ 324213 w 648016"/>
                    <a:gd name="connsiteY0" fmla="*/ 12712 h 648016"/>
                    <a:gd name="connsiteX1" fmla="*/ 12712 w 648016"/>
                    <a:gd name="connsiteY1" fmla="*/ 324263 h 648016"/>
                    <a:gd name="connsiteX2" fmla="*/ 324213 w 648016"/>
                    <a:gd name="connsiteY2" fmla="*/ 635763 h 648016"/>
                    <a:gd name="connsiteX3" fmla="*/ 635713 w 648016"/>
                    <a:gd name="connsiteY3" fmla="*/ 324263 h 648016"/>
                    <a:gd name="connsiteX4" fmla="*/ 324213 w 648016"/>
                    <a:gd name="connsiteY4" fmla="*/ 12712 h 648016"/>
                    <a:gd name="connsiteX5" fmla="*/ 324213 w 648016"/>
                    <a:gd name="connsiteY5" fmla="*/ 443979 h 648016"/>
                    <a:gd name="connsiteX6" fmla="*/ 204447 w 648016"/>
                    <a:gd name="connsiteY6" fmla="*/ 324263 h 648016"/>
                    <a:gd name="connsiteX7" fmla="*/ 324213 w 648016"/>
                    <a:gd name="connsiteY7" fmla="*/ 204497 h 648016"/>
                    <a:gd name="connsiteX8" fmla="*/ 443979 w 648016"/>
                    <a:gd name="connsiteY8" fmla="*/ 324263 h 648016"/>
                    <a:gd name="connsiteX9" fmla="*/ 324213 w 648016"/>
                    <a:gd name="connsiteY9" fmla="*/ 443979 h 648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8016" h="648016">
                      <a:moveTo>
                        <a:pt x="324213" y="12712"/>
                      </a:moveTo>
                      <a:cubicBezTo>
                        <a:pt x="152431" y="12712"/>
                        <a:pt x="12712" y="152481"/>
                        <a:pt x="12712" y="324263"/>
                      </a:cubicBezTo>
                      <a:cubicBezTo>
                        <a:pt x="12712" y="495995"/>
                        <a:pt x="152431" y="635763"/>
                        <a:pt x="324213" y="635763"/>
                      </a:cubicBezTo>
                      <a:cubicBezTo>
                        <a:pt x="495995" y="635763"/>
                        <a:pt x="635713" y="496044"/>
                        <a:pt x="635713" y="324263"/>
                      </a:cubicBezTo>
                      <a:cubicBezTo>
                        <a:pt x="635713" y="152481"/>
                        <a:pt x="495995" y="12712"/>
                        <a:pt x="324213" y="12712"/>
                      </a:cubicBezTo>
                      <a:close/>
                      <a:moveTo>
                        <a:pt x="324213" y="443979"/>
                      </a:moveTo>
                      <a:cubicBezTo>
                        <a:pt x="258200" y="443979"/>
                        <a:pt x="204447" y="390275"/>
                        <a:pt x="204447" y="324263"/>
                      </a:cubicBezTo>
                      <a:cubicBezTo>
                        <a:pt x="204447" y="258200"/>
                        <a:pt x="258151" y="204497"/>
                        <a:pt x="324213" y="204497"/>
                      </a:cubicBezTo>
                      <a:cubicBezTo>
                        <a:pt x="390275" y="204497"/>
                        <a:pt x="443979" y="258200"/>
                        <a:pt x="443979" y="324263"/>
                      </a:cubicBezTo>
                      <a:cubicBezTo>
                        <a:pt x="443979" y="390275"/>
                        <a:pt x="390275" y="443979"/>
                        <a:pt x="324213" y="443979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28" name="Полилиния: фигура 492">
                  <a:extLst>
                    <a:ext uri="{FF2B5EF4-FFF2-40B4-BE49-F238E27FC236}">
                      <a16:creationId xmlns:a16="http://schemas.microsoft.com/office/drawing/2014/main" id="{9B805A67-73F8-44BA-AF81-B87C46FBCE52}"/>
                    </a:ext>
                  </a:extLst>
                </p:cNvPr>
                <p:cNvSpPr/>
                <p:nvPr/>
              </p:nvSpPr>
              <p:spPr>
                <a:xfrm>
                  <a:off x="7341956" y="834679"/>
                  <a:ext cx="1270620" cy="736960"/>
                </a:xfrm>
                <a:custGeom>
                  <a:avLst/>
                  <a:gdLst>
                    <a:gd name="connsiteX0" fmla="*/ 639039 w 1270620"/>
                    <a:gd name="connsiteY0" fmla="*/ 12712 h 736959"/>
                    <a:gd name="connsiteX1" fmla="*/ 12712 w 1270620"/>
                    <a:gd name="connsiteY1" fmla="*/ 638989 h 736959"/>
                    <a:gd name="connsiteX2" fmla="*/ 108605 w 1270620"/>
                    <a:gd name="connsiteY2" fmla="*/ 734881 h 736959"/>
                    <a:gd name="connsiteX3" fmla="*/ 204497 w 1270620"/>
                    <a:gd name="connsiteY3" fmla="*/ 638989 h 736959"/>
                    <a:gd name="connsiteX4" fmla="*/ 639039 w 1270620"/>
                    <a:gd name="connsiteY4" fmla="*/ 204447 h 736959"/>
                    <a:gd name="connsiteX5" fmla="*/ 1073581 w 1270620"/>
                    <a:gd name="connsiteY5" fmla="*/ 638989 h 736959"/>
                    <a:gd name="connsiteX6" fmla="*/ 1169423 w 1270620"/>
                    <a:gd name="connsiteY6" fmla="*/ 734881 h 736959"/>
                    <a:gd name="connsiteX7" fmla="*/ 1265316 w 1270620"/>
                    <a:gd name="connsiteY7" fmla="*/ 638989 h 736959"/>
                    <a:gd name="connsiteX8" fmla="*/ 639039 w 1270620"/>
                    <a:gd name="connsiteY8" fmla="*/ 12712 h 7369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270620" h="736959">
                      <a:moveTo>
                        <a:pt x="639039" y="12712"/>
                      </a:moveTo>
                      <a:cubicBezTo>
                        <a:pt x="293688" y="12712"/>
                        <a:pt x="12712" y="293639"/>
                        <a:pt x="12712" y="638989"/>
                      </a:cubicBezTo>
                      <a:cubicBezTo>
                        <a:pt x="12712" y="691948"/>
                        <a:pt x="55645" y="734881"/>
                        <a:pt x="108605" y="734881"/>
                      </a:cubicBezTo>
                      <a:cubicBezTo>
                        <a:pt x="161564" y="734881"/>
                        <a:pt x="204497" y="691948"/>
                        <a:pt x="204497" y="638989"/>
                      </a:cubicBezTo>
                      <a:cubicBezTo>
                        <a:pt x="204497" y="399408"/>
                        <a:pt x="399408" y="204447"/>
                        <a:pt x="639039" y="204447"/>
                      </a:cubicBezTo>
                      <a:cubicBezTo>
                        <a:pt x="878620" y="204447"/>
                        <a:pt x="1073581" y="399408"/>
                        <a:pt x="1073581" y="638989"/>
                      </a:cubicBezTo>
                      <a:cubicBezTo>
                        <a:pt x="1073581" y="691948"/>
                        <a:pt x="1116464" y="734881"/>
                        <a:pt x="1169423" y="734881"/>
                      </a:cubicBezTo>
                      <a:cubicBezTo>
                        <a:pt x="1222383" y="734881"/>
                        <a:pt x="1265316" y="691948"/>
                        <a:pt x="1265316" y="638989"/>
                      </a:cubicBezTo>
                      <a:cubicBezTo>
                        <a:pt x="1265316" y="293639"/>
                        <a:pt x="984389" y="12712"/>
                        <a:pt x="639039" y="12712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29" name="Полилиния: фигура 493">
                  <a:extLst>
                    <a:ext uri="{FF2B5EF4-FFF2-40B4-BE49-F238E27FC236}">
                      <a16:creationId xmlns:a16="http://schemas.microsoft.com/office/drawing/2014/main" id="{14F903A5-8985-4879-BC34-99CEC9DA1FFD}"/>
                    </a:ext>
                  </a:extLst>
                </p:cNvPr>
                <p:cNvSpPr/>
                <p:nvPr/>
              </p:nvSpPr>
              <p:spPr>
                <a:xfrm>
                  <a:off x="6949156" y="441829"/>
                  <a:ext cx="2058405" cy="1130852"/>
                </a:xfrm>
                <a:custGeom>
                  <a:avLst/>
                  <a:gdLst>
                    <a:gd name="connsiteX0" fmla="*/ 1031839 w 2058404"/>
                    <a:gd name="connsiteY0" fmla="*/ 12712 h 1130851"/>
                    <a:gd name="connsiteX1" fmla="*/ 12712 w 2058404"/>
                    <a:gd name="connsiteY1" fmla="*/ 1031839 h 1130851"/>
                    <a:gd name="connsiteX2" fmla="*/ 108555 w 2058404"/>
                    <a:gd name="connsiteY2" fmla="*/ 1127731 h 1130851"/>
                    <a:gd name="connsiteX3" fmla="*/ 204447 w 2058404"/>
                    <a:gd name="connsiteY3" fmla="*/ 1031839 h 1130851"/>
                    <a:gd name="connsiteX4" fmla="*/ 1031839 w 2058404"/>
                    <a:gd name="connsiteY4" fmla="*/ 204447 h 1130851"/>
                    <a:gd name="connsiteX5" fmla="*/ 1859182 w 2058404"/>
                    <a:gd name="connsiteY5" fmla="*/ 1031839 h 1130851"/>
                    <a:gd name="connsiteX6" fmla="*/ 1955074 w 2058404"/>
                    <a:gd name="connsiteY6" fmla="*/ 1127731 h 1130851"/>
                    <a:gd name="connsiteX7" fmla="*/ 2050966 w 2058404"/>
                    <a:gd name="connsiteY7" fmla="*/ 1031839 h 1130851"/>
                    <a:gd name="connsiteX8" fmla="*/ 1031839 w 2058404"/>
                    <a:gd name="connsiteY8" fmla="*/ 12712 h 11308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058404" h="1130851">
                      <a:moveTo>
                        <a:pt x="1031839" y="12712"/>
                      </a:moveTo>
                      <a:cubicBezTo>
                        <a:pt x="469887" y="12712"/>
                        <a:pt x="12712" y="469887"/>
                        <a:pt x="12712" y="1031839"/>
                      </a:cubicBezTo>
                      <a:cubicBezTo>
                        <a:pt x="12712" y="1084798"/>
                        <a:pt x="55645" y="1127731"/>
                        <a:pt x="108555" y="1127731"/>
                      </a:cubicBezTo>
                      <a:cubicBezTo>
                        <a:pt x="161514" y="1127731"/>
                        <a:pt x="204447" y="1084798"/>
                        <a:pt x="204447" y="1031839"/>
                      </a:cubicBezTo>
                      <a:cubicBezTo>
                        <a:pt x="204447" y="575607"/>
                        <a:pt x="575607" y="204447"/>
                        <a:pt x="1031839" y="204447"/>
                      </a:cubicBezTo>
                      <a:cubicBezTo>
                        <a:pt x="1488022" y="204447"/>
                        <a:pt x="1859182" y="575607"/>
                        <a:pt x="1859182" y="1031839"/>
                      </a:cubicBezTo>
                      <a:cubicBezTo>
                        <a:pt x="1859182" y="1084798"/>
                        <a:pt x="1902115" y="1127731"/>
                        <a:pt x="1955074" y="1127731"/>
                      </a:cubicBezTo>
                      <a:cubicBezTo>
                        <a:pt x="2008033" y="1127731"/>
                        <a:pt x="2050966" y="1084798"/>
                        <a:pt x="2050966" y="1031839"/>
                      </a:cubicBezTo>
                      <a:cubicBezTo>
                        <a:pt x="2050966" y="469887"/>
                        <a:pt x="1593791" y="12712"/>
                        <a:pt x="1031839" y="12712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  <p:grpSp>
            <p:nvGrpSpPr>
              <p:cNvPr id="1196" name="Группа 1195">
                <a:extLst>
                  <a:ext uri="{FF2B5EF4-FFF2-40B4-BE49-F238E27FC236}">
                    <a16:creationId xmlns:a16="http://schemas.microsoft.com/office/drawing/2014/main" id="{47FD7BA2-38DF-41A0-813C-D6EE57B78D6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335673" y="430042"/>
                <a:ext cx="205523" cy="221197"/>
                <a:chOff x="4341803" y="95287"/>
                <a:chExt cx="4339328" cy="4670299"/>
              </a:xfrm>
              <a:grpFill/>
            </p:grpSpPr>
            <p:sp>
              <p:nvSpPr>
                <p:cNvPr id="1219" name="Полилиния: фигура 504">
                  <a:extLst>
                    <a:ext uri="{FF2B5EF4-FFF2-40B4-BE49-F238E27FC236}">
                      <a16:creationId xmlns:a16="http://schemas.microsoft.com/office/drawing/2014/main" id="{BD1E234C-7539-4367-8302-1C392FBF696E}"/>
                    </a:ext>
                  </a:extLst>
                </p:cNvPr>
                <p:cNvSpPr/>
                <p:nvPr/>
              </p:nvSpPr>
              <p:spPr>
                <a:xfrm>
                  <a:off x="4341803" y="95287"/>
                  <a:ext cx="3265494" cy="4345521"/>
                </a:xfrm>
                <a:custGeom>
                  <a:avLst/>
                  <a:gdLst>
                    <a:gd name="connsiteX0" fmla="*/ 1926882 w 3265493"/>
                    <a:gd name="connsiteY0" fmla="*/ 173823 h 4345520"/>
                    <a:gd name="connsiteX1" fmla="*/ 1796941 w 3265493"/>
                    <a:gd name="connsiteY1" fmla="*/ 53462 h 4345520"/>
                    <a:gd name="connsiteX2" fmla="*/ 1634143 w 3265493"/>
                    <a:gd name="connsiteY2" fmla="*/ 12712 h 4345520"/>
                    <a:gd name="connsiteX3" fmla="*/ 1631363 w 3265493"/>
                    <a:gd name="connsiteY3" fmla="*/ 12712 h 4345520"/>
                    <a:gd name="connsiteX4" fmla="*/ 1468565 w 3265493"/>
                    <a:gd name="connsiteY4" fmla="*/ 53462 h 4345520"/>
                    <a:gd name="connsiteX5" fmla="*/ 1338575 w 3265493"/>
                    <a:gd name="connsiteY5" fmla="*/ 173823 h 4345520"/>
                    <a:gd name="connsiteX6" fmla="*/ 1340014 w 3265493"/>
                    <a:gd name="connsiteY6" fmla="*/ 278649 h 4345520"/>
                    <a:gd name="connsiteX7" fmla="*/ 1367561 w 3265493"/>
                    <a:gd name="connsiteY7" fmla="*/ 305451 h 4345520"/>
                    <a:gd name="connsiteX8" fmla="*/ 1424739 w 3265493"/>
                    <a:gd name="connsiteY8" fmla="*/ 320292 h 4345520"/>
                    <a:gd name="connsiteX9" fmla="*/ 1499189 w 3265493"/>
                    <a:gd name="connsiteY9" fmla="*/ 276465 h 4345520"/>
                    <a:gd name="connsiteX10" fmla="*/ 1632753 w 3265493"/>
                    <a:gd name="connsiteY10" fmla="*/ 203305 h 4345520"/>
                    <a:gd name="connsiteX11" fmla="*/ 1766267 w 3265493"/>
                    <a:gd name="connsiteY11" fmla="*/ 276465 h 4345520"/>
                    <a:gd name="connsiteX12" fmla="*/ 2838155 w 3265493"/>
                    <a:gd name="connsiteY12" fmla="*/ 1953436 h 4345520"/>
                    <a:gd name="connsiteX13" fmla="*/ 3062201 w 3265493"/>
                    <a:gd name="connsiteY13" fmla="*/ 2722012 h 4345520"/>
                    <a:gd name="connsiteX14" fmla="*/ 2643541 w 3265493"/>
                    <a:gd name="connsiteY14" fmla="*/ 3732701 h 4345520"/>
                    <a:gd name="connsiteX15" fmla="*/ 1632753 w 3265493"/>
                    <a:gd name="connsiteY15" fmla="*/ 4151360 h 4345520"/>
                    <a:gd name="connsiteX16" fmla="*/ 621965 w 3265493"/>
                    <a:gd name="connsiteY16" fmla="*/ 3732701 h 4345520"/>
                    <a:gd name="connsiteX17" fmla="*/ 203305 w 3265493"/>
                    <a:gd name="connsiteY17" fmla="*/ 2722062 h 4345520"/>
                    <a:gd name="connsiteX18" fmla="*/ 427302 w 3265493"/>
                    <a:gd name="connsiteY18" fmla="*/ 1953436 h 4345520"/>
                    <a:gd name="connsiteX19" fmla="*/ 1293855 w 3265493"/>
                    <a:gd name="connsiteY19" fmla="*/ 597545 h 4345520"/>
                    <a:gd name="connsiteX20" fmla="*/ 1306710 w 3265493"/>
                    <a:gd name="connsiteY20" fmla="*/ 525775 h 4345520"/>
                    <a:gd name="connsiteX21" fmla="*/ 1265018 w 3265493"/>
                    <a:gd name="connsiteY21" fmla="*/ 466066 h 4345520"/>
                    <a:gd name="connsiteX22" fmla="*/ 1213697 w 3265493"/>
                    <a:gd name="connsiteY22" fmla="*/ 451076 h 4345520"/>
                    <a:gd name="connsiteX23" fmla="*/ 1133290 w 3265493"/>
                    <a:gd name="connsiteY23" fmla="*/ 495052 h 4345520"/>
                    <a:gd name="connsiteX24" fmla="*/ 266688 w 3265493"/>
                    <a:gd name="connsiteY24" fmla="*/ 1850744 h 4345520"/>
                    <a:gd name="connsiteX25" fmla="*/ 12712 w 3265493"/>
                    <a:gd name="connsiteY25" fmla="*/ 2722012 h 4345520"/>
                    <a:gd name="connsiteX26" fmla="*/ 140023 w 3265493"/>
                    <a:gd name="connsiteY26" fmla="*/ 3352508 h 4345520"/>
                    <a:gd name="connsiteX27" fmla="*/ 487160 w 3265493"/>
                    <a:gd name="connsiteY27" fmla="*/ 3867506 h 4345520"/>
                    <a:gd name="connsiteX28" fmla="*/ 1002158 w 3265493"/>
                    <a:gd name="connsiteY28" fmla="*/ 4214594 h 4345520"/>
                    <a:gd name="connsiteX29" fmla="*/ 1632753 w 3265493"/>
                    <a:gd name="connsiteY29" fmla="*/ 4341954 h 4345520"/>
                    <a:gd name="connsiteX30" fmla="*/ 2263348 w 3265493"/>
                    <a:gd name="connsiteY30" fmla="*/ 4214594 h 4345520"/>
                    <a:gd name="connsiteX31" fmla="*/ 2778197 w 3265493"/>
                    <a:gd name="connsiteY31" fmla="*/ 3867506 h 4345520"/>
                    <a:gd name="connsiteX32" fmla="*/ 3125484 w 3265493"/>
                    <a:gd name="connsiteY32" fmla="*/ 3352508 h 4345520"/>
                    <a:gd name="connsiteX33" fmla="*/ 3252794 w 3265493"/>
                    <a:gd name="connsiteY33" fmla="*/ 2722012 h 4345520"/>
                    <a:gd name="connsiteX34" fmla="*/ 2998819 w 3265493"/>
                    <a:gd name="connsiteY34" fmla="*/ 1850744 h 4345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3265493" h="4345520">
                      <a:moveTo>
                        <a:pt x="1926882" y="173823"/>
                      </a:moveTo>
                      <a:cubicBezTo>
                        <a:pt x="1894471" y="123098"/>
                        <a:pt x="1849652" y="81405"/>
                        <a:pt x="1796941" y="53462"/>
                      </a:cubicBezTo>
                      <a:cubicBezTo>
                        <a:pt x="1746712" y="26808"/>
                        <a:pt x="1690427" y="12712"/>
                        <a:pt x="1634143" y="12712"/>
                      </a:cubicBezTo>
                      <a:lnTo>
                        <a:pt x="1631363" y="12712"/>
                      </a:lnTo>
                      <a:cubicBezTo>
                        <a:pt x="1574930" y="12712"/>
                        <a:pt x="1518745" y="26808"/>
                        <a:pt x="1468565" y="53462"/>
                      </a:cubicBezTo>
                      <a:cubicBezTo>
                        <a:pt x="1415854" y="81405"/>
                        <a:pt x="1370886" y="123098"/>
                        <a:pt x="1338575" y="173823"/>
                      </a:cubicBezTo>
                      <a:cubicBezTo>
                        <a:pt x="1318026" y="205936"/>
                        <a:pt x="1318622" y="247132"/>
                        <a:pt x="1340014" y="278649"/>
                      </a:cubicBezTo>
                      <a:cubicBezTo>
                        <a:pt x="1347211" y="289320"/>
                        <a:pt x="1356641" y="298354"/>
                        <a:pt x="1367561" y="305451"/>
                      </a:cubicBezTo>
                      <a:cubicBezTo>
                        <a:pt x="1384585" y="316222"/>
                        <a:pt x="1404538" y="321582"/>
                        <a:pt x="1424739" y="320292"/>
                      </a:cubicBezTo>
                      <a:cubicBezTo>
                        <a:pt x="1455114" y="318406"/>
                        <a:pt x="1482959" y="302027"/>
                        <a:pt x="1499189" y="276465"/>
                      </a:cubicBezTo>
                      <a:cubicBezTo>
                        <a:pt x="1529317" y="229711"/>
                        <a:pt x="1576717" y="203802"/>
                        <a:pt x="1632753" y="203305"/>
                      </a:cubicBezTo>
                      <a:cubicBezTo>
                        <a:pt x="1688789" y="203802"/>
                        <a:pt x="1736190" y="229711"/>
                        <a:pt x="1766267" y="276465"/>
                      </a:cubicBezTo>
                      <a:lnTo>
                        <a:pt x="2838155" y="1953436"/>
                      </a:lnTo>
                      <a:cubicBezTo>
                        <a:pt x="2984673" y="2182793"/>
                        <a:pt x="3062201" y="2448581"/>
                        <a:pt x="3062201" y="2722012"/>
                      </a:cubicBezTo>
                      <a:cubicBezTo>
                        <a:pt x="3062052" y="3103744"/>
                        <a:pt x="2913399" y="3462694"/>
                        <a:pt x="2643541" y="3732701"/>
                      </a:cubicBezTo>
                      <a:cubicBezTo>
                        <a:pt x="2373386" y="4002559"/>
                        <a:pt x="2014435" y="4151212"/>
                        <a:pt x="1632753" y="4151360"/>
                      </a:cubicBezTo>
                      <a:cubicBezTo>
                        <a:pt x="1251071" y="4151212"/>
                        <a:pt x="891972" y="4002559"/>
                        <a:pt x="621965" y="3732701"/>
                      </a:cubicBezTo>
                      <a:cubicBezTo>
                        <a:pt x="352107" y="3462694"/>
                        <a:pt x="203305" y="3103744"/>
                        <a:pt x="203305" y="2722062"/>
                      </a:cubicBezTo>
                      <a:cubicBezTo>
                        <a:pt x="203305" y="2448581"/>
                        <a:pt x="280833" y="2182793"/>
                        <a:pt x="427302" y="1953436"/>
                      </a:cubicBezTo>
                      <a:lnTo>
                        <a:pt x="1293855" y="597545"/>
                      </a:lnTo>
                      <a:cubicBezTo>
                        <a:pt x="1307603" y="576203"/>
                        <a:pt x="1312170" y="550691"/>
                        <a:pt x="1306710" y="525775"/>
                      </a:cubicBezTo>
                      <a:cubicBezTo>
                        <a:pt x="1301250" y="501008"/>
                        <a:pt x="1286360" y="479765"/>
                        <a:pt x="1265018" y="466066"/>
                      </a:cubicBezTo>
                      <a:cubicBezTo>
                        <a:pt x="1249681" y="456139"/>
                        <a:pt x="1231863" y="451076"/>
                        <a:pt x="1213697" y="451076"/>
                      </a:cubicBezTo>
                      <a:cubicBezTo>
                        <a:pt x="1181038" y="451076"/>
                        <a:pt x="1150960" y="467455"/>
                        <a:pt x="1133290" y="495052"/>
                      </a:cubicBezTo>
                      <a:lnTo>
                        <a:pt x="266688" y="1850744"/>
                      </a:lnTo>
                      <a:cubicBezTo>
                        <a:pt x="100514" y="2110725"/>
                        <a:pt x="12712" y="2412001"/>
                        <a:pt x="12712" y="2722012"/>
                      </a:cubicBezTo>
                      <a:cubicBezTo>
                        <a:pt x="12712" y="2940698"/>
                        <a:pt x="55546" y="3152881"/>
                        <a:pt x="140023" y="3352508"/>
                      </a:cubicBezTo>
                      <a:cubicBezTo>
                        <a:pt x="221620" y="3545384"/>
                        <a:pt x="338507" y="3718704"/>
                        <a:pt x="487160" y="3867506"/>
                      </a:cubicBezTo>
                      <a:cubicBezTo>
                        <a:pt x="635962" y="4016159"/>
                        <a:pt x="809282" y="4133046"/>
                        <a:pt x="1002158" y="4214594"/>
                      </a:cubicBezTo>
                      <a:cubicBezTo>
                        <a:pt x="1201884" y="4298971"/>
                        <a:pt x="1414067" y="4341805"/>
                        <a:pt x="1632753" y="4341954"/>
                      </a:cubicBezTo>
                      <a:cubicBezTo>
                        <a:pt x="1851439" y="4341805"/>
                        <a:pt x="2063622" y="4298971"/>
                        <a:pt x="2263348" y="4214594"/>
                      </a:cubicBezTo>
                      <a:cubicBezTo>
                        <a:pt x="2456224" y="4133046"/>
                        <a:pt x="2629545" y="4016159"/>
                        <a:pt x="2778197" y="3867506"/>
                      </a:cubicBezTo>
                      <a:cubicBezTo>
                        <a:pt x="2926999" y="3718704"/>
                        <a:pt x="3043886" y="3545384"/>
                        <a:pt x="3125484" y="3352508"/>
                      </a:cubicBezTo>
                      <a:cubicBezTo>
                        <a:pt x="3209960" y="3152881"/>
                        <a:pt x="3252794" y="2940698"/>
                        <a:pt x="3252794" y="2722012"/>
                      </a:cubicBezTo>
                      <a:cubicBezTo>
                        <a:pt x="3252794" y="2412001"/>
                        <a:pt x="3164992" y="2110725"/>
                        <a:pt x="2998819" y="1850744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20" name="Полилиния: фигура 505">
                  <a:extLst>
                    <a:ext uri="{FF2B5EF4-FFF2-40B4-BE49-F238E27FC236}">
                      <a16:creationId xmlns:a16="http://schemas.microsoft.com/office/drawing/2014/main" id="{2FB90528-F31E-40FD-B8D0-3E76BE64C91B}"/>
                    </a:ext>
                  </a:extLst>
                </p:cNvPr>
                <p:cNvSpPr/>
                <p:nvPr/>
              </p:nvSpPr>
              <p:spPr>
                <a:xfrm>
                  <a:off x="7461336" y="3190017"/>
                  <a:ext cx="1219795" cy="1575569"/>
                </a:xfrm>
                <a:custGeom>
                  <a:avLst/>
                  <a:gdLst>
                    <a:gd name="connsiteX0" fmla="*/ 1118897 w 1219795"/>
                    <a:gd name="connsiteY0" fmla="*/ 650653 h 1575568"/>
                    <a:gd name="connsiteX1" fmla="*/ 763868 w 1219795"/>
                    <a:gd name="connsiteY1" fmla="*/ 95402 h 1575568"/>
                    <a:gd name="connsiteX2" fmla="*/ 614222 w 1219795"/>
                    <a:gd name="connsiteY2" fmla="*/ 12712 h 1575568"/>
                    <a:gd name="connsiteX3" fmla="*/ 611542 w 1219795"/>
                    <a:gd name="connsiteY3" fmla="*/ 12712 h 1575568"/>
                    <a:gd name="connsiteX4" fmla="*/ 462393 w 1219795"/>
                    <a:gd name="connsiteY4" fmla="*/ 94509 h 1575568"/>
                    <a:gd name="connsiteX5" fmla="*/ 461748 w 1219795"/>
                    <a:gd name="connsiteY5" fmla="*/ 95402 h 1575568"/>
                    <a:gd name="connsiteX6" fmla="*/ 453856 w 1219795"/>
                    <a:gd name="connsiteY6" fmla="*/ 110540 h 1575568"/>
                    <a:gd name="connsiteX7" fmla="*/ 490833 w 1219795"/>
                    <a:gd name="connsiteY7" fmla="*/ 227030 h 1575568"/>
                    <a:gd name="connsiteX8" fmla="*/ 541906 w 1219795"/>
                    <a:gd name="connsiteY8" fmla="*/ 242020 h 1575568"/>
                    <a:gd name="connsiteX9" fmla="*/ 611939 w 1219795"/>
                    <a:gd name="connsiteY9" fmla="*/ 211545 h 1575568"/>
                    <a:gd name="connsiteX10" fmla="*/ 958332 w 1219795"/>
                    <a:gd name="connsiteY10" fmla="*/ 753345 h 1575568"/>
                    <a:gd name="connsiteX11" fmla="*/ 1022508 w 1219795"/>
                    <a:gd name="connsiteY11" fmla="*/ 973669 h 1575568"/>
                    <a:gd name="connsiteX12" fmla="*/ 902544 w 1219795"/>
                    <a:gd name="connsiteY12" fmla="*/ 1263231 h 1575568"/>
                    <a:gd name="connsiteX13" fmla="*/ 612832 w 1219795"/>
                    <a:gd name="connsiteY13" fmla="*/ 1383195 h 1575568"/>
                    <a:gd name="connsiteX14" fmla="*/ 323270 w 1219795"/>
                    <a:gd name="connsiteY14" fmla="*/ 1263231 h 1575568"/>
                    <a:gd name="connsiteX15" fmla="*/ 203306 w 1219795"/>
                    <a:gd name="connsiteY15" fmla="*/ 973669 h 1575568"/>
                    <a:gd name="connsiteX16" fmla="*/ 267333 w 1219795"/>
                    <a:gd name="connsiteY16" fmla="*/ 753345 h 1575568"/>
                    <a:gd name="connsiteX17" fmla="*/ 417028 w 1219795"/>
                    <a:gd name="connsiteY17" fmla="*/ 519273 h 1575568"/>
                    <a:gd name="connsiteX18" fmla="*/ 429883 w 1219795"/>
                    <a:gd name="connsiteY18" fmla="*/ 447503 h 1575568"/>
                    <a:gd name="connsiteX19" fmla="*/ 388042 w 1219795"/>
                    <a:gd name="connsiteY19" fmla="*/ 387645 h 1575568"/>
                    <a:gd name="connsiteX20" fmla="*/ 336870 w 1219795"/>
                    <a:gd name="connsiteY20" fmla="*/ 372655 h 1575568"/>
                    <a:gd name="connsiteX21" fmla="*/ 256463 w 1219795"/>
                    <a:gd name="connsiteY21" fmla="*/ 416631 h 1575568"/>
                    <a:gd name="connsiteX22" fmla="*/ 106868 w 1219795"/>
                    <a:gd name="connsiteY22" fmla="*/ 650653 h 1575568"/>
                    <a:gd name="connsiteX23" fmla="*/ 12713 w 1219795"/>
                    <a:gd name="connsiteY23" fmla="*/ 973669 h 1575568"/>
                    <a:gd name="connsiteX24" fmla="*/ 59865 w 1219795"/>
                    <a:gd name="connsiteY24" fmla="*/ 1207195 h 1575568"/>
                    <a:gd name="connsiteX25" fmla="*/ 188465 w 1219795"/>
                    <a:gd name="connsiteY25" fmla="*/ 1397937 h 1575568"/>
                    <a:gd name="connsiteX26" fmla="*/ 379306 w 1219795"/>
                    <a:gd name="connsiteY26" fmla="*/ 1526537 h 1575568"/>
                    <a:gd name="connsiteX27" fmla="*/ 612832 w 1219795"/>
                    <a:gd name="connsiteY27" fmla="*/ 1573788 h 1575568"/>
                    <a:gd name="connsiteX28" fmla="*/ 846507 w 1219795"/>
                    <a:gd name="connsiteY28" fmla="*/ 1526537 h 1575568"/>
                    <a:gd name="connsiteX29" fmla="*/ 1037249 w 1219795"/>
                    <a:gd name="connsiteY29" fmla="*/ 1397937 h 1575568"/>
                    <a:gd name="connsiteX30" fmla="*/ 1165949 w 1219795"/>
                    <a:gd name="connsiteY30" fmla="*/ 1207195 h 1575568"/>
                    <a:gd name="connsiteX31" fmla="*/ 1213101 w 1219795"/>
                    <a:gd name="connsiteY31" fmla="*/ 973669 h 1575568"/>
                    <a:gd name="connsiteX32" fmla="*/ 1118897 w 1219795"/>
                    <a:gd name="connsiteY32" fmla="*/ 650653 h 1575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19795" h="1575568">
                      <a:moveTo>
                        <a:pt x="1118897" y="650653"/>
                      </a:moveTo>
                      <a:lnTo>
                        <a:pt x="763868" y="95402"/>
                      </a:lnTo>
                      <a:cubicBezTo>
                        <a:pt x="731506" y="44478"/>
                        <a:pt x="674180" y="12712"/>
                        <a:pt x="614222" y="12712"/>
                      </a:cubicBezTo>
                      <a:lnTo>
                        <a:pt x="611542" y="12712"/>
                      </a:lnTo>
                      <a:cubicBezTo>
                        <a:pt x="551982" y="12712"/>
                        <a:pt x="494804" y="44081"/>
                        <a:pt x="462393" y="94509"/>
                      </a:cubicBezTo>
                      <a:lnTo>
                        <a:pt x="461748" y="95402"/>
                      </a:lnTo>
                      <a:cubicBezTo>
                        <a:pt x="458720" y="100216"/>
                        <a:pt x="456040" y="105329"/>
                        <a:pt x="453856" y="110540"/>
                      </a:cubicBezTo>
                      <a:cubicBezTo>
                        <a:pt x="436187" y="153225"/>
                        <a:pt x="451821" y="202263"/>
                        <a:pt x="490833" y="227030"/>
                      </a:cubicBezTo>
                      <a:cubicBezTo>
                        <a:pt x="506071" y="236957"/>
                        <a:pt x="523889" y="242020"/>
                        <a:pt x="541906" y="242020"/>
                      </a:cubicBezTo>
                      <a:cubicBezTo>
                        <a:pt x="568609" y="242020"/>
                        <a:pt x="594021" y="230951"/>
                        <a:pt x="611939" y="211545"/>
                      </a:cubicBezTo>
                      <a:lnTo>
                        <a:pt x="958332" y="753345"/>
                      </a:lnTo>
                      <a:cubicBezTo>
                        <a:pt x="1000272" y="819159"/>
                        <a:pt x="1022508" y="895247"/>
                        <a:pt x="1022508" y="973669"/>
                      </a:cubicBezTo>
                      <a:cubicBezTo>
                        <a:pt x="1022508" y="1082813"/>
                        <a:pt x="979774" y="1185703"/>
                        <a:pt x="902544" y="1263231"/>
                      </a:cubicBezTo>
                      <a:cubicBezTo>
                        <a:pt x="825016" y="1340510"/>
                        <a:pt x="722126" y="1383195"/>
                        <a:pt x="612832" y="1383195"/>
                      </a:cubicBezTo>
                      <a:cubicBezTo>
                        <a:pt x="503539" y="1383195"/>
                        <a:pt x="400748" y="1340510"/>
                        <a:pt x="323270" y="1263231"/>
                      </a:cubicBezTo>
                      <a:cubicBezTo>
                        <a:pt x="245891" y="1185703"/>
                        <a:pt x="203306" y="1082813"/>
                        <a:pt x="203306" y="973669"/>
                      </a:cubicBezTo>
                      <a:cubicBezTo>
                        <a:pt x="203306" y="895247"/>
                        <a:pt x="225442" y="819159"/>
                        <a:pt x="267333" y="753345"/>
                      </a:cubicBezTo>
                      <a:lnTo>
                        <a:pt x="417028" y="519273"/>
                      </a:lnTo>
                      <a:cubicBezTo>
                        <a:pt x="430776" y="497831"/>
                        <a:pt x="435343" y="472270"/>
                        <a:pt x="429883" y="447503"/>
                      </a:cubicBezTo>
                      <a:cubicBezTo>
                        <a:pt x="424423" y="422587"/>
                        <a:pt x="409533" y="401393"/>
                        <a:pt x="388042" y="387645"/>
                      </a:cubicBezTo>
                      <a:cubicBezTo>
                        <a:pt x="372705" y="377867"/>
                        <a:pt x="355036" y="372655"/>
                        <a:pt x="336870" y="372655"/>
                      </a:cubicBezTo>
                      <a:cubicBezTo>
                        <a:pt x="304112" y="372655"/>
                        <a:pt x="274083" y="389034"/>
                        <a:pt x="256463" y="416631"/>
                      </a:cubicBezTo>
                      <a:lnTo>
                        <a:pt x="106868" y="650653"/>
                      </a:lnTo>
                      <a:cubicBezTo>
                        <a:pt x="45272" y="747091"/>
                        <a:pt x="12613" y="858667"/>
                        <a:pt x="12713" y="973669"/>
                      </a:cubicBezTo>
                      <a:cubicBezTo>
                        <a:pt x="12713" y="1054621"/>
                        <a:pt x="28595" y="1133241"/>
                        <a:pt x="59865" y="1207195"/>
                      </a:cubicBezTo>
                      <a:cubicBezTo>
                        <a:pt x="90091" y="1278766"/>
                        <a:pt x="133322" y="1342893"/>
                        <a:pt x="188465" y="1397937"/>
                      </a:cubicBezTo>
                      <a:cubicBezTo>
                        <a:pt x="243608" y="1453079"/>
                        <a:pt x="307784" y="1496410"/>
                        <a:pt x="379306" y="1526537"/>
                      </a:cubicBezTo>
                      <a:cubicBezTo>
                        <a:pt x="453260" y="1557906"/>
                        <a:pt x="531930" y="1573788"/>
                        <a:pt x="612832" y="1573788"/>
                      </a:cubicBezTo>
                      <a:cubicBezTo>
                        <a:pt x="693934" y="1573788"/>
                        <a:pt x="772553" y="1557906"/>
                        <a:pt x="846507" y="1526537"/>
                      </a:cubicBezTo>
                      <a:cubicBezTo>
                        <a:pt x="917930" y="1496410"/>
                        <a:pt x="982255" y="1453079"/>
                        <a:pt x="1037249" y="1397937"/>
                      </a:cubicBezTo>
                      <a:cubicBezTo>
                        <a:pt x="1092392" y="1342893"/>
                        <a:pt x="1135722" y="1278766"/>
                        <a:pt x="1165949" y="1207195"/>
                      </a:cubicBezTo>
                      <a:cubicBezTo>
                        <a:pt x="1197219" y="1133241"/>
                        <a:pt x="1213101" y="1054621"/>
                        <a:pt x="1213101" y="973669"/>
                      </a:cubicBezTo>
                      <a:cubicBezTo>
                        <a:pt x="1213052" y="858816"/>
                        <a:pt x="1180492" y="747091"/>
                        <a:pt x="1118897" y="650653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21" name="Полилиния: фигура 506">
                  <a:extLst>
                    <a:ext uri="{FF2B5EF4-FFF2-40B4-BE49-F238E27FC236}">
                      <a16:creationId xmlns:a16="http://schemas.microsoft.com/office/drawing/2014/main" id="{5805FA91-E69C-488E-B4BA-3C33C7FAB971}"/>
                    </a:ext>
                  </a:extLst>
                </p:cNvPr>
                <p:cNvSpPr/>
                <p:nvPr/>
              </p:nvSpPr>
              <p:spPr>
                <a:xfrm>
                  <a:off x="4920134" y="2483259"/>
                  <a:ext cx="609898" cy="775078"/>
                </a:xfrm>
                <a:custGeom>
                  <a:avLst/>
                  <a:gdLst>
                    <a:gd name="connsiteX0" fmla="*/ 514558 w 609897"/>
                    <a:gd name="connsiteY0" fmla="*/ 774985 h 775078"/>
                    <a:gd name="connsiteX1" fmla="*/ 609854 w 609897"/>
                    <a:gd name="connsiteY1" fmla="*/ 679738 h 775078"/>
                    <a:gd name="connsiteX2" fmla="*/ 609854 w 609897"/>
                    <a:gd name="connsiteY2" fmla="*/ 108009 h 775078"/>
                    <a:gd name="connsiteX3" fmla="*/ 514558 w 609897"/>
                    <a:gd name="connsiteY3" fmla="*/ 12712 h 775078"/>
                    <a:gd name="connsiteX4" fmla="*/ 419261 w 609897"/>
                    <a:gd name="connsiteY4" fmla="*/ 108009 h 775078"/>
                    <a:gd name="connsiteX5" fmla="*/ 419261 w 609897"/>
                    <a:gd name="connsiteY5" fmla="*/ 298602 h 775078"/>
                    <a:gd name="connsiteX6" fmla="*/ 203256 w 609897"/>
                    <a:gd name="connsiteY6" fmla="*/ 298602 h 775078"/>
                    <a:gd name="connsiteX7" fmla="*/ 203256 w 609897"/>
                    <a:gd name="connsiteY7" fmla="*/ 108009 h 775078"/>
                    <a:gd name="connsiteX8" fmla="*/ 108009 w 609897"/>
                    <a:gd name="connsiteY8" fmla="*/ 12712 h 775078"/>
                    <a:gd name="connsiteX9" fmla="*/ 12712 w 609897"/>
                    <a:gd name="connsiteY9" fmla="*/ 108009 h 775078"/>
                    <a:gd name="connsiteX10" fmla="*/ 12712 w 609897"/>
                    <a:gd name="connsiteY10" fmla="*/ 679738 h 775078"/>
                    <a:gd name="connsiteX11" fmla="*/ 108009 w 609897"/>
                    <a:gd name="connsiteY11" fmla="*/ 774985 h 775078"/>
                    <a:gd name="connsiteX12" fmla="*/ 203256 w 609897"/>
                    <a:gd name="connsiteY12" fmla="*/ 679738 h 775078"/>
                    <a:gd name="connsiteX13" fmla="*/ 203256 w 609897"/>
                    <a:gd name="connsiteY13" fmla="*/ 489145 h 775078"/>
                    <a:gd name="connsiteX14" fmla="*/ 419261 w 609897"/>
                    <a:gd name="connsiteY14" fmla="*/ 489145 h 775078"/>
                    <a:gd name="connsiteX15" fmla="*/ 419261 w 609897"/>
                    <a:gd name="connsiteY15" fmla="*/ 679738 h 775078"/>
                    <a:gd name="connsiteX16" fmla="*/ 514558 w 609897"/>
                    <a:gd name="connsiteY16" fmla="*/ 774985 h 775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09897" h="775078">
                      <a:moveTo>
                        <a:pt x="514558" y="774985"/>
                      </a:moveTo>
                      <a:cubicBezTo>
                        <a:pt x="567169" y="774985"/>
                        <a:pt x="609854" y="732350"/>
                        <a:pt x="609854" y="679738"/>
                      </a:cubicBezTo>
                      <a:lnTo>
                        <a:pt x="609854" y="108009"/>
                      </a:lnTo>
                      <a:cubicBezTo>
                        <a:pt x="609854" y="55397"/>
                        <a:pt x="567169" y="12712"/>
                        <a:pt x="514558" y="12712"/>
                      </a:cubicBezTo>
                      <a:cubicBezTo>
                        <a:pt x="461896" y="12712"/>
                        <a:pt x="419261" y="55397"/>
                        <a:pt x="419261" y="108009"/>
                      </a:cubicBezTo>
                      <a:lnTo>
                        <a:pt x="419261" y="298602"/>
                      </a:lnTo>
                      <a:lnTo>
                        <a:pt x="203256" y="298602"/>
                      </a:lnTo>
                      <a:lnTo>
                        <a:pt x="203256" y="108009"/>
                      </a:lnTo>
                      <a:cubicBezTo>
                        <a:pt x="203256" y="55397"/>
                        <a:pt x="160621" y="12712"/>
                        <a:pt x="108009" y="12712"/>
                      </a:cubicBezTo>
                      <a:cubicBezTo>
                        <a:pt x="55348" y="12712"/>
                        <a:pt x="12712" y="55397"/>
                        <a:pt x="12712" y="108009"/>
                      </a:cubicBezTo>
                      <a:lnTo>
                        <a:pt x="12712" y="679738"/>
                      </a:lnTo>
                      <a:cubicBezTo>
                        <a:pt x="12712" y="732350"/>
                        <a:pt x="55348" y="774985"/>
                        <a:pt x="108009" y="774985"/>
                      </a:cubicBezTo>
                      <a:cubicBezTo>
                        <a:pt x="160621" y="774985"/>
                        <a:pt x="203256" y="732350"/>
                        <a:pt x="203256" y="679738"/>
                      </a:cubicBezTo>
                      <a:lnTo>
                        <a:pt x="203256" y="489145"/>
                      </a:lnTo>
                      <a:lnTo>
                        <a:pt x="419261" y="489145"/>
                      </a:lnTo>
                      <a:lnTo>
                        <a:pt x="419261" y="679738"/>
                      </a:lnTo>
                      <a:cubicBezTo>
                        <a:pt x="419261" y="732350"/>
                        <a:pt x="461896" y="774985"/>
                        <a:pt x="514558" y="774985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22" name="Полилиния: фигура 507">
                  <a:extLst>
                    <a:ext uri="{FF2B5EF4-FFF2-40B4-BE49-F238E27FC236}">
                      <a16:creationId xmlns:a16="http://schemas.microsoft.com/office/drawing/2014/main" id="{27A5AFC7-D95F-4756-BFD0-7384E703C937}"/>
                    </a:ext>
                  </a:extLst>
                </p:cNvPr>
                <p:cNvSpPr/>
                <p:nvPr/>
              </p:nvSpPr>
              <p:spPr>
                <a:xfrm>
                  <a:off x="5626122" y="2229085"/>
                  <a:ext cx="584485" cy="775078"/>
                </a:xfrm>
                <a:custGeom>
                  <a:avLst/>
                  <a:gdLst>
                    <a:gd name="connsiteX0" fmla="*/ 20902 w 584485"/>
                    <a:gd name="connsiteY0" fmla="*/ 641223 h 775078"/>
                    <a:gd name="connsiteX1" fmla="*/ 19016 w 584485"/>
                    <a:gd name="connsiteY1" fmla="*/ 645938 h 775078"/>
                    <a:gd name="connsiteX2" fmla="*/ 17626 w 584485"/>
                    <a:gd name="connsiteY2" fmla="*/ 649710 h 775078"/>
                    <a:gd name="connsiteX3" fmla="*/ 16137 w 584485"/>
                    <a:gd name="connsiteY3" fmla="*/ 654822 h 775078"/>
                    <a:gd name="connsiteX4" fmla="*/ 15144 w 584485"/>
                    <a:gd name="connsiteY4" fmla="*/ 658644 h 775078"/>
                    <a:gd name="connsiteX5" fmla="*/ 14201 w 584485"/>
                    <a:gd name="connsiteY5" fmla="*/ 663657 h 775078"/>
                    <a:gd name="connsiteX6" fmla="*/ 13507 w 584485"/>
                    <a:gd name="connsiteY6" fmla="*/ 668074 h 775078"/>
                    <a:gd name="connsiteX7" fmla="*/ 13060 w 584485"/>
                    <a:gd name="connsiteY7" fmla="*/ 672591 h 775078"/>
                    <a:gd name="connsiteX8" fmla="*/ 12812 w 584485"/>
                    <a:gd name="connsiteY8" fmla="*/ 677753 h 775078"/>
                    <a:gd name="connsiteX9" fmla="*/ 12712 w 584485"/>
                    <a:gd name="connsiteY9" fmla="*/ 679738 h 775078"/>
                    <a:gd name="connsiteX10" fmla="*/ 12812 w 584485"/>
                    <a:gd name="connsiteY10" fmla="*/ 681873 h 775078"/>
                    <a:gd name="connsiteX11" fmla="*/ 13109 w 584485"/>
                    <a:gd name="connsiteY11" fmla="*/ 687283 h 775078"/>
                    <a:gd name="connsiteX12" fmla="*/ 13507 w 584485"/>
                    <a:gd name="connsiteY12" fmla="*/ 691402 h 775078"/>
                    <a:gd name="connsiteX13" fmla="*/ 14301 w 584485"/>
                    <a:gd name="connsiteY13" fmla="*/ 696515 h 775078"/>
                    <a:gd name="connsiteX14" fmla="*/ 15144 w 584485"/>
                    <a:gd name="connsiteY14" fmla="*/ 700733 h 775078"/>
                    <a:gd name="connsiteX15" fmla="*/ 16385 w 584485"/>
                    <a:gd name="connsiteY15" fmla="*/ 705449 h 775078"/>
                    <a:gd name="connsiteX16" fmla="*/ 17676 w 584485"/>
                    <a:gd name="connsiteY16" fmla="*/ 709866 h 775078"/>
                    <a:gd name="connsiteX17" fmla="*/ 19264 w 584485"/>
                    <a:gd name="connsiteY17" fmla="*/ 714184 h 775078"/>
                    <a:gd name="connsiteX18" fmla="*/ 21100 w 584485"/>
                    <a:gd name="connsiteY18" fmla="*/ 718651 h 775078"/>
                    <a:gd name="connsiteX19" fmla="*/ 22987 w 584485"/>
                    <a:gd name="connsiteY19" fmla="*/ 722572 h 775078"/>
                    <a:gd name="connsiteX20" fmla="*/ 25468 w 584485"/>
                    <a:gd name="connsiteY20" fmla="*/ 727138 h 775078"/>
                    <a:gd name="connsiteX21" fmla="*/ 27553 w 584485"/>
                    <a:gd name="connsiteY21" fmla="*/ 730613 h 775078"/>
                    <a:gd name="connsiteX22" fmla="*/ 30630 w 584485"/>
                    <a:gd name="connsiteY22" fmla="*/ 735179 h 775078"/>
                    <a:gd name="connsiteX23" fmla="*/ 31821 w 584485"/>
                    <a:gd name="connsiteY23" fmla="*/ 736916 h 775078"/>
                    <a:gd name="connsiteX24" fmla="*/ 32913 w 584485"/>
                    <a:gd name="connsiteY24" fmla="*/ 738207 h 775078"/>
                    <a:gd name="connsiteX25" fmla="*/ 37728 w 584485"/>
                    <a:gd name="connsiteY25" fmla="*/ 743865 h 775078"/>
                    <a:gd name="connsiteX26" fmla="*/ 40011 w 584485"/>
                    <a:gd name="connsiteY26" fmla="*/ 746396 h 775078"/>
                    <a:gd name="connsiteX27" fmla="*/ 46811 w 584485"/>
                    <a:gd name="connsiteY27" fmla="*/ 752700 h 775078"/>
                    <a:gd name="connsiteX28" fmla="*/ 49292 w 584485"/>
                    <a:gd name="connsiteY28" fmla="*/ 754635 h 775078"/>
                    <a:gd name="connsiteX29" fmla="*/ 55645 w 584485"/>
                    <a:gd name="connsiteY29" fmla="*/ 759251 h 775078"/>
                    <a:gd name="connsiteX30" fmla="*/ 58971 w 584485"/>
                    <a:gd name="connsiteY30" fmla="*/ 761286 h 775078"/>
                    <a:gd name="connsiteX31" fmla="*/ 64629 w 584485"/>
                    <a:gd name="connsiteY31" fmla="*/ 764463 h 775078"/>
                    <a:gd name="connsiteX32" fmla="*/ 68004 w 584485"/>
                    <a:gd name="connsiteY32" fmla="*/ 766101 h 775078"/>
                    <a:gd name="connsiteX33" fmla="*/ 74357 w 584485"/>
                    <a:gd name="connsiteY33" fmla="*/ 768781 h 775078"/>
                    <a:gd name="connsiteX34" fmla="*/ 77484 w 584485"/>
                    <a:gd name="connsiteY34" fmla="*/ 769873 h 775078"/>
                    <a:gd name="connsiteX35" fmla="*/ 84631 w 584485"/>
                    <a:gd name="connsiteY35" fmla="*/ 772007 h 775078"/>
                    <a:gd name="connsiteX36" fmla="*/ 87361 w 584485"/>
                    <a:gd name="connsiteY36" fmla="*/ 772702 h 775078"/>
                    <a:gd name="connsiteX37" fmla="*/ 95551 w 584485"/>
                    <a:gd name="connsiteY37" fmla="*/ 774092 h 775078"/>
                    <a:gd name="connsiteX38" fmla="*/ 97586 w 584485"/>
                    <a:gd name="connsiteY38" fmla="*/ 774390 h 775078"/>
                    <a:gd name="connsiteX39" fmla="*/ 108009 w 584485"/>
                    <a:gd name="connsiteY39" fmla="*/ 774985 h 775078"/>
                    <a:gd name="connsiteX40" fmla="*/ 489145 w 584485"/>
                    <a:gd name="connsiteY40" fmla="*/ 774985 h 775078"/>
                    <a:gd name="connsiteX41" fmla="*/ 584392 w 584485"/>
                    <a:gd name="connsiteY41" fmla="*/ 679738 h 775078"/>
                    <a:gd name="connsiteX42" fmla="*/ 489096 w 584485"/>
                    <a:gd name="connsiteY42" fmla="*/ 584442 h 775078"/>
                    <a:gd name="connsiteX43" fmla="*/ 393849 w 584485"/>
                    <a:gd name="connsiteY43" fmla="*/ 584442 h 775078"/>
                    <a:gd name="connsiteX44" fmla="*/ 469887 w 584485"/>
                    <a:gd name="connsiteY44" fmla="*/ 527413 h 775078"/>
                    <a:gd name="connsiteX45" fmla="*/ 469937 w 584485"/>
                    <a:gd name="connsiteY45" fmla="*/ 527413 h 775078"/>
                    <a:gd name="connsiteX46" fmla="*/ 528306 w 584485"/>
                    <a:gd name="connsiteY46" fmla="*/ 468647 h 775078"/>
                    <a:gd name="connsiteX47" fmla="*/ 584392 w 584485"/>
                    <a:gd name="connsiteY47" fmla="*/ 298602 h 775078"/>
                    <a:gd name="connsiteX48" fmla="*/ 298552 w 584485"/>
                    <a:gd name="connsiteY48" fmla="*/ 12712 h 775078"/>
                    <a:gd name="connsiteX49" fmla="*/ 51030 w 584485"/>
                    <a:gd name="connsiteY49" fmla="*/ 155558 h 775078"/>
                    <a:gd name="connsiteX50" fmla="*/ 85773 w 584485"/>
                    <a:gd name="connsiteY50" fmla="*/ 285747 h 775078"/>
                    <a:gd name="connsiteX51" fmla="*/ 215962 w 584485"/>
                    <a:gd name="connsiteY51" fmla="*/ 251003 h 775078"/>
                    <a:gd name="connsiteX52" fmla="*/ 298552 w 584485"/>
                    <a:gd name="connsiteY52" fmla="*/ 203305 h 775078"/>
                    <a:gd name="connsiteX53" fmla="*/ 393799 w 584485"/>
                    <a:gd name="connsiteY53" fmla="*/ 298602 h 775078"/>
                    <a:gd name="connsiteX54" fmla="*/ 375187 w 584485"/>
                    <a:gd name="connsiteY54" fmla="*/ 355184 h 775078"/>
                    <a:gd name="connsiteX55" fmla="*/ 355581 w 584485"/>
                    <a:gd name="connsiteY55" fmla="*/ 374889 h 775078"/>
                    <a:gd name="connsiteX56" fmla="*/ 355581 w 584485"/>
                    <a:gd name="connsiteY56" fmla="*/ 374938 h 775078"/>
                    <a:gd name="connsiteX57" fmla="*/ 50781 w 584485"/>
                    <a:gd name="connsiteY57" fmla="*/ 603501 h 775078"/>
                    <a:gd name="connsiteX58" fmla="*/ 49292 w 584485"/>
                    <a:gd name="connsiteY58" fmla="*/ 604792 h 775078"/>
                    <a:gd name="connsiteX59" fmla="*/ 45272 w 584485"/>
                    <a:gd name="connsiteY59" fmla="*/ 608117 h 775078"/>
                    <a:gd name="connsiteX60" fmla="*/ 41996 w 584485"/>
                    <a:gd name="connsiteY60" fmla="*/ 611095 h 775078"/>
                    <a:gd name="connsiteX61" fmla="*/ 38770 w 584485"/>
                    <a:gd name="connsiteY61" fmla="*/ 614371 h 775078"/>
                    <a:gd name="connsiteX62" fmla="*/ 35395 w 584485"/>
                    <a:gd name="connsiteY62" fmla="*/ 618044 h 775078"/>
                    <a:gd name="connsiteX63" fmla="*/ 32814 w 584485"/>
                    <a:gd name="connsiteY63" fmla="*/ 621270 h 775078"/>
                    <a:gd name="connsiteX64" fmla="*/ 29786 w 584485"/>
                    <a:gd name="connsiteY64" fmla="*/ 625390 h 775078"/>
                    <a:gd name="connsiteX65" fmla="*/ 27454 w 584485"/>
                    <a:gd name="connsiteY65" fmla="*/ 628914 h 775078"/>
                    <a:gd name="connsiteX66" fmla="*/ 24922 w 584485"/>
                    <a:gd name="connsiteY66" fmla="*/ 633083 h 775078"/>
                    <a:gd name="connsiteX67" fmla="*/ 22788 w 584485"/>
                    <a:gd name="connsiteY67" fmla="*/ 637202 h 775078"/>
                    <a:gd name="connsiteX68" fmla="*/ 20902 w 584485"/>
                    <a:gd name="connsiteY68" fmla="*/ 641223 h 775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584485" h="775078">
                      <a:moveTo>
                        <a:pt x="20902" y="641223"/>
                      </a:moveTo>
                      <a:cubicBezTo>
                        <a:pt x="20207" y="642761"/>
                        <a:pt x="19562" y="644350"/>
                        <a:pt x="19016" y="645938"/>
                      </a:cubicBezTo>
                      <a:cubicBezTo>
                        <a:pt x="18520" y="647228"/>
                        <a:pt x="18023" y="648469"/>
                        <a:pt x="17626" y="649710"/>
                      </a:cubicBezTo>
                      <a:cubicBezTo>
                        <a:pt x="17080" y="651398"/>
                        <a:pt x="16584" y="653135"/>
                        <a:pt x="16137" y="654822"/>
                      </a:cubicBezTo>
                      <a:cubicBezTo>
                        <a:pt x="15790" y="656063"/>
                        <a:pt x="15442" y="657354"/>
                        <a:pt x="15144" y="658644"/>
                      </a:cubicBezTo>
                      <a:cubicBezTo>
                        <a:pt x="14797" y="660332"/>
                        <a:pt x="14450" y="661970"/>
                        <a:pt x="14201" y="663657"/>
                      </a:cubicBezTo>
                      <a:cubicBezTo>
                        <a:pt x="13953" y="665096"/>
                        <a:pt x="13705" y="666585"/>
                        <a:pt x="13507" y="668074"/>
                      </a:cubicBezTo>
                      <a:cubicBezTo>
                        <a:pt x="13308" y="669563"/>
                        <a:pt x="13209" y="671102"/>
                        <a:pt x="13060" y="672591"/>
                      </a:cubicBezTo>
                      <a:cubicBezTo>
                        <a:pt x="12961" y="674328"/>
                        <a:pt x="12861" y="676016"/>
                        <a:pt x="12812" y="677753"/>
                      </a:cubicBezTo>
                      <a:cubicBezTo>
                        <a:pt x="12812" y="678398"/>
                        <a:pt x="12712" y="679043"/>
                        <a:pt x="12712" y="679738"/>
                      </a:cubicBezTo>
                      <a:cubicBezTo>
                        <a:pt x="12712" y="680483"/>
                        <a:pt x="12812" y="681178"/>
                        <a:pt x="12812" y="681873"/>
                      </a:cubicBezTo>
                      <a:cubicBezTo>
                        <a:pt x="12861" y="683659"/>
                        <a:pt x="12961" y="685446"/>
                        <a:pt x="13109" y="687283"/>
                      </a:cubicBezTo>
                      <a:cubicBezTo>
                        <a:pt x="13209" y="688672"/>
                        <a:pt x="13358" y="690013"/>
                        <a:pt x="13507" y="691402"/>
                      </a:cubicBezTo>
                      <a:cubicBezTo>
                        <a:pt x="13705" y="693090"/>
                        <a:pt x="14003" y="694827"/>
                        <a:pt x="14301" y="696515"/>
                      </a:cubicBezTo>
                      <a:cubicBezTo>
                        <a:pt x="14549" y="697904"/>
                        <a:pt x="14847" y="699344"/>
                        <a:pt x="15144" y="700733"/>
                      </a:cubicBezTo>
                      <a:cubicBezTo>
                        <a:pt x="15492" y="702322"/>
                        <a:pt x="15939" y="703910"/>
                        <a:pt x="16385" y="705449"/>
                      </a:cubicBezTo>
                      <a:cubicBezTo>
                        <a:pt x="16782" y="706938"/>
                        <a:pt x="17179" y="708377"/>
                        <a:pt x="17676" y="709866"/>
                      </a:cubicBezTo>
                      <a:cubicBezTo>
                        <a:pt x="18172" y="711305"/>
                        <a:pt x="18718" y="712745"/>
                        <a:pt x="19264" y="714184"/>
                      </a:cubicBezTo>
                      <a:cubicBezTo>
                        <a:pt x="19860" y="715673"/>
                        <a:pt x="20455" y="717162"/>
                        <a:pt x="21100" y="718651"/>
                      </a:cubicBezTo>
                      <a:cubicBezTo>
                        <a:pt x="21696" y="719991"/>
                        <a:pt x="22341" y="721282"/>
                        <a:pt x="22987" y="722572"/>
                      </a:cubicBezTo>
                      <a:cubicBezTo>
                        <a:pt x="23781" y="724111"/>
                        <a:pt x="24575" y="725649"/>
                        <a:pt x="25468" y="727138"/>
                      </a:cubicBezTo>
                      <a:cubicBezTo>
                        <a:pt x="26113" y="728330"/>
                        <a:pt x="26858" y="729471"/>
                        <a:pt x="27553" y="730613"/>
                      </a:cubicBezTo>
                      <a:cubicBezTo>
                        <a:pt x="28546" y="732151"/>
                        <a:pt x="29588" y="733690"/>
                        <a:pt x="30630" y="735179"/>
                      </a:cubicBezTo>
                      <a:cubicBezTo>
                        <a:pt x="31027" y="735725"/>
                        <a:pt x="31375" y="736370"/>
                        <a:pt x="31821" y="736916"/>
                      </a:cubicBezTo>
                      <a:cubicBezTo>
                        <a:pt x="32169" y="737363"/>
                        <a:pt x="32566" y="737710"/>
                        <a:pt x="32913" y="738207"/>
                      </a:cubicBezTo>
                      <a:cubicBezTo>
                        <a:pt x="34402" y="740142"/>
                        <a:pt x="36040" y="742029"/>
                        <a:pt x="37728" y="743865"/>
                      </a:cubicBezTo>
                      <a:cubicBezTo>
                        <a:pt x="38472" y="744709"/>
                        <a:pt x="39217" y="745602"/>
                        <a:pt x="40011" y="746396"/>
                      </a:cubicBezTo>
                      <a:cubicBezTo>
                        <a:pt x="42195" y="748580"/>
                        <a:pt x="44428" y="750714"/>
                        <a:pt x="46811" y="752700"/>
                      </a:cubicBezTo>
                      <a:cubicBezTo>
                        <a:pt x="47654" y="753395"/>
                        <a:pt x="48498" y="754040"/>
                        <a:pt x="49292" y="754635"/>
                      </a:cubicBezTo>
                      <a:cubicBezTo>
                        <a:pt x="51377" y="756273"/>
                        <a:pt x="53462" y="757812"/>
                        <a:pt x="55645" y="759251"/>
                      </a:cubicBezTo>
                      <a:cubicBezTo>
                        <a:pt x="56737" y="759996"/>
                        <a:pt x="57829" y="760591"/>
                        <a:pt x="58971" y="761286"/>
                      </a:cubicBezTo>
                      <a:cubicBezTo>
                        <a:pt x="60807" y="762378"/>
                        <a:pt x="62693" y="763470"/>
                        <a:pt x="64629" y="764463"/>
                      </a:cubicBezTo>
                      <a:cubicBezTo>
                        <a:pt x="65771" y="765059"/>
                        <a:pt x="66912" y="765555"/>
                        <a:pt x="68004" y="766101"/>
                      </a:cubicBezTo>
                      <a:cubicBezTo>
                        <a:pt x="70089" y="767044"/>
                        <a:pt x="72173" y="767937"/>
                        <a:pt x="74357" y="768781"/>
                      </a:cubicBezTo>
                      <a:cubicBezTo>
                        <a:pt x="75350" y="769128"/>
                        <a:pt x="76392" y="769526"/>
                        <a:pt x="77484" y="769873"/>
                      </a:cubicBezTo>
                      <a:cubicBezTo>
                        <a:pt x="79817" y="770717"/>
                        <a:pt x="82249" y="771362"/>
                        <a:pt x="84631" y="772007"/>
                      </a:cubicBezTo>
                      <a:cubicBezTo>
                        <a:pt x="85575" y="772255"/>
                        <a:pt x="86418" y="772454"/>
                        <a:pt x="87361" y="772702"/>
                      </a:cubicBezTo>
                      <a:cubicBezTo>
                        <a:pt x="90042" y="773298"/>
                        <a:pt x="92771" y="773744"/>
                        <a:pt x="95551" y="774092"/>
                      </a:cubicBezTo>
                      <a:cubicBezTo>
                        <a:pt x="96246" y="774191"/>
                        <a:pt x="96891" y="774340"/>
                        <a:pt x="97586" y="774390"/>
                      </a:cubicBezTo>
                      <a:cubicBezTo>
                        <a:pt x="101011" y="774737"/>
                        <a:pt x="104485" y="774985"/>
                        <a:pt x="108009" y="774985"/>
                      </a:cubicBezTo>
                      <a:lnTo>
                        <a:pt x="489145" y="774985"/>
                      </a:lnTo>
                      <a:cubicBezTo>
                        <a:pt x="541807" y="774985"/>
                        <a:pt x="584392" y="732350"/>
                        <a:pt x="584392" y="679738"/>
                      </a:cubicBezTo>
                      <a:cubicBezTo>
                        <a:pt x="584392" y="627077"/>
                        <a:pt x="541757" y="584442"/>
                        <a:pt x="489096" y="584442"/>
                      </a:cubicBezTo>
                      <a:lnTo>
                        <a:pt x="393849" y="584442"/>
                      </a:lnTo>
                      <a:lnTo>
                        <a:pt x="469887" y="527413"/>
                      </a:lnTo>
                      <a:lnTo>
                        <a:pt x="469937" y="527413"/>
                      </a:lnTo>
                      <a:cubicBezTo>
                        <a:pt x="492123" y="510736"/>
                        <a:pt x="511778" y="490982"/>
                        <a:pt x="528306" y="468647"/>
                      </a:cubicBezTo>
                      <a:cubicBezTo>
                        <a:pt x="565035" y="419162"/>
                        <a:pt x="584392" y="360346"/>
                        <a:pt x="584392" y="298602"/>
                      </a:cubicBezTo>
                      <a:cubicBezTo>
                        <a:pt x="584392" y="140966"/>
                        <a:pt x="456139" y="12712"/>
                        <a:pt x="298552" y="12712"/>
                      </a:cubicBezTo>
                      <a:cubicBezTo>
                        <a:pt x="196853" y="12712"/>
                        <a:pt x="102003" y="67458"/>
                        <a:pt x="51030" y="155558"/>
                      </a:cubicBezTo>
                      <a:cubicBezTo>
                        <a:pt x="24674" y="201072"/>
                        <a:pt x="40209" y="259391"/>
                        <a:pt x="85773" y="285747"/>
                      </a:cubicBezTo>
                      <a:cubicBezTo>
                        <a:pt x="131287" y="312102"/>
                        <a:pt x="189557" y="296567"/>
                        <a:pt x="215962" y="251003"/>
                      </a:cubicBezTo>
                      <a:cubicBezTo>
                        <a:pt x="232986" y="221571"/>
                        <a:pt x="264653" y="203305"/>
                        <a:pt x="298552" y="203305"/>
                      </a:cubicBezTo>
                      <a:cubicBezTo>
                        <a:pt x="351114" y="203305"/>
                        <a:pt x="393799" y="246040"/>
                        <a:pt x="393799" y="298602"/>
                      </a:cubicBezTo>
                      <a:cubicBezTo>
                        <a:pt x="393799" y="319150"/>
                        <a:pt x="387396" y="338756"/>
                        <a:pt x="375187" y="355184"/>
                      </a:cubicBezTo>
                      <a:cubicBezTo>
                        <a:pt x="369628" y="362679"/>
                        <a:pt x="363026" y="369330"/>
                        <a:pt x="355581" y="374889"/>
                      </a:cubicBezTo>
                      <a:lnTo>
                        <a:pt x="355581" y="374938"/>
                      </a:lnTo>
                      <a:lnTo>
                        <a:pt x="50781" y="603501"/>
                      </a:lnTo>
                      <a:cubicBezTo>
                        <a:pt x="50285" y="603898"/>
                        <a:pt x="49789" y="604345"/>
                        <a:pt x="49292" y="604792"/>
                      </a:cubicBezTo>
                      <a:cubicBezTo>
                        <a:pt x="47903" y="605834"/>
                        <a:pt x="46563" y="606976"/>
                        <a:pt x="45272" y="608117"/>
                      </a:cubicBezTo>
                      <a:cubicBezTo>
                        <a:pt x="44130" y="609110"/>
                        <a:pt x="43039" y="610102"/>
                        <a:pt x="41996" y="611095"/>
                      </a:cubicBezTo>
                      <a:cubicBezTo>
                        <a:pt x="40904" y="612187"/>
                        <a:pt x="39812" y="613279"/>
                        <a:pt x="38770" y="614371"/>
                      </a:cubicBezTo>
                      <a:cubicBezTo>
                        <a:pt x="37628" y="615612"/>
                        <a:pt x="36487" y="616753"/>
                        <a:pt x="35395" y="618044"/>
                      </a:cubicBezTo>
                      <a:cubicBezTo>
                        <a:pt x="34551" y="619086"/>
                        <a:pt x="33707" y="620178"/>
                        <a:pt x="32814" y="621270"/>
                      </a:cubicBezTo>
                      <a:cubicBezTo>
                        <a:pt x="31772" y="622610"/>
                        <a:pt x="30729" y="624000"/>
                        <a:pt x="29786" y="625390"/>
                      </a:cubicBezTo>
                      <a:cubicBezTo>
                        <a:pt x="28992" y="626531"/>
                        <a:pt x="28248" y="627722"/>
                        <a:pt x="27454" y="628914"/>
                      </a:cubicBezTo>
                      <a:cubicBezTo>
                        <a:pt x="26610" y="630254"/>
                        <a:pt x="25716" y="631693"/>
                        <a:pt x="24922" y="633083"/>
                      </a:cubicBezTo>
                      <a:cubicBezTo>
                        <a:pt x="24178" y="634423"/>
                        <a:pt x="23483" y="635813"/>
                        <a:pt x="22788" y="637202"/>
                      </a:cubicBezTo>
                      <a:cubicBezTo>
                        <a:pt x="22143" y="638542"/>
                        <a:pt x="21498" y="639883"/>
                        <a:pt x="20902" y="641223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23" name="Полилиния: фигура 508">
                  <a:extLst>
                    <a:ext uri="{FF2B5EF4-FFF2-40B4-BE49-F238E27FC236}">
                      <a16:creationId xmlns:a16="http://schemas.microsoft.com/office/drawing/2014/main" id="{A6AD11D6-A3FB-4B20-8842-098211BFE912}"/>
                    </a:ext>
                  </a:extLst>
                </p:cNvPr>
                <p:cNvSpPr/>
                <p:nvPr/>
              </p:nvSpPr>
              <p:spPr>
                <a:xfrm>
                  <a:off x="6274238" y="2483259"/>
                  <a:ext cx="775078" cy="775078"/>
                </a:xfrm>
                <a:custGeom>
                  <a:avLst/>
                  <a:gdLst>
                    <a:gd name="connsiteX0" fmla="*/ 774936 w 775078"/>
                    <a:gd name="connsiteY0" fmla="*/ 393849 h 775078"/>
                    <a:gd name="connsiteX1" fmla="*/ 393799 w 775078"/>
                    <a:gd name="connsiteY1" fmla="*/ 12712 h 775078"/>
                    <a:gd name="connsiteX2" fmla="*/ 12712 w 775078"/>
                    <a:gd name="connsiteY2" fmla="*/ 393849 h 775078"/>
                    <a:gd name="connsiteX3" fmla="*/ 393799 w 775078"/>
                    <a:gd name="connsiteY3" fmla="*/ 774985 h 775078"/>
                    <a:gd name="connsiteX4" fmla="*/ 774936 w 775078"/>
                    <a:gd name="connsiteY4" fmla="*/ 393849 h 775078"/>
                    <a:gd name="connsiteX5" fmla="*/ 203256 w 775078"/>
                    <a:gd name="connsiteY5" fmla="*/ 393849 h 775078"/>
                    <a:gd name="connsiteX6" fmla="*/ 393799 w 775078"/>
                    <a:gd name="connsiteY6" fmla="*/ 203305 h 775078"/>
                    <a:gd name="connsiteX7" fmla="*/ 584392 w 775078"/>
                    <a:gd name="connsiteY7" fmla="*/ 393849 h 775078"/>
                    <a:gd name="connsiteX8" fmla="*/ 393799 w 775078"/>
                    <a:gd name="connsiteY8" fmla="*/ 584442 h 775078"/>
                    <a:gd name="connsiteX9" fmla="*/ 203256 w 775078"/>
                    <a:gd name="connsiteY9" fmla="*/ 393849 h 775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75078" h="775078">
                      <a:moveTo>
                        <a:pt x="774936" y="393849"/>
                      </a:moveTo>
                      <a:cubicBezTo>
                        <a:pt x="774936" y="183700"/>
                        <a:pt x="603948" y="12712"/>
                        <a:pt x="393799" y="12712"/>
                      </a:cubicBezTo>
                      <a:cubicBezTo>
                        <a:pt x="183651" y="12712"/>
                        <a:pt x="12712" y="183700"/>
                        <a:pt x="12712" y="393849"/>
                      </a:cubicBezTo>
                      <a:cubicBezTo>
                        <a:pt x="12712" y="604047"/>
                        <a:pt x="183651" y="774985"/>
                        <a:pt x="393799" y="774985"/>
                      </a:cubicBezTo>
                      <a:cubicBezTo>
                        <a:pt x="603948" y="774985"/>
                        <a:pt x="774936" y="604047"/>
                        <a:pt x="774936" y="393849"/>
                      </a:cubicBezTo>
                      <a:close/>
                      <a:moveTo>
                        <a:pt x="203256" y="393849"/>
                      </a:moveTo>
                      <a:cubicBezTo>
                        <a:pt x="203256" y="288774"/>
                        <a:pt x="288774" y="203305"/>
                        <a:pt x="393799" y="203305"/>
                      </a:cubicBezTo>
                      <a:cubicBezTo>
                        <a:pt x="498874" y="203305"/>
                        <a:pt x="584392" y="288824"/>
                        <a:pt x="584392" y="393849"/>
                      </a:cubicBezTo>
                      <a:cubicBezTo>
                        <a:pt x="584392" y="498973"/>
                        <a:pt x="498874" y="584442"/>
                        <a:pt x="393799" y="584442"/>
                      </a:cubicBezTo>
                      <a:cubicBezTo>
                        <a:pt x="288774" y="584442"/>
                        <a:pt x="203256" y="498923"/>
                        <a:pt x="203256" y="393849"/>
                      </a:cubicBezTo>
                      <a:close/>
                    </a:path>
                  </a:pathLst>
                </a:custGeom>
                <a:grpFill/>
                <a:ln w="1270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  <p:sp>
            <p:nvSpPr>
              <p:cNvPr id="1197" name="Полилиния: фигура 509">
                <a:extLst>
                  <a:ext uri="{FF2B5EF4-FFF2-40B4-BE49-F238E27FC236}">
                    <a16:creationId xmlns:a16="http://schemas.microsoft.com/office/drawing/2014/main" id="{CFAD6C74-A353-4850-B854-CD8E83D5F850}"/>
                  </a:ext>
                </a:extLst>
              </p:cNvPr>
              <p:cNvSpPr/>
              <p:nvPr/>
            </p:nvSpPr>
            <p:spPr>
              <a:xfrm>
                <a:off x="5579438" y="1441858"/>
                <a:ext cx="277524" cy="277525"/>
              </a:xfrm>
              <a:custGeom>
                <a:avLst/>
                <a:gdLst>
                  <a:gd name="connsiteX0" fmla="*/ 165123 w 307430"/>
                  <a:gd name="connsiteY0" fmla="*/ 219766 h 307431"/>
                  <a:gd name="connsiteX1" fmla="*/ 169367 w 307430"/>
                  <a:gd name="connsiteY1" fmla="*/ 221525 h 307431"/>
                  <a:gd name="connsiteX2" fmla="*/ 171127 w 307430"/>
                  <a:gd name="connsiteY2" fmla="*/ 225770 h 307431"/>
                  <a:gd name="connsiteX3" fmla="*/ 169367 w 307430"/>
                  <a:gd name="connsiteY3" fmla="*/ 230015 h 307431"/>
                  <a:gd name="connsiteX4" fmla="*/ 165123 w 307430"/>
                  <a:gd name="connsiteY4" fmla="*/ 231774 h 307431"/>
                  <a:gd name="connsiteX5" fmla="*/ 160878 w 307430"/>
                  <a:gd name="connsiteY5" fmla="*/ 230015 h 307431"/>
                  <a:gd name="connsiteX6" fmla="*/ 159119 w 307430"/>
                  <a:gd name="connsiteY6" fmla="*/ 225770 h 307431"/>
                  <a:gd name="connsiteX7" fmla="*/ 160878 w 307430"/>
                  <a:gd name="connsiteY7" fmla="*/ 221525 h 307431"/>
                  <a:gd name="connsiteX8" fmla="*/ 165123 w 307430"/>
                  <a:gd name="connsiteY8" fmla="*/ 219766 h 307431"/>
                  <a:gd name="connsiteX9" fmla="*/ 38428 w 307430"/>
                  <a:gd name="connsiteY9" fmla="*/ 219766 h 307431"/>
                  <a:gd name="connsiteX10" fmla="*/ 141506 w 307430"/>
                  <a:gd name="connsiteY10" fmla="*/ 219766 h 307431"/>
                  <a:gd name="connsiteX11" fmla="*/ 147510 w 307430"/>
                  <a:gd name="connsiteY11" fmla="*/ 225770 h 307431"/>
                  <a:gd name="connsiteX12" fmla="*/ 141506 w 307430"/>
                  <a:gd name="connsiteY12" fmla="*/ 231774 h 307431"/>
                  <a:gd name="connsiteX13" fmla="*/ 38428 w 307430"/>
                  <a:gd name="connsiteY13" fmla="*/ 231774 h 307431"/>
                  <a:gd name="connsiteX14" fmla="*/ 32424 w 307430"/>
                  <a:gd name="connsiteY14" fmla="*/ 225770 h 307431"/>
                  <a:gd name="connsiteX15" fmla="*/ 38428 w 307430"/>
                  <a:gd name="connsiteY15" fmla="*/ 219766 h 307431"/>
                  <a:gd name="connsiteX16" fmla="*/ 38428 w 307430"/>
                  <a:gd name="connsiteY16" fmla="*/ 186141 h 307431"/>
                  <a:gd name="connsiteX17" fmla="*/ 165124 w 307430"/>
                  <a:gd name="connsiteY17" fmla="*/ 186141 h 307431"/>
                  <a:gd name="connsiteX18" fmla="*/ 171128 w 307430"/>
                  <a:gd name="connsiteY18" fmla="*/ 192145 h 307431"/>
                  <a:gd name="connsiteX19" fmla="*/ 165124 w 307430"/>
                  <a:gd name="connsiteY19" fmla="*/ 198149 h 307431"/>
                  <a:gd name="connsiteX20" fmla="*/ 38428 w 307430"/>
                  <a:gd name="connsiteY20" fmla="*/ 198149 h 307431"/>
                  <a:gd name="connsiteX21" fmla="*/ 32424 w 307430"/>
                  <a:gd name="connsiteY21" fmla="*/ 192145 h 307431"/>
                  <a:gd name="connsiteX22" fmla="*/ 38428 w 307430"/>
                  <a:gd name="connsiteY22" fmla="*/ 186141 h 307431"/>
                  <a:gd name="connsiteX23" fmla="*/ 38428 w 307430"/>
                  <a:gd name="connsiteY23" fmla="*/ 152515 h 307431"/>
                  <a:gd name="connsiteX24" fmla="*/ 126094 w 307430"/>
                  <a:gd name="connsiteY24" fmla="*/ 152515 h 307431"/>
                  <a:gd name="connsiteX25" fmla="*/ 132098 w 307430"/>
                  <a:gd name="connsiteY25" fmla="*/ 158519 h 307431"/>
                  <a:gd name="connsiteX26" fmla="*/ 126094 w 307430"/>
                  <a:gd name="connsiteY26" fmla="*/ 164523 h 307431"/>
                  <a:gd name="connsiteX27" fmla="*/ 38428 w 307430"/>
                  <a:gd name="connsiteY27" fmla="*/ 164523 h 307431"/>
                  <a:gd name="connsiteX28" fmla="*/ 32424 w 307430"/>
                  <a:gd name="connsiteY28" fmla="*/ 158519 h 307431"/>
                  <a:gd name="connsiteX29" fmla="*/ 38428 w 307430"/>
                  <a:gd name="connsiteY29" fmla="*/ 152515 h 307431"/>
                  <a:gd name="connsiteX30" fmla="*/ 214240 w 307430"/>
                  <a:gd name="connsiteY30" fmla="*/ 123892 h 307431"/>
                  <a:gd name="connsiteX31" fmla="*/ 218485 w 307430"/>
                  <a:gd name="connsiteY31" fmla="*/ 125651 h 307431"/>
                  <a:gd name="connsiteX32" fmla="*/ 220244 w 307430"/>
                  <a:gd name="connsiteY32" fmla="*/ 129896 h 307431"/>
                  <a:gd name="connsiteX33" fmla="*/ 218485 w 307430"/>
                  <a:gd name="connsiteY33" fmla="*/ 134147 h 307431"/>
                  <a:gd name="connsiteX34" fmla="*/ 214240 w 307430"/>
                  <a:gd name="connsiteY34" fmla="*/ 135900 h 307431"/>
                  <a:gd name="connsiteX35" fmla="*/ 209995 w 307430"/>
                  <a:gd name="connsiteY35" fmla="*/ 134147 h 307431"/>
                  <a:gd name="connsiteX36" fmla="*/ 208236 w 307430"/>
                  <a:gd name="connsiteY36" fmla="*/ 129896 h 307431"/>
                  <a:gd name="connsiteX37" fmla="*/ 209995 w 307430"/>
                  <a:gd name="connsiteY37" fmla="*/ 125651 h 307431"/>
                  <a:gd name="connsiteX38" fmla="*/ 214240 w 307430"/>
                  <a:gd name="connsiteY38" fmla="*/ 123892 h 307431"/>
                  <a:gd name="connsiteX39" fmla="*/ 42031 w 307430"/>
                  <a:gd name="connsiteY39" fmla="*/ 104479 h 307431"/>
                  <a:gd name="connsiteX40" fmla="*/ 102677 w 307430"/>
                  <a:gd name="connsiteY40" fmla="*/ 104479 h 307431"/>
                  <a:gd name="connsiteX41" fmla="*/ 108681 w 307430"/>
                  <a:gd name="connsiteY41" fmla="*/ 110483 h 307431"/>
                  <a:gd name="connsiteX42" fmla="*/ 102677 w 307430"/>
                  <a:gd name="connsiteY42" fmla="*/ 116488 h 307431"/>
                  <a:gd name="connsiteX43" fmla="*/ 42031 w 307430"/>
                  <a:gd name="connsiteY43" fmla="*/ 116488 h 307431"/>
                  <a:gd name="connsiteX44" fmla="*/ 12009 w 307430"/>
                  <a:gd name="connsiteY44" fmla="*/ 146510 h 307431"/>
                  <a:gd name="connsiteX45" fmla="*/ 12009 w 307430"/>
                  <a:gd name="connsiteY45" fmla="*/ 238980 h 307431"/>
                  <a:gd name="connsiteX46" fmla="*/ 42031 w 307430"/>
                  <a:gd name="connsiteY46" fmla="*/ 269002 h 307431"/>
                  <a:gd name="connsiteX47" fmla="*/ 81048 w 307430"/>
                  <a:gd name="connsiteY47" fmla="*/ 269002 h 307431"/>
                  <a:gd name="connsiteX48" fmla="*/ 86555 w 307430"/>
                  <a:gd name="connsiteY48" fmla="*/ 272610 h 307431"/>
                  <a:gd name="connsiteX49" fmla="*/ 100886 w 307430"/>
                  <a:gd name="connsiteY49" fmla="*/ 286941 h 307431"/>
                  <a:gd name="connsiteX50" fmla="*/ 100895 w 307430"/>
                  <a:gd name="connsiteY50" fmla="*/ 275003 h 307431"/>
                  <a:gd name="connsiteX51" fmla="*/ 106899 w 307430"/>
                  <a:gd name="connsiteY51" fmla="*/ 269002 h 307431"/>
                  <a:gd name="connsiteX52" fmla="*/ 171729 w 307430"/>
                  <a:gd name="connsiteY52" fmla="*/ 269002 h 307431"/>
                  <a:gd name="connsiteX53" fmla="*/ 201751 w 307430"/>
                  <a:gd name="connsiteY53" fmla="*/ 238980 h 307431"/>
                  <a:gd name="connsiteX54" fmla="*/ 201751 w 307430"/>
                  <a:gd name="connsiteY54" fmla="*/ 197549 h 307431"/>
                  <a:gd name="connsiteX55" fmla="*/ 207756 w 307430"/>
                  <a:gd name="connsiteY55" fmla="*/ 191544 h 307431"/>
                  <a:gd name="connsiteX56" fmla="*/ 213760 w 307430"/>
                  <a:gd name="connsiteY56" fmla="*/ 197549 h 307431"/>
                  <a:gd name="connsiteX57" fmla="*/ 213760 w 307430"/>
                  <a:gd name="connsiteY57" fmla="*/ 238980 h 307431"/>
                  <a:gd name="connsiteX58" fmla="*/ 171729 w 307430"/>
                  <a:gd name="connsiteY58" fmla="*/ 281011 h 307431"/>
                  <a:gd name="connsiteX59" fmla="*/ 112899 w 307430"/>
                  <a:gd name="connsiteY59" fmla="*/ 281011 h 307431"/>
                  <a:gd name="connsiteX60" fmla="*/ 112884 w 307430"/>
                  <a:gd name="connsiteY60" fmla="*/ 301431 h 307431"/>
                  <a:gd name="connsiteX61" fmla="*/ 109175 w 307430"/>
                  <a:gd name="connsiteY61" fmla="*/ 306975 h 307431"/>
                  <a:gd name="connsiteX62" fmla="*/ 106881 w 307430"/>
                  <a:gd name="connsiteY62" fmla="*/ 307431 h 307431"/>
                  <a:gd name="connsiteX63" fmla="*/ 102634 w 307430"/>
                  <a:gd name="connsiteY63" fmla="*/ 305672 h 307431"/>
                  <a:gd name="connsiteX64" fmla="*/ 77973 w 307430"/>
                  <a:gd name="connsiteY64" fmla="*/ 281011 h 307431"/>
                  <a:gd name="connsiteX65" fmla="*/ 42031 w 307430"/>
                  <a:gd name="connsiteY65" fmla="*/ 281011 h 307431"/>
                  <a:gd name="connsiteX66" fmla="*/ 0 w 307430"/>
                  <a:gd name="connsiteY66" fmla="*/ 238980 h 307431"/>
                  <a:gd name="connsiteX67" fmla="*/ 0 w 307430"/>
                  <a:gd name="connsiteY67" fmla="*/ 146510 h 307431"/>
                  <a:gd name="connsiteX68" fmla="*/ 42031 w 307430"/>
                  <a:gd name="connsiteY68" fmla="*/ 104479 h 307431"/>
                  <a:gd name="connsiteX69" fmla="*/ 216029 w 307430"/>
                  <a:gd name="connsiteY69" fmla="*/ 42131 h 307431"/>
                  <a:gd name="connsiteX70" fmla="*/ 239600 w 307430"/>
                  <a:gd name="connsiteY70" fmla="*/ 65701 h 307431"/>
                  <a:gd name="connsiteX71" fmla="*/ 220245 w 307430"/>
                  <a:gd name="connsiteY71" fmla="*/ 92197 h 307431"/>
                  <a:gd name="connsiteX72" fmla="*/ 220245 w 307430"/>
                  <a:gd name="connsiteY72" fmla="*/ 106144 h 307431"/>
                  <a:gd name="connsiteX73" fmla="*/ 214241 w 307430"/>
                  <a:gd name="connsiteY73" fmla="*/ 112149 h 307431"/>
                  <a:gd name="connsiteX74" fmla="*/ 208236 w 307430"/>
                  <a:gd name="connsiteY74" fmla="*/ 106144 h 307431"/>
                  <a:gd name="connsiteX75" fmla="*/ 208236 w 307430"/>
                  <a:gd name="connsiteY75" fmla="*/ 91718 h 307431"/>
                  <a:gd name="connsiteX76" fmla="*/ 217188 w 307430"/>
                  <a:gd name="connsiteY76" fmla="*/ 80580 h 307431"/>
                  <a:gd name="connsiteX77" fmla="*/ 227619 w 307430"/>
                  <a:gd name="connsiteY77" fmla="*/ 66528 h 307431"/>
                  <a:gd name="connsiteX78" fmla="*/ 215204 w 307430"/>
                  <a:gd name="connsiteY78" fmla="*/ 54113 h 307431"/>
                  <a:gd name="connsiteX79" fmla="*/ 205091 w 307430"/>
                  <a:gd name="connsiteY79" fmla="*/ 57684 h 307431"/>
                  <a:gd name="connsiteX80" fmla="*/ 200828 w 307430"/>
                  <a:gd name="connsiteY80" fmla="*/ 67491 h 307431"/>
                  <a:gd name="connsiteX81" fmla="*/ 194823 w 307430"/>
                  <a:gd name="connsiteY81" fmla="*/ 73496 h 307431"/>
                  <a:gd name="connsiteX82" fmla="*/ 188819 w 307430"/>
                  <a:gd name="connsiteY82" fmla="*/ 67491 h 307431"/>
                  <a:gd name="connsiteX83" fmla="*/ 196897 w 307430"/>
                  <a:gd name="connsiteY83" fmla="*/ 48905 h 307431"/>
                  <a:gd name="connsiteX84" fmla="*/ 216029 w 307430"/>
                  <a:gd name="connsiteY84" fmla="*/ 42131 h 307431"/>
                  <a:gd name="connsiteX85" fmla="*/ 204961 w 307430"/>
                  <a:gd name="connsiteY85" fmla="*/ 12009 h 307431"/>
                  <a:gd name="connsiteX86" fmla="*/ 129697 w 307430"/>
                  <a:gd name="connsiteY86" fmla="*/ 87273 h 307431"/>
                  <a:gd name="connsiteX87" fmla="*/ 204961 w 307430"/>
                  <a:gd name="connsiteY87" fmla="*/ 162538 h 307431"/>
                  <a:gd name="connsiteX88" fmla="*/ 220158 w 307430"/>
                  <a:gd name="connsiteY88" fmla="*/ 162538 h 307431"/>
                  <a:gd name="connsiteX89" fmla="*/ 242295 w 307430"/>
                  <a:gd name="connsiteY89" fmla="*/ 159229 h 307431"/>
                  <a:gd name="connsiteX90" fmla="*/ 244058 w 307430"/>
                  <a:gd name="connsiteY90" fmla="*/ 158963 h 307431"/>
                  <a:gd name="connsiteX91" fmla="*/ 248303 w 307430"/>
                  <a:gd name="connsiteY91" fmla="*/ 160721 h 307431"/>
                  <a:gd name="connsiteX92" fmla="*/ 262997 w 307430"/>
                  <a:gd name="connsiteY92" fmla="*/ 175407 h 307431"/>
                  <a:gd name="connsiteX93" fmla="*/ 262997 w 307430"/>
                  <a:gd name="connsiteY93" fmla="*/ 152229 h 307431"/>
                  <a:gd name="connsiteX94" fmla="*/ 265388 w 307430"/>
                  <a:gd name="connsiteY94" fmla="*/ 147433 h 307431"/>
                  <a:gd name="connsiteX95" fmla="*/ 295421 w 307430"/>
                  <a:gd name="connsiteY95" fmla="*/ 87273 h 307431"/>
                  <a:gd name="connsiteX96" fmla="*/ 220158 w 307430"/>
                  <a:gd name="connsiteY96" fmla="*/ 12009 h 307431"/>
                  <a:gd name="connsiteX97" fmla="*/ 204961 w 307430"/>
                  <a:gd name="connsiteY97" fmla="*/ 0 h 307431"/>
                  <a:gd name="connsiteX98" fmla="*/ 220158 w 307430"/>
                  <a:gd name="connsiteY98" fmla="*/ 0 h 307431"/>
                  <a:gd name="connsiteX99" fmla="*/ 307430 w 307430"/>
                  <a:gd name="connsiteY99" fmla="*/ 87273 h 307431"/>
                  <a:gd name="connsiteX100" fmla="*/ 297947 w 307430"/>
                  <a:gd name="connsiteY100" fmla="*/ 126874 h 307431"/>
                  <a:gd name="connsiteX101" fmla="*/ 275006 w 307430"/>
                  <a:gd name="connsiteY101" fmla="*/ 155157 h 307431"/>
                  <a:gd name="connsiteX102" fmla="*/ 275006 w 307430"/>
                  <a:gd name="connsiteY102" fmla="*/ 189897 h 307431"/>
                  <a:gd name="connsiteX103" fmla="*/ 271300 w 307430"/>
                  <a:gd name="connsiteY103" fmla="*/ 195444 h 307431"/>
                  <a:gd name="connsiteX104" fmla="*/ 269002 w 307430"/>
                  <a:gd name="connsiteY104" fmla="*/ 195901 h 307431"/>
                  <a:gd name="connsiteX105" fmla="*/ 264757 w 307430"/>
                  <a:gd name="connsiteY105" fmla="*/ 194144 h 307431"/>
                  <a:gd name="connsiteX106" fmla="*/ 242308 w 307430"/>
                  <a:gd name="connsiteY106" fmla="*/ 171707 h 307431"/>
                  <a:gd name="connsiteX107" fmla="*/ 220157 w 307430"/>
                  <a:gd name="connsiteY107" fmla="*/ 174547 h 307431"/>
                  <a:gd name="connsiteX108" fmla="*/ 204960 w 307430"/>
                  <a:gd name="connsiteY108" fmla="*/ 174547 h 307431"/>
                  <a:gd name="connsiteX109" fmla="*/ 117688 w 307430"/>
                  <a:gd name="connsiteY109" fmla="*/ 87273 h 307431"/>
                  <a:gd name="connsiteX110" fmla="*/ 204961 w 307430"/>
                  <a:gd name="connsiteY110" fmla="*/ 0 h 307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</a:cxnLst>
                <a:rect l="l" t="t" r="r" b="b"/>
                <a:pathLst>
                  <a:path w="307430" h="307431">
                    <a:moveTo>
                      <a:pt x="165123" y="219766"/>
                    </a:moveTo>
                    <a:cubicBezTo>
                      <a:pt x="166702" y="219766"/>
                      <a:pt x="168251" y="220408"/>
                      <a:pt x="169367" y="221525"/>
                    </a:cubicBezTo>
                    <a:cubicBezTo>
                      <a:pt x="170484" y="222642"/>
                      <a:pt x="171127" y="224191"/>
                      <a:pt x="171127" y="225770"/>
                    </a:cubicBezTo>
                    <a:cubicBezTo>
                      <a:pt x="171127" y="227355"/>
                      <a:pt x="170485" y="228898"/>
                      <a:pt x="169367" y="230015"/>
                    </a:cubicBezTo>
                    <a:cubicBezTo>
                      <a:pt x="168251" y="231132"/>
                      <a:pt x="166702" y="231774"/>
                      <a:pt x="165123" y="231774"/>
                    </a:cubicBezTo>
                    <a:cubicBezTo>
                      <a:pt x="163544" y="231774"/>
                      <a:pt x="161995" y="231132"/>
                      <a:pt x="160878" y="230015"/>
                    </a:cubicBezTo>
                    <a:cubicBezTo>
                      <a:pt x="159761" y="228898"/>
                      <a:pt x="159119" y="227349"/>
                      <a:pt x="159119" y="225770"/>
                    </a:cubicBezTo>
                    <a:cubicBezTo>
                      <a:pt x="159119" y="224191"/>
                      <a:pt x="159760" y="222642"/>
                      <a:pt x="160878" y="221525"/>
                    </a:cubicBezTo>
                    <a:cubicBezTo>
                      <a:pt x="161995" y="220408"/>
                      <a:pt x="163544" y="219766"/>
                      <a:pt x="165123" y="219766"/>
                    </a:cubicBezTo>
                    <a:close/>
                    <a:moveTo>
                      <a:pt x="38428" y="219766"/>
                    </a:moveTo>
                    <a:lnTo>
                      <a:pt x="141506" y="219766"/>
                    </a:lnTo>
                    <a:cubicBezTo>
                      <a:pt x="144821" y="219766"/>
                      <a:pt x="147510" y="222454"/>
                      <a:pt x="147510" y="225770"/>
                    </a:cubicBezTo>
                    <a:cubicBezTo>
                      <a:pt x="147510" y="229086"/>
                      <a:pt x="144822" y="231774"/>
                      <a:pt x="141506" y="231774"/>
                    </a:cubicBezTo>
                    <a:lnTo>
                      <a:pt x="38428" y="231774"/>
                    </a:lnTo>
                    <a:cubicBezTo>
                      <a:pt x="35112" y="231774"/>
                      <a:pt x="32424" y="229086"/>
                      <a:pt x="32424" y="225770"/>
                    </a:cubicBezTo>
                    <a:cubicBezTo>
                      <a:pt x="32424" y="222454"/>
                      <a:pt x="35112" y="219766"/>
                      <a:pt x="38428" y="219766"/>
                    </a:cubicBezTo>
                    <a:close/>
                    <a:moveTo>
                      <a:pt x="38428" y="186141"/>
                    </a:moveTo>
                    <a:lnTo>
                      <a:pt x="165124" y="186141"/>
                    </a:lnTo>
                    <a:cubicBezTo>
                      <a:pt x="168439" y="186141"/>
                      <a:pt x="171128" y="188829"/>
                      <a:pt x="171128" y="192145"/>
                    </a:cubicBezTo>
                    <a:cubicBezTo>
                      <a:pt x="171128" y="195461"/>
                      <a:pt x="168440" y="198149"/>
                      <a:pt x="165124" y="198149"/>
                    </a:cubicBezTo>
                    <a:lnTo>
                      <a:pt x="38428" y="198149"/>
                    </a:lnTo>
                    <a:cubicBezTo>
                      <a:pt x="35112" y="198149"/>
                      <a:pt x="32424" y="195461"/>
                      <a:pt x="32424" y="192145"/>
                    </a:cubicBezTo>
                    <a:cubicBezTo>
                      <a:pt x="32424" y="188829"/>
                      <a:pt x="35112" y="186141"/>
                      <a:pt x="38428" y="186141"/>
                    </a:cubicBezTo>
                    <a:close/>
                    <a:moveTo>
                      <a:pt x="38428" y="152515"/>
                    </a:moveTo>
                    <a:lnTo>
                      <a:pt x="126094" y="152515"/>
                    </a:lnTo>
                    <a:cubicBezTo>
                      <a:pt x="129409" y="152515"/>
                      <a:pt x="132098" y="155203"/>
                      <a:pt x="132098" y="158519"/>
                    </a:cubicBezTo>
                    <a:cubicBezTo>
                      <a:pt x="132098" y="161835"/>
                      <a:pt x="129410" y="164523"/>
                      <a:pt x="126094" y="164523"/>
                    </a:cubicBezTo>
                    <a:lnTo>
                      <a:pt x="38428" y="164523"/>
                    </a:lnTo>
                    <a:cubicBezTo>
                      <a:pt x="35112" y="164523"/>
                      <a:pt x="32424" y="161835"/>
                      <a:pt x="32424" y="158519"/>
                    </a:cubicBezTo>
                    <a:cubicBezTo>
                      <a:pt x="32424" y="155203"/>
                      <a:pt x="35112" y="152515"/>
                      <a:pt x="38428" y="152515"/>
                    </a:cubicBezTo>
                    <a:close/>
                    <a:moveTo>
                      <a:pt x="214240" y="123892"/>
                    </a:moveTo>
                    <a:cubicBezTo>
                      <a:pt x="215819" y="123892"/>
                      <a:pt x="217368" y="124534"/>
                      <a:pt x="218485" y="125651"/>
                    </a:cubicBezTo>
                    <a:cubicBezTo>
                      <a:pt x="219601" y="126768"/>
                      <a:pt x="220244" y="128317"/>
                      <a:pt x="220244" y="129896"/>
                    </a:cubicBezTo>
                    <a:cubicBezTo>
                      <a:pt x="220244" y="131481"/>
                      <a:pt x="219602" y="133024"/>
                      <a:pt x="218485" y="134147"/>
                    </a:cubicBezTo>
                    <a:cubicBezTo>
                      <a:pt x="217368" y="135264"/>
                      <a:pt x="215819" y="135900"/>
                      <a:pt x="214240" y="135900"/>
                    </a:cubicBezTo>
                    <a:cubicBezTo>
                      <a:pt x="212661" y="135900"/>
                      <a:pt x="211112" y="135264"/>
                      <a:pt x="209995" y="134147"/>
                    </a:cubicBezTo>
                    <a:cubicBezTo>
                      <a:pt x="208879" y="133030"/>
                      <a:pt x="208236" y="131481"/>
                      <a:pt x="208236" y="129896"/>
                    </a:cubicBezTo>
                    <a:cubicBezTo>
                      <a:pt x="208236" y="128317"/>
                      <a:pt x="208878" y="126768"/>
                      <a:pt x="209995" y="125651"/>
                    </a:cubicBezTo>
                    <a:cubicBezTo>
                      <a:pt x="211112" y="124534"/>
                      <a:pt x="212661" y="123892"/>
                      <a:pt x="214240" y="123892"/>
                    </a:cubicBezTo>
                    <a:close/>
                    <a:moveTo>
                      <a:pt x="42031" y="104479"/>
                    </a:moveTo>
                    <a:lnTo>
                      <a:pt x="102677" y="104479"/>
                    </a:lnTo>
                    <a:cubicBezTo>
                      <a:pt x="105992" y="104479"/>
                      <a:pt x="108681" y="107167"/>
                      <a:pt x="108681" y="110483"/>
                    </a:cubicBezTo>
                    <a:cubicBezTo>
                      <a:pt x="108681" y="113799"/>
                      <a:pt x="105992" y="116488"/>
                      <a:pt x="102677" y="116488"/>
                    </a:cubicBezTo>
                    <a:lnTo>
                      <a:pt x="42031" y="116488"/>
                    </a:lnTo>
                    <a:cubicBezTo>
                      <a:pt x="25477" y="116488"/>
                      <a:pt x="12009" y="129956"/>
                      <a:pt x="12009" y="146510"/>
                    </a:cubicBezTo>
                    <a:lnTo>
                      <a:pt x="12009" y="238980"/>
                    </a:lnTo>
                    <a:cubicBezTo>
                      <a:pt x="12009" y="255534"/>
                      <a:pt x="25477" y="269002"/>
                      <a:pt x="42031" y="269002"/>
                    </a:cubicBezTo>
                    <a:lnTo>
                      <a:pt x="81048" y="269002"/>
                    </a:lnTo>
                    <a:cubicBezTo>
                      <a:pt x="83504" y="269002"/>
                      <a:pt x="85627" y="270480"/>
                      <a:pt x="86555" y="272610"/>
                    </a:cubicBezTo>
                    <a:lnTo>
                      <a:pt x="100886" y="286941"/>
                    </a:lnTo>
                    <a:lnTo>
                      <a:pt x="100895" y="275003"/>
                    </a:lnTo>
                    <a:cubicBezTo>
                      <a:pt x="100897" y="271688"/>
                      <a:pt x="103584" y="269002"/>
                      <a:pt x="106899" y="269002"/>
                    </a:cubicBezTo>
                    <a:lnTo>
                      <a:pt x="171729" y="269002"/>
                    </a:lnTo>
                    <a:cubicBezTo>
                      <a:pt x="188283" y="269002"/>
                      <a:pt x="201751" y="255534"/>
                      <a:pt x="201751" y="238980"/>
                    </a:cubicBezTo>
                    <a:lnTo>
                      <a:pt x="201751" y="197549"/>
                    </a:lnTo>
                    <a:cubicBezTo>
                      <a:pt x="201751" y="194232"/>
                      <a:pt x="204440" y="191544"/>
                      <a:pt x="207756" y="191544"/>
                    </a:cubicBezTo>
                    <a:cubicBezTo>
                      <a:pt x="211071" y="191544"/>
                      <a:pt x="213760" y="194232"/>
                      <a:pt x="213760" y="197549"/>
                    </a:cubicBezTo>
                    <a:lnTo>
                      <a:pt x="213760" y="238980"/>
                    </a:lnTo>
                    <a:cubicBezTo>
                      <a:pt x="213760" y="262156"/>
                      <a:pt x="194905" y="281011"/>
                      <a:pt x="171729" y="281011"/>
                    </a:cubicBezTo>
                    <a:lnTo>
                      <a:pt x="112899" y="281011"/>
                    </a:lnTo>
                    <a:lnTo>
                      <a:pt x="112884" y="301431"/>
                    </a:lnTo>
                    <a:cubicBezTo>
                      <a:pt x="112883" y="303858"/>
                      <a:pt x="111419" y="306046"/>
                      <a:pt x="109175" y="306975"/>
                    </a:cubicBezTo>
                    <a:cubicBezTo>
                      <a:pt x="108434" y="307282"/>
                      <a:pt x="107654" y="307431"/>
                      <a:pt x="106881" y="307431"/>
                    </a:cubicBezTo>
                    <a:cubicBezTo>
                      <a:pt x="105318" y="307431"/>
                      <a:pt x="103783" y="306821"/>
                      <a:pt x="102634" y="305672"/>
                    </a:cubicBezTo>
                    <a:lnTo>
                      <a:pt x="77973" y="281011"/>
                    </a:lnTo>
                    <a:lnTo>
                      <a:pt x="42031" y="281011"/>
                    </a:lnTo>
                    <a:cubicBezTo>
                      <a:pt x="18855" y="281011"/>
                      <a:pt x="0" y="262156"/>
                      <a:pt x="0" y="238980"/>
                    </a:cubicBezTo>
                    <a:lnTo>
                      <a:pt x="0" y="146510"/>
                    </a:lnTo>
                    <a:cubicBezTo>
                      <a:pt x="0" y="123334"/>
                      <a:pt x="18855" y="104479"/>
                      <a:pt x="42031" y="104479"/>
                    </a:cubicBezTo>
                    <a:close/>
                    <a:moveTo>
                      <a:pt x="216029" y="42131"/>
                    </a:moveTo>
                    <a:cubicBezTo>
                      <a:pt x="228600" y="42998"/>
                      <a:pt x="238733" y="53131"/>
                      <a:pt x="239600" y="65701"/>
                    </a:cubicBezTo>
                    <a:cubicBezTo>
                      <a:pt x="240461" y="78203"/>
                      <a:pt x="232344" y="89274"/>
                      <a:pt x="220245" y="92197"/>
                    </a:cubicBezTo>
                    <a:lnTo>
                      <a:pt x="220245" y="106144"/>
                    </a:lnTo>
                    <a:cubicBezTo>
                      <a:pt x="220245" y="109460"/>
                      <a:pt x="217557" y="112149"/>
                      <a:pt x="214241" y="112149"/>
                    </a:cubicBezTo>
                    <a:cubicBezTo>
                      <a:pt x="210925" y="112149"/>
                      <a:pt x="208236" y="109460"/>
                      <a:pt x="208236" y="106144"/>
                    </a:cubicBezTo>
                    <a:lnTo>
                      <a:pt x="208236" y="91718"/>
                    </a:lnTo>
                    <a:cubicBezTo>
                      <a:pt x="208236" y="86340"/>
                      <a:pt x="211917" y="81759"/>
                      <a:pt x="217188" y="80580"/>
                    </a:cubicBezTo>
                    <a:cubicBezTo>
                      <a:pt x="223693" y="79125"/>
                      <a:pt x="228080" y="73215"/>
                      <a:pt x="227619" y="66528"/>
                    </a:cubicBezTo>
                    <a:cubicBezTo>
                      <a:pt x="227163" y="59907"/>
                      <a:pt x="221826" y="54569"/>
                      <a:pt x="215204" y="54113"/>
                    </a:cubicBezTo>
                    <a:cubicBezTo>
                      <a:pt x="211427" y="53852"/>
                      <a:pt x="207837" y="55121"/>
                      <a:pt x="205091" y="57684"/>
                    </a:cubicBezTo>
                    <a:cubicBezTo>
                      <a:pt x="202342" y="60250"/>
                      <a:pt x="200828" y="63733"/>
                      <a:pt x="200828" y="67491"/>
                    </a:cubicBezTo>
                    <a:cubicBezTo>
                      <a:pt x="200828" y="70808"/>
                      <a:pt x="198139" y="73496"/>
                      <a:pt x="194823" y="73496"/>
                    </a:cubicBezTo>
                    <a:cubicBezTo>
                      <a:pt x="191507" y="73496"/>
                      <a:pt x="188819" y="70808"/>
                      <a:pt x="188819" y="67491"/>
                    </a:cubicBezTo>
                    <a:cubicBezTo>
                      <a:pt x="188819" y="60472"/>
                      <a:pt x="191763" y="53697"/>
                      <a:pt x="196897" y="48905"/>
                    </a:cubicBezTo>
                    <a:cubicBezTo>
                      <a:pt x="202102" y="44046"/>
                      <a:pt x="208903" y="41642"/>
                      <a:pt x="216029" y="42131"/>
                    </a:cubicBezTo>
                    <a:close/>
                    <a:moveTo>
                      <a:pt x="204961" y="12009"/>
                    </a:moveTo>
                    <a:cubicBezTo>
                      <a:pt x="163460" y="12009"/>
                      <a:pt x="129697" y="45773"/>
                      <a:pt x="129697" y="87273"/>
                    </a:cubicBezTo>
                    <a:cubicBezTo>
                      <a:pt x="129697" y="128775"/>
                      <a:pt x="163459" y="162538"/>
                      <a:pt x="204961" y="162538"/>
                    </a:cubicBezTo>
                    <a:lnTo>
                      <a:pt x="220158" y="162538"/>
                    </a:lnTo>
                    <a:cubicBezTo>
                      <a:pt x="227700" y="162538"/>
                      <a:pt x="235148" y="161425"/>
                      <a:pt x="242295" y="159229"/>
                    </a:cubicBezTo>
                    <a:cubicBezTo>
                      <a:pt x="242875" y="159050"/>
                      <a:pt x="243469" y="158963"/>
                      <a:pt x="244058" y="158963"/>
                    </a:cubicBezTo>
                    <a:cubicBezTo>
                      <a:pt x="245626" y="158963"/>
                      <a:pt x="247160" y="159579"/>
                      <a:pt x="248303" y="160721"/>
                    </a:cubicBezTo>
                    <a:lnTo>
                      <a:pt x="262997" y="175407"/>
                    </a:lnTo>
                    <a:lnTo>
                      <a:pt x="262997" y="152229"/>
                    </a:lnTo>
                    <a:cubicBezTo>
                      <a:pt x="262997" y="150343"/>
                      <a:pt x="263883" y="148567"/>
                      <a:pt x="265388" y="147433"/>
                    </a:cubicBezTo>
                    <a:cubicBezTo>
                      <a:pt x="284475" y="133058"/>
                      <a:pt x="295421" y="111131"/>
                      <a:pt x="295421" y="87273"/>
                    </a:cubicBezTo>
                    <a:cubicBezTo>
                      <a:pt x="295421" y="45773"/>
                      <a:pt x="261658" y="12009"/>
                      <a:pt x="220158" y="12009"/>
                    </a:cubicBezTo>
                    <a:close/>
                    <a:moveTo>
                      <a:pt x="204961" y="0"/>
                    </a:moveTo>
                    <a:lnTo>
                      <a:pt x="220158" y="0"/>
                    </a:lnTo>
                    <a:cubicBezTo>
                      <a:pt x="268280" y="0"/>
                      <a:pt x="307430" y="39151"/>
                      <a:pt x="307430" y="87273"/>
                    </a:cubicBezTo>
                    <a:cubicBezTo>
                      <a:pt x="307430" y="101214"/>
                      <a:pt x="304240" y="114538"/>
                      <a:pt x="297947" y="126874"/>
                    </a:cubicBezTo>
                    <a:cubicBezTo>
                      <a:pt x="292406" y="137737"/>
                      <a:pt x="284510" y="147460"/>
                      <a:pt x="275006" y="155157"/>
                    </a:cubicBezTo>
                    <a:lnTo>
                      <a:pt x="275006" y="189897"/>
                    </a:lnTo>
                    <a:cubicBezTo>
                      <a:pt x="275006" y="192325"/>
                      <a:pt x="273543" y="194514"/>
                      <a:pt x="271300" y="195444"/>
                    </a:cubicBezTo>
                    <a:cubicBezTo>
                      <a:pt x="270557" y="195752"/>
                      <a:pt x="269776" y="195901"/>
                      <a:pt x="269002" y="195901"/>
                    </a:cubicBezTo>
                    <a:cubicBezTo>
                      <a:pt x="267440" y="195901"/>
                      <a:pt x="265905" y="195291"/>
                      <a:pt x="264757" y="194144"/>
                    </a:cubicBezTo>
                    <a:lnTo>
                      <a:pt x="242308" y="171707"/>
                    </a:lnTo>
                    <a:cubicBezTo>
                      <a:pt x="235102" y="173593"/>
                      <a:pt x="227668" y="174547"/>
                      <a:pt x="220157" y="174547"/>
                    </a:cubicBezTo>
                    <a:lnTo>
                      <a:pt x="204960" y="174547"/>
                    </a:lnTo>
                    <a:cubicBezTo>
                      <a:pt x="156838" y="174547"/>
                      <a:pt x="117688" y="135397"/>
                      <a:pt x="117688" y="87273"/>
                    </a:cubicBezTo>
                    <a:cubicBezTo>
                      <a:pt x="117688" y="39151"/>
                      <a:pt x="156838" y="0"/>
                      <a:pt x="204961" y="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 sz="1837"/>
              </a:p>
            </p:txBody>
          </p:sp>
          <p:grpSp>
            <p:nvGrpSpPr>
              <p:cNvPr id="1198" name="Рисунок 452">
                <a:extLst>
                  <a:ext uri="{FF2B5EF4-FFF2-40B4-BE49-F238E27FC236}">
                    <a16:creationId xmlns:a16="http://schemas.microsoft.com/office/drawing/2014/main" id="{B2BAEB87-9CCC-478C-A076-D0A379C57E05}"/>
                  </a:ext>
                </a:extLst>
              </p:cNvPr>
              <p:cNvGrpSpPr/>
              <p:nvPr/>
            </p:nvGrpSpPr>
            <p:grpSpPr>
              <a:xfrm>
                <a:off x="5228621" y="3380010"/>
                <a:ext cx="231495" cy="231495"/>
                <a:chOff x="5228621" y="3380010"/>
                <a:chExt cx="231495" cy="231495"/>
              </a:xfrm>
              <a:grpFill/>
            </p:grpSpPr>
            <p:sp>
              <p:nvSpPr>
                <p:cNvPr id="1210" name="Полилиния: фигура 4">
                  <a:extLst>
                    <a:ext uri="{FF2B5EF4-FFF2-40B4-BE49-F238E27FC236}">
                      <a16:creationId xmlns:a16="http://schemas.microsoft.com/office/drawing/2014/main" id="{DDAB1708-95E7-4849-9FEE-3AD6CA40C3FD}"/>
                    </a:ext>
                  </a:extLst>
                </p:cNvPr>
                <p:cNvSpPr/>
                <p:nvPr/>
              </p:nvSpPr>
              <p:spPr>
                <a:xfrm>
                  <a:off x="5313037" y="3433043"/>
                  <a:ext cx="16729" cy="17633"/>
                </a:xfrm>
                <a:custGeom>
                  <a:avLst/>
                  <a:gdLst>
                    <a:gd name="connsiteX0" fmla="*/ 3686 w 16729"/>
                    <a:gd name="connsiteY0" fmla="*/ 18068 h 17633"/>
                    <a:gd name="connsiteX1" fmla="*/ 5044 w 16729"/>
                    <a:gd name="connsiteY1" fmla="*/ 17480 h 17633"/>
                    <a:gd name="connsiteX2" fmla="*/ 8382 w 16729"/>
                    <a:gd name="connsiteY2" fmla="*/ 12416 h 17633"/>
                    <a:gd name="connsiteX3" fmla="*/ 11757 w 16729"/>
                    <a:gd name="connsiteY3" fmla="*/ 17480 h 17633"/>
                    <a:gd name="connsiteX4" fmla="*/ 13042 w 16729"/>
                    <a:gd name="connsiteY4" fmla="*/ 18068 h 17633"/>
                    <a:gd name="connsiteX5" fmla="*/ 16784 w 16729"/>
                    <a:gd name="connsiteY5" fmla="*/ 15242 h 17633"/>
                    <a:gd name="connsiteX6" fmla="*/ 16454 w 16729"/>
                    <a:gd name="connsiteY6" fmla="*/ 14289 h 17633"/>
                    <a:gd name="connsiteX7" fmla="*/ 12272 w 16729"/>
                    <a:gd name="connsiteY7" fmla="*/ 8822 h 17633"/>
                    <a:gd name="connsiteX8" fmla="*/ 16051 w 16729"/>
                    <a:gd name="connsiteY8" fmla="*/ 3796 h 17633"/>
                    <a:gd name="connsiteX9" fmla="*/ 16417 w 16729"/>
                    <a:gd name="connsiteY9" fmla="*/ 2877 h 17633"/>
                    <a:gd name="connsiteX10" fmla="*/ 12639 w 16729"/>
                    <a:gd name="connsiteY10" fmla="*/ 16 h 17633"/>
                    <a:gd name="connsiteX11" fmla="*/ 11355 w 16729"/>
                    <a:gd name="connsiteY11" fmla="*/ 639 h 17633"/>
                    <a:gd name="connsiteX12" fmla="*/ 8382 w 16729"/>
                    <a:gd name="connsiteY12" fmla="*/ 5410 h 17633"/>
                    <a:gd name="connsiteX13" fmla="*/ 5447 w 16729"/>
                    <a:gd name="connsiteY13" fmla="*/ 602 h 17633"/>
                    <a:gd name="connsiteX14" fmla="*/ 4235 w 16729"/>
                    <a:gd name="connsiteY14" fmla="*/ 16 h 17633"/>
                    <a:gd name="connsiteX15" fmla="*/ 383 w 16729"/>
                    <a:gd name="connsiteY15" fmla="*/ 2877 h 17633"/>
                    <a:gd name="connsiteX16" fmla="*/ 751 w 16729"/>
                    <a:gd name="connsiteY16" fmla="*/ 3796 h 17633"/>
                    <a:gd name="connsiteX17" fmla="*/ 4493 w 16729"/>
                    <a:gd name="connsiteY17" fmla="*/ 8785 h 17633"/>
                    <a:gd name="connsiteX18" fmla="*/ 346 w 16729"/>
                    <a:gd name="connsiteY18" fmla="*/ 14289 h 17633"/>
                    <a:gd name="connsiteX19" fmla="*/ 16 w 16729"/>
                    <a:gd name="connsiteY19" fmla="*/ 15242 h 17633"/>
                    <a:gd name="connsiteX20" fmla="*/ 3686 w 16729"/>
                    <a:gd name="connsiteY20" fmla="*/ 18068 h 17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729" h="17633">
                      <a:moveTo>
                        <a:pt x="3686" y="18068"/>
                      </a:moveTo>
                      <a:cubicBezTo>
                        <a:pt x="4091" y="18068"/>
                        <a:pt x="4751" y="17884"/>
                        <a:pt x="5044" y="17480"/>
                      </a:cubicBezTo>
                      <a:lnTo>
                        <a:pt x="8382" y="12416"/>
                      </a:lnTo>
                      <a:lnTo>
                        <a:pt x="11757" y="17480"/>
                      </a:lnTo>
                      <a:cubicBezTo>
                        <a:pt x="12050" y="17921"/>
                        <a:pt x="12602" y="18068"/>
                        <a:pt x="13042" y="18068"/>
                      </a:cubicBezTo>
                      <a:cubicBezTo>
                        <a:pt x="14546" y="18068"/>
                        <a:pt x="16784" y="16454"/>
                        <a:pt x="16784" y="15242"/>
                      </a:cubicBezTo>
                      <a:cubicBezTo>
                        <a:pt x="16784" y="14876"/>
                        <a:pt x="16600" y="14472"/>
                        <a:pt x="16454" y="14289"/>
                      </a:cubicBezTo>
                      <a:lnTo>
                        <a:pt x="12272" y="8822"/>
                      </a:lnTo>
                      <a:lnTo>
                        <a:pt x="16051" y="3796"/>
                      </a:lnTo>
                      <a:cubicBezTo>
                        <a:pt x="16307" y="3428"/>
                        <a:pt x="16417" y="3172"/>
                        <a:pt x="16417" y="2877"/>
                      </a:cubicBezTo>
                      <a:cubicBezTo>
                        <a:pt x="16417" y="1593"/>
                        <a:pt x="13958" y="16"/>
                        <a:pt x="12639" y="16"/>
                      </a:cubicBezTo>
                      <a:cubicBezTo>
                        <a:pt x="12234" y="16"/>
                        <a:pt x="11648" y="162"/>
                        <a:pt x="11355" y="639"/>
                      </a:cubicBezTo>
                      <a:lnTo>
                        <a:pt x="8382" y="5410"/>
                      </a:lnTo>
                      <a:lnTo>
                        <a:pt x="5447" y="602"/>
                      </a:lnTo>
                      <a:cubicBezTo>
                        <a:pt x="5117" y="53"/>
                        <a:pt x="4456" y="16"/>
                        <a:pt x="4235" y="16"/>
                      </a:cubicBezTo>
                      <a:cubicBezTo>
                        <a:pt x="2768" y="16"/>
                        <a:pt x="383" y="1593"/>
                        <a:pt x="383" y="2877"/>
                      </a:cubicBezTo>
                      <a:cubicBezTo>
                        <a:pt x="383" y="3245"/>
                        <a:pt x="604" y="3612"/>
                        <a:pt x="751" y="3796"/>
                      </a:cubicBezTo>
                      <a:lnTo>
                        <a:pt x="4493" y="8785"/>
                      </a:lnTo>
                      <a:lnTo>
                        <a:pt x="346" y="14289"/>
                      </a:lnTo>
                      <a:cubicBezTo>
                        <a:pt x="164" y="14546"/>
                        <a:pt x="16" y="14912"/>
                        <a:pt x="16" y="15242"/>
                      </a:cubicBezTo>
                      <a:cubicBezTo>
                        <a:pt x="18" y="16563"/>
                        <a:pt x="2512" y="18068"/>
                        <a:pt x="3686" y="18068"/>
                      </a:cubicBezTo>
                      <a:close/>
                    </a:path>
                  </a:pathLst>
                </a:custGeom>
                <a:grpFill/>
                <a:ln w="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11" name="Полилиния: фигура 11">
                  <a:extLst>
                    <a:ext uri="{FF2B5EF4-FFF2-40B4-BE49-F238E27FC236}">
                      <a16:creationId xmlns:a16="http://schemas.microsoft.com/office/drawing/2014/main" id="{7D9A101F-B2FC-4635-9931-16A454438A8F}"/>
                    </a:ext>
                  </a:extLst>
                </p:cNvPr>
                <p:cNvSpPr/>
                <p:nvPr/>
              </p:nvSpPr>
              <p:spPr>
                <a:xfrm>
                  <a:off x="5335530" y="3433043"/>
                  <a:ext cx="16729" cy="17633"/>
                </a:xfrm>
                <a:custGeom>
                  <a:avLst/>
                  <a:gdLst>
                    <a:gd name="connsiteX0" fmla="*/ 3685 w 16729"/>
                    <a:gd name="connsiteY0" fmla="*/ 18068 h 17633"/>
                    <a:gd name="connsiteX1" fmla="*/ 5041 w 16729"/>
                    <a:gd name="connsiteY1" fmla="*/ 17480 h 17633"/>
                    <a:gd name="connsiteX2" fmla="*/ 8380 w 16729"/>
                    <a:gd name="connsiteY2" fmla="*/ 12416 h 17633"/>
                    <a:gd name="connsiteX3" fmla="*/ 11756 w 16729"/>
                    <a:gd name="connsiteY3" fmla="*/ 17480 h 17633"/>
                    <a:gd name="connsiteX4" fmla="*/ 13040 w 16729"/>
                    <a:gd name="connsiteY4" fmla="*/ 18068 h 17633"/>
                    <a:gd name="connsiteX5" fmla="*/ 16782 w 16729"/>
                    <a:gd name="connsiteY5" fmla="*/ 15242 h 17633"/>
                    <a:gd name="connsiteX6" fmla="*/ 16452 w 16729"/>
                    <a:gd name="connsiteY6" fmla="*/ 14289 h 17633"/>
                    <a:gd name="connsiteX7" fmla="*/ 12270 w 16729"/>
                    <a:gd name="connsiteY7" fmla="*/ 8822 h 17633"/>
                    <a:gd name="connsiteX8" fmla="*/ 16049 w 16729"/>
                    <a:gd name="connsiteY8" fmla="*/ 3796 h 17633"/>
                    <a:gd name="connsiteX9" fmla="*/ 16417 w 16729"/>
                    <a:gd name="connsiteY9" fmla="*/ 2877 h 17633"/>
                    <a:gd name="connsiteX10" fmla="*/ 12637 w 16729"/>
                    <a:gd name="connsiteY10" fmla="*/ 16 h 17633"/>
                    <a:gd name="connsiteX11" fmla="*/ 11353 w 16729"/>
                    <a:gd name="connsiteY11" fmla="*/ 639 h 17633"/>
                    <a:gd name="connsiteX12" fmla="*/ 8380 w 16729"/>
                    <a:gd name="connsiteY12" fmla="*/ 5410 h 17633"/>
                    <a:gd name="connsiteX13" fmla="*/ 5445 w 16729"/>
                    <a:gd name="connsiteY13" fmla="*/ 602 h 17633"/>
                    <a:gd name="connsiteX14" fmla="*/ 4235 w 16729"/>
                    <a:gd name="connsiteY14" fmla="*/ 16 h 17633"/>
                    <a:gd name="connsiteX15" fmla="*/ 382 w 16729"/>
                    <a:gd name="connsiteY15" fmla="*/ 2877 h 17633"/>
                    <a:gd name="connsiteX16" fmla="*/ 749 w 16729"/>
                    <a:gd name="connsiteY16" fmla="*/ 3796 h 17633"/>
                    <a:gd name="connsiteX17" fmla="*/ 4492 w 16729"/>
                    <a:gd name="connsiteY17" fmla="*/ 8785 h 17633"/>
                    <a:gd name="connsiteX18" fmla="*/ 346 w 16729"/>
                    <a:gd name="connsiteY18" fmla="*/ 14289 h 17633"/>
                    <a:gd name="connsiteX19" fmla="*/ 16 w 16729"/>
                    <a:gd name="connsiteY19" fmla="*/ 15242 h 17633"/>
                    <a:gd name="connsiteX20" fmla="*/ 3685 w 16729"/>
                    <a:gd name="connsiteY20" fmla="*/ 18068 h 17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729" h="17633">
                      <a:moveTo>
                        <a:pt x="3685" y="18068"/>
                      </a:moveTo>
                      <a:cubicBezTo>
                        <a:pt x="4087" y="18068"/>
                        <a:pt x="4748" y="17884"/>
                        <a:pt x="5041" y="17480"/>
                      </a:cubicBezTo>
                      <a:lnTo>
                        <a:pt x="8380" y="12416"/>
                      </a:lnTo>
                      <a:lnTo>
                        <a:pt x="11756" y="17480"/>
                      </a:lnTo>
                      <a:cubicBezTo>
                        <a:pt x="12049" y="17921"/>
                        <a:pt x="12598" y="18068"/>
                        <a:pt x="13040" y="18068"/>
                      </a:cubicBezTo>
                      <a:cubicBezTo>
                        <a:pt x="14543" y="18068"/>
                        <a:pt x="16782" y="16454"/>
                        <a:pt x="16782" y="15242"/>
                      </a:cubicBezTo>
                      <a:cubicBezTo>
                        <a:pt x="16782" y="14876"/>
                        <a:pt x="16599" y="14472"/>
                        <a:pt x="16452" y="14289"/>
                      </a:cubicBezTo>
                      <a:lnTo>
                        <a:pt x="12270" y="8822"/>
                      </a:lnTo>
                      <a:lnTo>
                        <a:pt x="16049" y="3796"/>
                      </a:lnTo>
                      <a:cubicBezTo>
                        <a:pt x="16306" y="3428"/>
                        <a:pt x="16417" y="3172"/>
                        <a:pt x="16417" y="2877"/>
                      </a:cubicBezTo>
                      <a:cubicBezTo>
                        <a:pt x="16417" y="1593"/>
                        <a:pt x="13958" y="16"/>
                        <a:pt x="12637" y="16"/>
                      </a:cubicBezTo>
                      <a:cubicBezTo>
                        <a:pt x="12233" y="16"/>
                        <a:pt x="11646" y="162"/>
                        <a:pt x="11353" y="639"/>
                      </a:cubicBezTo>
                      <a:lnTo>
                        <a:pt x="8380" y="5410"/>
                      </a:lnTo>
                      <a:lnTo>
                        <a:pt x="5445" y="602"/>
                      </a:lnTo>
                      <a:cubicBezTo>
                        <a:pt x="5115" y="53"/>
                        <a:pt x="4455" y="16"/>
                        <a:pt x="4235" y="16"/>
                      </a:cubicBezTo>
                      <a:cubicBezTo>
                        <a:pt x="2768" y="16"/>
                        <a:pt x="382" y="1593"/>
                        <a:pt x="382" y="2877"/>
                      </a:cubicBezTo>
                      <a:cubicBezTo>
                        <a:pt x="382" y="3245"/>
                        <a:pt x="602" y="3612"/>
                        <a:pt x="749" y="3796"/>
                      </a:cubicBezTo>
                      <a:lnTo>
                        <a:pt x="4492" y="8785"/>
                      </a:lnTo>
                      <a:lnTo>
                        <a:pt x="346" y="14289"/>
                      </a:lnTo>
                      <a:cubicBezTo>
                        <a:pt x="163" y="14546"/>
                        <a:pt x="16" y="14912"/>
                        <a:pt x="16" y="15242"/>
                      </a:cubicBezTo>
                      <a:cubicBezTo>
                        <a:pt x="16" y="16563"/>
                        <a:pt x="2510" y="18068"/>
                        <a:pt x="3685" y="18068"/>
                      </a:cubicBezTo>
                      <a:close/>
                    </a:path>
                  </a:pathLst>
                </a:custGeom>
                <a:grpFill/>
                <a:ln w="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12" name="Полилиния: фигура 15">
                  <a:extLst>
                    <a:ext uri="{FF2B5EF4-FFF2-40B4-BE49-F238E27FC236}">
                      <a16:creationId xmlns:a16="http://schemas.microsoft.com/office/drawing/2014/main" id="{C7FCE5E6-119E-4440-865F-92FF2F748626}"/>
                    </a:ext>
                  </a:extLst>
                </p:cNvPr>
                <p:cNvSpPr/>
                <p:nvPr/>
              </p:nvSpPr>
              <p:spPr>
                <a:xfrm>
                  <a:off x="5358023" y="3433043"/>
                  <a:ext cx="16729" cy="17633"/>
                </a:xfrm>
                <a:custGeom>
                  <a:avLst/>
                  <a:gdLst>
                    <a:gd name="connsiteX0" fmla="*/ 3685 w 16729"/>
                    <a:gd name="connsiteY0" fmla="*/ 18068 h 17633"/>
                    <a:gd name="connsiteX1" fmla="*/ 5041 w 16729"/>
                    <a:gd name="connsiteY1" fmla="*/ 17480 h 17633"/>
                    <a:gd name="connsiteX2" fmla="*/ 8380 w 16729"/>
                    <a:gd name="connsiteY2" fmla="*/ 12416 h 17633"/>
                    <a:gd name="connsiteX3" fmla="*/ 11756 w 16729"/>
                    <a:gd name="connsiteY3" fmla="*/ 17480 h 17633"/>
                    <a:gd name="connsiteX4" fmla="*/ 13040 w 16729"/>
                    <a:gd name="connsiteY4" fmla="*/ 18068 h 17633"/>
                    <a:gd name="connsiteX5" fmla="*/ 16782 w 16729"/>
                    <a:gd name="connsiteY5" fmla="*/ 15242 h 17633"/>
                    <a:gd name="connsiteX6" fmla="*/ 16452 w 16729"/>
                    <a:gd name="connsiteY6" fmla="*/ 14289 h 17633"/>
                    <a:gd name="connsiteX7" fmla="*/ 12270 w 16729"/>
                    <a:gd name="connsiteY7" fmla="*/ 8822 h 17633"/>
                    <a:gd name="connsiteX8" fmla="*/ 16047 w 16729"/>
                    <a:gd name="connsiteY8" fmla="*/ 3796 h 17633"/>
                    <a:gd name="connsiteX9" fmla="*/ 16415 w 16729"/>
                    <a:gd name="connsiteY9" fmla="*/ 2877 h 17633"/>
                    <a:gd name="connsiteX10" fmla="*/ 12636 w 16729"/>
                    <a:gd name="connsiteY10" fmla="*/ 16 h 17633"/>
                    <a:gd name="connsiteX11" fmla="*/ 11353 w 16729"/>
                    <a:gd name="connsiteY11" fmla="*/ 639 h 17633"/>
                    <a:gd name="connsiteX12" fmla="*/ 8380 w 16729"/>
                    <a:gd name="connsiteY12" fmla="*/ 5410 h 17633"/>
                    <a:gd name="connsiteX13" fmla="*/ 5445 w 16729"/>
                    <a:gd name="connsiteY13" fmla="*/ 602 h 17633"/>
                    <a:gd name="connsiteX14" fmla="*/ 4235 w 16729"/>
                    <a:gd name="connsiteY14" fmla="*/ 16 h 17633"/>
                    <a:gd name="connsiteX15" fmla="*/ 382 w 16729"/>
                    <a:gd name="connsiteY15" fmla="*/ 2877 h 17633"/>
                    <a:gd name="connsiteX16" fmla="*/ 749 w 16729"/>
                    <a:gd name="connsiteY16" fmla="*/ 3796 h 17633"/>
                    <a:gd name="connsiteX17" fmla="*/ 4492 w 16729"/>
                    <a:gd name="connsiteY17" fmla="*/ 8785 h 17633"/>
                    <a:gd name="connsiteX18" fmla="*/ 346 w 16729"/>
                    <a:gd name="connsiteY18" fmla="*/ 14289 h 17633"/>
                    <a:gd name="connsiteX19" fmla="*/ 16 w 16729"/>
                    <a:gd name="connsiteY19" fmla="*/ 15242 h 17633"/>
                    <a:gd name="connsiteX20" fmla="*/ 3685 w 16729"/>
                    <a:gd name="connsiteY20" fmla="*/ 18068 h 176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6729" h="17633">
                      <a:moveTo>
                        <a:pt x="3685" y="18068"/>
                      </a:moveTo>
                      <a:cubicBezTo>
                        <a:pt x="4087" y="18068"/>
                        <a:pt x="4748" y="17884"/>
                        <a:pt x="5041" y="17480"/>
                      </a:cubicBezTo>
                      <a:lnTo>
                        <a:pt x="8380" y="12416"/>
                      </a:lnTo>
                      <a:lnTo>
                        <a:pt x="11756" y="17480"/>
                      </a:lnTo>
                      <a:cubicBezTo>
                        <a:pt x="12049" y="17921"/>
                        <a:pt x="12598" y="18068"/>
                        <a:pt x="13040" y="18068"/>
                      </a:cubicBezTo>
                      <a:cubicBezTo>
                        <a:pt x="14543" y="18068"/>
                        <a:pt x="16782" y="16454"/>
                        <a:pt x="16782" y="15242"/>
                      </a:cubicBezTo>
                      <a:cubicBezTo>
                        <a:pt x="16782" y="14876"/>
                        <a:pt x="16599" y="14472"/>
                        <a:pt x="16452" y="14289"/>
                      </a:cubicBezTo>
                      <a:lnTo>
                        <a:pt x="12270" y="8822"/>
                      </a:lnTo>
                      <a:lnTo>
                        <a:pt x="16047" y="3796"/>
                      </a:lnTo>
                      <a:cubicBezTo>
                        <a:pt x="16306" y="3428"/>
                        <a:pt x="16415" y="3172"/>
                        <a:pt x="16415" y="2877"/>
                      </a:cubicBezTo>
                      <a:cubicBezTo>
                        <a:pt x="16415" y="1593"/>
                        <a:pt x="13956" y="16"/>
                        <a:pt x="12636" y="16"/>
                      </a:cubicBezTo>
                      <a:cubicBezTo>
                        <a:pt x="12233" y="16"/>
                        <a:pt x="11646" y="162"/>
                        <a:pt x="11353" y="639"/>
                      </a:cubicBezTo>
                      <a:lnTo>
                        <a:pt x="8380" y="5410"/>
                      </a:lnTo>
                      <a:lnTo>
                        <a:pt x="5445" y="602"/>
                      </a:lnTo>
                      <a:cubicBezTo>
                        <a:pt x="5115" y="53"/>
                        <a:pt x="4455" y="16"/>
                        <a:pt x="4235" y="16"/>
                      </a:cubicBezTo>
                      <a:cubicBezTo>
                        <a:pt x="2768" y="16"/>
                        <a:pt x="382" y="1593"/>
                        <a:pt x="382" y="2877"/>
                      </a:cubicBezTo>
                      <a:cubicBezTo>
                        <a:pt x="382" y="3245"/>
                        <a:pt x="602" y="3612"/>
                        <a:pt x="749" y="3796"/>
                      </a:cubicBezTo>
                      <a:lnTo>
                        <a:pt x="4492" y="8785"/>
                      </a:lnTo>
                      <a:lnTo>
                        <a:pt x="346" y="14289"/>
                      </a:lnTo>
                      <a:cubicBezTo>
                        <a:pt x="163" y="14546"/>
                        <a:pt x="16" y="14912"/>
                        <a:pt x="16" y="15242"/>
                      </a:cubicBezTo>
                      <a:cubicBezTo>
                        <a:pt x="16" y="16563"/>
                        <a:pt x="2510" y="18068"/>
                        <a:pt x="3685" y="18068"/>
                      </a:cubicBezTo>
                      <a:close/>
                    </a:path>
                  </a:pathLst>
                </a:custGeom>
                <a:grpFill/>
                <a:ln w="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13" name="Полилиния: фигура 18">
                  <a:extLst>
                    <a:ext uri="{FF2B5EF4-FFF2-40B4-BE49-F238E27FC236}">
                      <a16:creationId xmlns:a16="http://schemas.microsoft.com/office/drawing/2014/main" id="{7C081598-F0A3-4FA2-8FAB-C553C4B0EA2D}"/>
                    </a:ext>
                  </a:extLst>
                </p:cNvPr>
                <p:cNvSpPr/>
                <p:nvPr/>
              </p:nvSpPr>
              <p:spPr>
                <a:xfrm>
                  <a:off x="5333152" y="3508792"/>
                  <a:ext cx="23511" cy="23511"/>
                </a:xfrm>
                <a:custGeom>
                  <a:avLst/>
                  <a:gdLst>
                    <a:gd name="connsiteX0" fmla="*/ 16 w 23511"/>
                    <a:gd name="connsiteY0" fmla="*/ 11867 h 23511"/>
                    <a:gd name="connsiteX1" fmla="*/ 11867 w 23511"/>
                    <a:gd name="connsiteY1" fmla="*/ 23716 h 23511"/>
                    <a:gd name="connsiteX2" fmla="*/ 23716 w 23511"/>
                    <a:gd name="connsiteY2" fmla="*/ 11867 h 23511"/>
                    <a:gd name="connsiteX3" fmla="*/ 11867 w 23511"/>
                    <a:gd name="connsiteY3" fmla="*/ 16 h 23511"/>
                    <a:gd name="connsiteX4" fmla="*/ 16 w 23511"/>
                    <a:gd name="connsiteY4" fmla="*/ 11867 h 23511"/>
                    <a:gd name="connsiteX5" fmla="*/ 16921 w 23511"/>
                    <a:gd name="connsiteY5" fmla="*/ 11867 h 23511"/>
                    <a:gd name="connsiteX6" fmla="*/ 11867 w 23511"/>
                    <a:gd name="connsiteY6" fmla="*/ 16922 h 23511"/>
                    <a:gd name="connsiteX7" fmla="*/ 6812 w 23511"/>
                    <a:gd name="connsiteY7" fmla="*/ 11867 h 23511"/>
                    <a:gd name="connsiteX8" fmla="*/ 11867 w 23511"/>
                    <a:gd name="connsiteY8" fmla="*/ 6811 h 23511"/>
                    <a:gd name="connsiteX9" fmla="*/ 16921 w 23511"/>
                    <a:gd name="connsiteY9" fmla="*/ 11867 h 235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511" h="23511">
                      <a:moveTo>
                        <a:pt x="16" y="11867"/>
                      </a:moveTo>
                      <a:cubicBezTo>
                        <a:pt x="16" y="18400"/>
                        <a:pt x="5332" y="23716"/>
                        <a:pt x="11867" y="23716"/>
                      </a:cubicBezTo>
                      <a:cubicBezTo>
                        <a:pt x="18400" y="23716"/>
                        <a:pt x="23716" y="18400"/>
                        <a:pt x="23716" y="11867"/>
                      </a:cubicBezTo>
                      <a:cubicBezTo>
                        <a:pt x="23716" y="5332"/>
                        <a:pt x="18400" y="16"/>
                        <a:pt x="11867" y="16"/>
                      </a:cubicBezTo>
                      <a:cubicBezTo>
                        <a:pt x="5332" y="16"/>
                        <a:pt x="16" y="5332"/>
                        <a:pt x="16" y="11867"/>
                      </a:cubicBezTo>
                      <a:close/>
                      <a:moveTo>
                        <a:pt x="16921" y="11867"/>
                      </a:moveTo>
                      <a:cubicBezTo>
                        <a:pt x="16921" y="14654"/>
                        <a:pt x="14654" y="16922"/>
                        <a:pt x="11867" y="16922"/>
                      </a:cubicBezTo>
                      <a:cubicBezTo>
                        <a:pt x="9079" y="16922"/>
                        <a:pt x="6812" y="14654"/>
                        <a:pt x="6812" y="11867"/>
                      </a:cubicBezTo>
                      <a:cubicBezTo>
                        <a:pt x="6812" y="9080"/>
                        <a:pt x="9079" y="6811"/>
                        <a:pt x="11867" y="6811"/>
                      </a:cubicBezTo>
                      <a:cubicBezTo>
                        <a:pt x="14654" y="6812"/>
                        <a:pt x="16921" y="9080"/>
                        <a:pt x="16921" y="11867"/>
                      </a:cubicBezTo>
                      <a:close/>
                    </a:path>
                  </a:pathLst>
                </a:custGeom>
                <a:grpFill/>
                <a:ln w="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14" name="Полилиния: фигура 19">
                  <a:extLst>
                    <a:ext uri="{FF2B5EF4-FFF2-40B4-BE49-F238E27FC236}">
                      <a16:creationId xmlns:a16="http://schemas.microsoft.com/office/drawing/2014/main" id="{D9294B7A-2412-4A50-9B6C-2562A27140F6}"/>
                    </a:ext>
                  </a:extLst>
                </p:cNvPr>
                <p:cNvSpPr/>
                <p:nvPr/>
              </p:nvSpPr>
              <p:spPr>
                <a:xfrm>
                  <a:off x="5228605" y="3379994"/>
                  <a:ext cx="223357" cy="113487"/>
                </a:xfrm>
                <a:custGeom>
                  <a:avLst/>
                  <a:gdLst>
                    <a:gd name="connsiteX0" fmla="*/ 23299 w 223356"/>
                    <a:gd name="connsiteY0" fmla="*/ 92196 h 113486"/>
                    <a:gd name="connsiteX1" fmla="*/ 46945 w 223356"/>
                    <a:gd name="connsiteY1" fmla="*/ 92196 h 113486"/>
                    <a:gd name="connsiteX2" fmla="*/ 46945 w 223356"/>
                    <a:gd name="connsiteY2" fmla="*/ 110260 h 113486"/>
                    <a:gd name="connsiteX3" fmla="*/ 50341 w 223356"/>
                    <a:gd name="connsiteY3" fmla="*/ 113656 h 113486"/>
                    <a:gd name="connsiteX4" fmla="*/ 53739 w 223356"/>
                    <a:gd name="connsiteY4" fmla="*/ 110260 h 113486"/>
                    <a:gd name="connsiteX5" fmla="*/ 53739 w 223356"/>
                    <a:gd name="connsiteY5" fmla="*/ 30366 h 113486"/>
                    <a:gd name="connsiteX6" fmla="*/ 177090 w 223356"/>
                    <a:gd name="connsiteY6" fmla="*/ 30366 h 113486"/>
                    <a:gd name="connsiteX7" fmla="*/ 177090 w 223356"/>
                    <a:gd name="connsiteY7" fmla="*/ 96025 h 113486"/>
                    <a:gd name="connsiteX8" fmla="*/ 180488 w 223356"/>
                    <a:gd name="connsiteY8" fmla="*/ 99423 h 113486"/>
                    <a:gd name="connsiteX9" fmla="*/ 183884 w 223356"/>
                    <a:gd name="connsiteY9" fmla="*/ 96025 h 113486"/>
                    <a:gd name="connsiteX10" fmla="*/ 183884 w 223356"/>
                    <a:gd name="connsiteY10" fmla="*/ 57634 h 113486"/>
                    <a:gd name="connsiteX11" fmla="*/ 211871 w 223356"/>
                    <a:gd name="connsiteY11" fmla="*/ 57634 h 113486"/>
                    <a:gd name="connsiteX12" fmla="*/ 215269 w 223356"/>
                    <a:gd name="connsiteY12" fmla="*/ 54235 h 113486"/>
                    <a:gd name="connsiteX13" fmla="*/ 215269 w 223356"/>
                    <a:gd name="connsiteY13" fmla="*/ 23299 h 113486"/>
                    <a:gd name="connsiteX14" fmla="*/ 223761 w 223356"/>
                    <a:gd name="connsiteY14" fmla="*/ 11906 h 113486"/>
                    <a:gd name="connsiteX15" fmla="*/ 211871 w 223356"/>
                    <a:gd name="connsiteY15" fmla="*/ 16 h 113486"/>
                    <a:gd name="connsiteX16" fmla="*/ 199981 w 223356"/>
                    <a:gd name="connsiteY16" fmla="*/ 11906 h 113486"/>
                    <a:gd name="connsiteX17" fmla="*/ 208475 w 223356"/>
                    <a:gd name="connsiteY17" fmla="*/ 23299 h 113486"/>
                    <a:gd name="connsiteX18" fmla="*/ 208475 w 223356"/>
                    <a:gd name="connsiteY18" fmla="*/ 50839 h 113486"/>
                    <a:gd name="connsiteX19" fmla="*/ 183884 w 223356"/>
                    <a:gd name="connsiteY19" fmla="*/ 50839 h 113486"/>
                    <a:gd name="connsiteX20" fmla="*/ 183884 w 223356"/>
                    <a:gd name="connsiteY20" fmla="*/ 26968 h 113486"/>
                    <a:gd name="connsiteX21" fmla="*/ 180488 w 223356"/>
                    <a:gd name="connsiteY21" fmla="*/ 23571 h 113486"/>
                    <a:gd name="connsiteX22" fmla="*/ 50341 w 223356"/>
                    <a:gd name="connsiteY22" fmla="*/ 23571 h 113486"/>
                    <a:gd name="connsiteX23" fmla="*/ 46945 w 223356"/>
                    <a:gd name="connsiteY23" fmla="*/ 26968 h 113486"/>
                    <a:gd name="connsiteX24" fmla="*/ 46945 w 223356"/>
                    <a:gd name="connsiteY24" fmla="*/ 85400 h 113486"/>
                    <a:gd name="connsiteX25" fmla="*/ 23299 w 223356"/>
                    <a:gd name="connsiteY25" fmla="*/ 85400 h 113486"/>
                    <a:gd name="connsiteX26" fmla="*/ 11906 w 223356"/>
                    <a:gd name="connsiteY26" fmla="*/ 76908 h 113486"/>
                    <a:gd name="connsiteX27" fmla="*/ 16 w 223356"/>
                    <a:gd name="connsiteY27" fmla="*/ 88797 h 113486"/>
                    <a:gd name="connsiteX28" fmla="*/ 11906 w 223356"/>
                    <a:gd name="connsiteY28" fmla="*/ 100687 h 113486"/>
                    <a:gd name="connsiteX29" fmla="*/ 23299 w 223356"/>
                    <a:gd name="connsiteY29" fmla="*/ 92196 h 113486"/>
                    <a:gd name="connsiteX30" fmla="*/ 206776 w 223356"/>
                    <a:gd name="connsiteY30" fmla="*/ 11906 h 113486"/>
                    <a:gd name="connsiteX31" fmla="*/ 211871 w 223356"/>
                    <a:gd name="connsiteY31" fmla="*/ 6810 h 113486"/>
                    <a:gd name="connsiteX32" fmla="*/ 216967 w 223356"/>
                    <a:gd name="connsiteY32" fmla="*/ 11906 h 113486"/>
                    <a:gd name="connsiteX33" fmla="*/ 211871 w 223356"/>
                    <a:gd name="connsiteY33" fmla="*/ 17001 h 113486"/>
                    <a:gd name="connsiteX34" fmla="*/ 206776 w 223356"/>
                    <a:gd name="connsiteY34" fmla="*/ 11906 h 113486"/>
                    <a:gd name="connsiteX35" fmla="*/ 6810 w 223356"/>
                    <a:gd name="connsiteY35" fmla="*/ 88797 h 113486"/>
                    <a:gd name="connsiteX36" fmla="*/ 11906 w 223356"/>
                    <a:gd name="connsiteY36" fmla="*/ 83702 h 113486"/>
                    <a:gd name="connsiteX37" fmla="*/ 17001 w 223356"/>
                    <a:gd name="connsiteY37" fmla="*/ 88797 h 113486"/>
                    <a:gd name="connsiteX38" fmla="*/ 11906 w 223356"/>
                    <a:gd name="connsiteY38" fmla="*/ 93893 h 113486"/>
                    <a:gd name="connsiteX39" fmla="*/ 6810 w 223356"/>
                    <a:gd name="connsiteY39" fmla="*/ 88797 h 113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23356" h="113486">
                      <a:moveTo>
                        <a:pt x="23299" y="92196"/>
                      </a:moveTo>
                      <a:lnTo>
                        <a:pt x="46945" y="92196"/>
                      </a:lnTo>
                      <a:lnTo>
                        <a:pt x="46945" y="110260"/>
                      </a:lnTo>
                      <a:cubicBezTo>
                        <a:pt x="46945" y="112136"/>
                        <a:pt x="48465" y="113656"/>
                        <a:pt x="50341" y="113656"/>
                      </a:cubicBezTo>
                      <a:cubicBezTo>
                        <a:pt x="52218" y="113656"/>
                        <a:pt x="53739" y="112136"/>
                        <a:pt x="53739" y="110260"/>
                      </a:cubicBezTo>
                      <a:lnTo>
                        <a:pt x="53739" y="30366"/>
                      </a:lnTo>
                      <a:lnTo>
                        <a:pt x="177090" y="30366"/>
                      </a:lnTo>
                      <a:lnTo>
                        <a:pt x="177090" y="96025"/>
                      </a:lnTo>
                      <a:cubicBezTo>
                        <a:pt x="177090" y="97902"/>
                        <a:pt x="178611" y="99423"/>
                        <a:pt x="180488" y="99423"/>
                      </a:cubicBezTo>
                      <a:cubicBezTo>
                        <a:pt x="182364" y="99423"/>
                        <a:pt x="183884" y="97902"/>
                        <a:pt x="183884" y="96025"/>
                      </a:cubicBezTo>
                      <a:lnTo>
                        <a:pt x="183884" y="57634"/>
                      </a:lnTo>
                      <a:lnTo>
                        <a:pt x="211871" y="57634"/>
                      </a:lnTo>
                      <a:cubicBezTo>
                        <a:pt x="213749" y="57634"/>
                        <a:pt x="215269" y="56113"/>
                        <a:pt x="215269" y="54235"/>
                      </a:cubicBezTo>
                      <a:lnTo>
                        <a:pt x="215269" y="23299"/>
                      </a:lnTo>
                      <a:cubicBezTo>
                        <a:pt x="220174" y="21833"/>
                        <a:pt x="223761" y="17282"/>
                        <a:pt x="223761" y="11906"/>
                      </a:cubicBezTo>
                      <a:cubicBezTo>
                        <a:pt x="223761" y="5350"/>
                        <a:pt x="218429" y="16"/>
                        <a:pt x="211871" y="16"/>
                      </a:cubicBezTo>
                      <a:cubicBezTo>
                        <a:pt x="205315" y="16"/>
                        <a:pt x="199981" y="5350"/>
                        <a:pt x="199981" y="11906"/>
                      </a:cubicBezTo>
                      <a:cubicBezTo>
                        <a:pt x="199981" y="17282"/>
                        <a:pt x="203568" y="21833"/>
                        <a:pt x="208475" y="23299"/>
                      </a:cubicBezTo>
                      <a:lnTo>
                        <a:pt x="208475" y="50839"/>
                      </a:lnTo>
                      <a:lnTo>
                        <a:pt x="183884" y="50839"/>
                      </a:lnTo>
                      <a:lnTo>
                        <a:pt x="183884" y="26968"/>
                      </a:lnTo>
                      <a:cubicBezTo>
                        <a:pt x="183884" y="25092"/>
                        <a:pt x="182364" y="23571"/>
                        <a:pt x="180488" y="23571"/>
                      </a:cubicBezTo>
                      <a:lnTo>
                        <a:pt x="50341" y="23571"/>
                      </a:lnTo>
                      <a:cubicBezTo>
                        <a:pt x="48465" y="23571"/>
                        <a:pt x="46945" y="25092"/>
                        <a:pt x="46945" y="26968"/>
                      </a:cubicBezTo>
                      <a:lnTo>
                        <a:pt x="46945" y="85400"/>
                      </a:lnTo>
                      <a:lnTo>
                        <a:pt x="23299" y="85400"/>
                      </a:lnTo>
                      <a:cubicBezTo>
                        <a:pt x="21833" y="80495"/>
                        <a:pt x="17282" y="76908"/>
                        <a:pt x="11906" y="76908"/>
                      </a:cubicBezTo>
                      <a:cubicBezTo>
                        <a:pt x="5350" y="76908"/>
                        <a:pt x="16" y="82241"/>
                        <a:pt x="16" y="88797"/>
                      </a:cubicBezTo>
                      <a:cubicBezTo>
                        <a:pt x="16" y="95353"/>
                        <a:pt x="5350" y="100687"/>
                        <a:pt x="11906" y="100687"/>
                      </a:cubicBezTo>
                      <a:cubicBezTo>
                        <a:pt x="17282" y="100687"/>
                        <a:pt x="21833" y="97100"/>
                        <a:pt x="23299" y="92196"/>
                      </a:cubicBezTo>
                      <a:close/>
                      <a:moveTo>
                        <a:pt x="206776" y="11906"/>
                      </a:moveTo>
                      <a:cubicBezTo>
                        <a:pt x="206776" y="9096"/>
                        <a:pt x="209063" y="6810"/>
                        <a:pt x="211871" y="6810"/>
                      </a:cubicBezTo>
                      <a:cubicBezTo>
                        <a:pt x="214681" y="6810"/>
                        <a:pt x="216967" y="9096"/>
                        <a:pt x="216967" y="11906"/>
                      </a:cubicBezTo>
                      <a:cubicBezTo>
                        <a:pt x="216967" y="14716"/>
                        <a:pt x="214681" y="17001"/>
                        <a:pt x="211871" y="17001"/>
                      </a:cubicBezTo>
                      <a:cubicBezTo>
                        <a:pt x="209063" y="17001"/>
                        <a:pt x="206776" y="14716"/>
                        <a:pt x="206776" y="11906"/>
                      </a:cubicBezTo>
                      <a:close/>
                      <a:moveTo>
                        <a:pt x="6810" y="88797"/>
                      </a:moveTo>
                      <a:cubicBezTo>
                        <a:pt x="6810" y="85988"/>
                        <a:pt x="9098" y="83702"/>
                        <a:pt x="11906" y="83702"/>
                      </a:cubicBezTo>
                      <a:cubicBezTo>
                        <a:pt x="14716" y="83702"/>
                        <a:pt x="17001" y="85988"/>
                        <a:pt x="17001" y="88797"/>
                      </a:cubicBezTo>
                      <a:cubicBezTo>
                        <a:pt x="17001" y="91607"/>
                        <a:pt x="14716" y="93893"/>
                        <a:pt x="11906" y="93893"/>
                      </a:cubicBezTo>
                      <a:cubicBezTo>
                        <a:pt x="9096" y="93893"/>
                        <a:pt x="6810" y="91607"/>
                        <a:pt x="6810" y="88797"/>
                      </a:cubicBezTo>
                      <a:close/>
                    </a:path>
                  </a:pathLst>
                </a:custGeom>
                <a:grpFill/>
                <a:ln w="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15" name="Полилиния: фигура 21">
                  <a:extLst>
                    <a:ext uri="{FF2B5EF4-FFF2-40B4-BE49-F238E27FC236}">
                      <a16:creationId xmlns:a16="http://schemas.microsoft.com/office/drawing/2014/main" id="{644977EC-66FB-40D3-B619-779CBA600800}"/>
                    </a:ext>
                  </a:extLst>
                </p:cNvPr>
                <p:cNvSpPr/>
                <p:nvPr/>
              </p:nvSpPr>
              <p:spPr>
                <a:xfrm>
                  <a:off x="5237379" y="3486196"/>
                  <a:ext cx="222452" cy="125242"/>
                </a:xfrm>
                <a:custGeom>
                  <a:avLst/>
                  <a:gdLst>
                    <a:gd name="connsiteX0" fmla="*/ 210674 w 222452"/>
                    <a:gd name="connsiteY0" fmla="*/ 4537 h 125242"/>
                    <a:gd name="connsiteX1" fmla="*/ 199282 w 222452"/>
                    <a:gd name="connsiteY1" fmla="*/ 13031 h 125242"/>
                    <a:gd name="connsiteX2" fmla="*/ 175110 w 222452"/>
                    <a:gd name="connsiteY2" fmla="*/ 13031 h 125242"/>
                    <a:gd name="connsiteX3" fmla="*/ 175110 w 222452"/>
                    <a:gd name="connsiteY3" fmla="*/ 3414 h 125242"/>
                    <a:gd name="connsiteX4" fmla="*/ 171714 w 222452"/>
                    <a:gd name="connsiteY4" fmla="*/ 16 h 125242"/>
                    <a:gd name="connsiteX5" fmla="*/ 168316 w 222452"/>
                    <a:gd name="connsiteY5" fmla="*/ 3414 h 125242"/>
                    <a:gd name="connsiteX6" fmla="*/ 168316 w 222452"/>
                    <a:gd name="connsiteY6" fmla="*/ 95097 h 125242"/>
                    <a:gd name="connsiteX7" fmla="*/ 44965 w 222452"/>
                    <a:gd name="connsiteY7" fmla="*/ 95097 h 125242"/>
                    <a:gd name="connsiteX8" fmla="*/ 44965 w 222452"/>
                    <a:gd name="connsiteY8" fmla="*/ 18554 h 125242"/>
                    <a:gd name="connsiteX9" fmla="*/ 41567 w 222452"/>
                    <a:gd name="connsiteY9" fmla="*/ 15157 h 125242"/>
                    <a:gd name="connsiteX10" fmla="*/ 38170 w 222452"/>
                    <a:gd name="connsiteY10" fmla="*/ 18554 h 125242"/>
                    <a:gd name="connsiteX11" fmla="*/ 38170 w 222452"/>
                    <a:gd name="connsiteY11" fmla="*/ 67692 h 125242"/>
                    <a:gd name="connsiteX12" fmla="*/ 11906 w 222452"/>
                    <a:gd name="connsiteY12" fmla="*/ 67692 h 125242"/>
                    <a:gd name="connsiteX13" fmla="*/ 8509 w 222452"/>
                    <a:gd name="connsiteY13" fmla="*/ 71090 h 125242"/>
                    <a:gd name="connsiteX14" fmla="*/ 8509 w 222452"/>
                    <a:gd name="connsiteY14" fmla="*/ 102026 h 125242"/>
                    <a:gd name="connsiteX15" fmla="*/ 16 w 222452"/>
                    <a:gd name="connsiteY15" fmla="*/ 113420 h 125242"/>
                    <a:gd name="connsiteX16" fmla="*/ 11906 w 222452"/>
                    <a:gd name="connsiteY16" fmla="*/ 125309 h 125242"/>
                    <a:gd name="connsiteX17" fmla="*/ 23796 w 222452"/>
                    <a:gd name="connsiteY17" fmla="*/ 113420 h 125242"/>
                    <a:gd name="connsiteX18" fmla="*/ 15304 w 222452"/>
                    <a:gd name="connsiteY18" fmla="*/ 102026 h 125242"/>
                    <a:gd name="connsiteX19" fmla="*/ 15304 w 222452"/>
                    <a:gd name="connsiteY19" fmla="*/ 74486 h 125242"/>
                    <a:gd name="connsiteX20" fmla="*/ 38170 w 222452"/>
                    <a:gd name="connsiteY20" fmla="*/ 74486 h 125242"/>
                    <a:gd name="connsiteX21" fmla="*/ 38170 w 222452"/>
                    <a:gd name="connsiteY21" fmla="*/ 98494 h 125242"/>
                    <a:gd name="connsiteX22" fmla="*/ 41569 w 222452"/>
                    <a:gd name="connsiteY22" fmla="*/ 101892 h 125242"/>
                    <a:gd name="connsiteX23" fmla="*/ 171714 w 222452"/>
                    <a:gd name="connsiteY23" fmla="*/ 101892 h 125242"/>
                    <a:gd name="connsiteX24" fmla="*/ 175110 w 222452"/>
                    <a:gd name="connsiteY24" fmla="*/ 98494 h 125242"/>
                    <a:gd name="connsiteX25" fmla="*/ 175110 w 222452"/>
                    <a:gd name="connsiteY25" fmla="*/ 19825 h 125242"/>
                    <a:gd name="connsiteX26" fmla="*/ 199282 w 222452"/>
                    <a:gd name="connsiteY26" fmla="*/ 19825 h 125242"/>
                    <a:gd name="connsiteX27" fmla="*/ 210674 w 222452"/>
                    <a:gd name="connsiteY27" fmla="*/ 28318 h 125242"/>
                    <a:gd name="connsiteX28" fmla="*/ 222563 w 222452"/>
                    <a:gd name="connsiteY28" fmla="*/ 16427 h 125242"/>
                    <a:gd name="connsiteX29" fmla="*/ 210674 w 222452"/>
                    <a:gd name="connsiteY29" fmla="*/ 4537 h 125242"/>
                    <a:gd name="connsiteX30" fmla="*/ 17001 w 222452"/>
                    <a:gd name="connsiteY30" fmla="*/ 113420 h 125242"/>
                    <a:gd name="connsiteX31" fmla="*/ 11906 w 222452"/>
                    <a:gd name="connsiteY31" fmla="*/ 118515 h 125242"/>
                    <a:gd name="connsiteX32" fmla="*/ 6812 w 222452"/>
                    <a:gd name="connsiteY32" fmla="*/ 113420 h 125242"/>
                    <a:gd name="connsiteX33" fmla="*/ 11906 w 222452"/>
                    <a:gd name="connsiteY33" fmla="*/ 108324 h 125242"/>
                    <a:gd name="connsiteX34" fmla="*/ 17001 w 222452"/>
                    <a:gd name="connsiteY34" fmla="*/ 113420 h 125242"/>
                    <a:gd name="connsiteX35" fmla="*/ 210674 w 222452"/>
                    <a:gd name="connsiteY35" fmla="*/ 21522 h 125242"/>
                    <a:gd name="connsiteX36" fmla="*/ 205578 w 222452"/>
                    <a:gd name="connsiteY36" fmla="*/ 16427 h 125242"/>
                    <a:gd name="connsiteX37" fmla="*/ 210674 w 222452"/>
                    <a:gd name="connsiteY37" fmla="*/ 11333 h 125242"/>
                    <a:gd name="connsiteX38" fmla="*/ 215769 w 222452"/>
                    <a:gd name="connsiteY38" fmla="*/ 16427 h 125242"/>
                    <a:gd name="connsiteX39" fmla="*/ 210674 w 222452"/>
                    <a:gd name="connsiteY39" fmla="*/ 21522 h 1252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22452" h="125242">
                      <a:moveTo>
                        <a:pt x="210674" y="4537"/>
                      </a:moveTo>
                      <a:cubicBezTo>
                        <a:pt x="205298" y="4537"/>
                        <a:pt x="200748" y="8124"/>
                        <a:pt x="199282" y="13031"/>
                      </a:cubicBezTo>
                      <a:lnTo>
                        <a:pt x="175110" y="13031"/>
                      </a:lnTo>
                      <a:lnTo>
                        <a:pt x="175110" y="3414"/>
                      </a:lnTo>
                      <a:cubicBezTo>
                        <a:pt x="175110" y="1536"/>
                        <a:pt x="173590" y="16"/>
                        <a:pt x="171714" y="16"/>
                      </a:cubicBezTo>
                      <a:cubicBezTo>
                        <a:pt x="169836" y="16"/>
                        <a:pt x="168316" y="1536"/>
                        <a:pt x="168316" y="3414"/>
                      </a:cubicBezTo>
                      <a:lnTo>
                        <a:pt x="168316" y="95097"/>
                      </a:lnTo>
                      <a:lnTo>
                        <a:pt x="44965" y="95097"/>
                      </a:lnTo>
                      <a:lnTo>
                        <a:pt x="44965" y="18554"/>
                      </a:lnTo>
                      <a:cubicBezTo>
                        <a:pt x="44965" y="16678"/>
                        <a:pt x="43444" y="15157"/>
                        <a:pt x="41567" y="15157"/>
                      </a:cubicBezTo>
                      <a:cubicBezTo>
                        <a:pt x="39691" y="15157"/>
                        <a:pt x="38170" y="16678"/>
                        <a:pt x="38170" y="18554"/>
                      </a:cubicBezTo>
                      <a:lnTo>
                        <a:pt x="38170" y="67692"/>
                      </a:lnTo>
                      <a:lnTo>
                        <a:pt x="11906" y="67692"/>
                      </a:lnTo>
                      <a:cubicBezTo>
                        <a:pt x="10030" y="67692"/>
                        <a:pt x="8509" y="69213"/>
                        <a:pt x="8509" y="71090"/>
                      </a:cubicBezTo>
                      <a:lnTo>
                        <a:pt x="8509" y="102026"/>
                      </a:lnTo>
                      <a:cubicBezTo>
                        <a:pt x="3603" y="103492"/>
                        <a:pt x="16" y="108044"/>
                        <a:pt x="16" y="113420"/>
                      </a:cubicBezTo>
                      <a:cubicBezTo>
                        <a:pt x="16" y="119976"/>
                        <a:pt x="5350" y="125309"/>
                        <a:pt x="11906" y="125309"/>
                      </a:cubicBezTo>
                      <a:cubicBezTo>
                        <a:pt x="18463" y="125309"/>
                        <a:pt x="23796" y="119976"/>
                        <a:pt x="23796" y="113420"/>
                      </a:cubicBezTo>
                      <a:cubicBezTo>
                        <a:pt x="23796" y="108045"/>
                        <a:pt x="20210" y="103492"/>
                        <a:pt x="15304" y="102026"/>
                      </a:cubicBezTo>
                      <a:lnTo>
                        <a:pt x="15304" y="74486"/>
                      </a:lnTo>
                      <a:lnTo>
                        <a:pt x="38170" y="74486"/>
                      </a:lnTo>
                      <a:lnTo>
                        <a:pt x="38170" y="98494"/>
                      </a:lnTo>
                      <a:cubicBezTo>
                        <a:pt x="38170" y="100371"/>
                        <a:pt x="39691" y="101892"/>
                        <a:pt x="41569" y="101892"/>
                      </a:cubicBezTo>
                      <a:lnTo>
                        <a:pt x="171714" y="101892"/>
                      </a:lnTo>
                      <a:cubicBezTo>
                        <a:pt x="173590" y="101892"/>
                        <a:pt x="175110" y="100371"/>
                        <a:pt x="175110" y="98494"/>
                      </a:cubicBezTo>
                      <a:lnTo>
                        <a:pt x="175110" y="19825"/>
                      </a:lnTo>
                      <a:lnTo>
                        <a:pt x="199282" y="19825"/>
                      </a:lnTo>
                      <a:cubicBezTo>
                        <a:pt x="200748" y="24730"/>
                        <a:pt x="205299" y="28318"/>
                        <a:pt x="210674" y="28318"/>
                      </a:cubicBezTo>
                      <a:cubicBezTo>
                        <a:pt x="217231" y="28318"/>
                        <a:pt x="222563" y="22983"/>
                        <a:pt x="222563" y="16427"/>
                      </a:cubicBezTo>
                      <a:cubicBezTo>
                        <a:pt x="222563" y="9871"/>
                        <a:pt x="217230" y="4537"/>
                        <a:pt x="210674" y="4537"/>
                      </a:cubicBezTo>
                      <a:close/>
                      <a:moveTo>
                        <a:pt x="17001" y="113420"/>
                      </a:moveTo>
                      <a:cubicBezTo>
                        <a:pt x="17001" y="116230"/>
                        <a:pt x="14716" y="118515"/>
                        <a:pt x="11906" y="118515"/>
                      </a:cubicBezTo>
                      <a:cubicBezTo>
                        <a:pt x="9098" y="118515"/>
                        <a:pt x="6812" y="116230"/>
                        <a:pt x="6812" y="113420"/>
                      </a:cubicBezTo>
                      <a:cubicBezTo>
                        <a:pt x="6812" y="110609"/>
                        <a:pt x="9098" y="108324"/>
                        <a:pt x="11906" y="108324"/>
                      </a:cubicBezTo>
                      <a:cubicBezTo>
                        <a:pt x="14716" y="108324"/>
                        <a:pt x="17001" y="110609"/>
                        <a:pt x="17001" y="113420"/>
                      </a:cubicBezTo>
                      <a:close/>
                      <a:moveTo>
                        <a:pt x="210674" y="21522"/>
                      </a:moveTo>
                      <a:cubicBezTo>
                        <a:pt x="207865" y="21522"/>
                        <a:pt x="205578" y="19237"/>
                        <a:pt x="205578" y="16427"/>
                      </a:cubicBezTo>
                      <a:cubicBezTo>
                        <a:pt x="205578" y="13619"/>
                        <a:pt x="207865" y="11333"/>
                        <a:pt x="210674" y="11333"/>
                      </a:cubicBezTo>
                      <a:cubicBezTo>
                        <a:pt x="213484" y="11333"/>
                        <a:pt x="215769" y="13619"/>
                        <a:pt x="215769" y="16427"/>
                      </a:cubicBezTo>
                      <a:cubicBezTo>
                        <a:pt x="215769" y="19237"/>
                        <a:pt x="213484" y="21522"/>
                        <a:pt x="210674" y="21522"/>
                      </a:cubicBezTo>
                      <a:close/>
                    </a:path>
                  </a:pathLst>
                </a:custGeom>
                <a:grpFill/>
                <a:ln w="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16" name="Полилиния: фигура 25">
                  <a:extLst>
                    <a:ext uri="{FF2B5EF4-FFF2-40B4-BE49-F238E27FC236}">
                      <a16:creationId xmlns:a16="http://schemas.microsoft.com/office/drawing/2014/main" id="{8C3EABF3-CC31-4D7E-87CD-DAA65C900AE8}"/>
                    </a:ext>
                  </a:extLst>
                </p:cNvPr>
                <p:cNvSpPr/>
                <p:nvPr/>
              </p:nvSpPr>
              <p:spPr>
                <a:xfrm>
                  <a:off x="5294515" y="3423057"/>
                  <a:ext cx="100827" cy="38432"/>
                </a:xfrm>
                <a:custGeom>
                  <a:avLst/>
                  <a:gdLst>
                    <a:gd name="connsiteX0" fmla="*/ 100990 w 100826"/>
                    <a:gd name="connsiteY0" fmla="*/ 35182 h 38431"/>
                    <a:gd name="connsiteX1" fmla="*/ 100990 w 100826"/>
                    <a:gd name="connsiteY1" fmla="*/ 3414 h 38431"/>
                    <a:gd name="connsiteX2" fmla="*/ 97593 w 100826"/>
                    <a:gd name="connsiteY2" fmla="*/ 16 h 38431"/>
                    <a:gd name="connsiteX3" fmla="*/ 3414 w 100826"/>
                    <a:gd name="connsiteY3" fmla="*/ 16 h 38431"/>
                    <a:gd name="connsiteX4" fmla="*/ 16 w 100826"/>
                    <a:gd name="connsiteY4" fmla="*/ 3414 h 38431"/>
                    <a:gd name="connsiteX5" fmla="*/ 16 w 100826"/>
                    <a:gd name="connsiteY5" fmla="*/ 35182 h 38431"/>
                    <a:gd name="connsiteX6" fmla="*/ 3414 w 100826"/>
                    <a:gd name="connsiteY6" fmla="*/ 38580 h 38431"/>
                    <a:gd name="connsiteX7" fmla="*/ 97593 w 100826"/>
                    <a:gd name="connsiteY7" fmla="*/ 38580 h 38431"/>
                    <a:gd name="connsiteX8" fmla="*/ 100990 w 100826"/>
                    <a:gd name="connsiteY8" fmla="*/ 35182 h 38431"/>
                    <a:gd name="connsiteX9" fmla="*/ 94195 w 100826"/>
                    <a:gd name="connsiteY9" fmla="*/ 31786 h 38431"/>
                    <a:gd name="connsiteX10" fmla="*/ 6812 w 100826"/>
                    <a:gd name="connsiteY10" fmla="*/ 31786 h 38431"/>
                    <a:gd name="connsiteX11" fmla="*/ 6812 w 100826"/>
                    <a:gd name="connsiteY11" fmla="*/ 6811 h 38431"/>
                    <a:gd name="connsiteX12" fmla="*/ 94195 w 100826"/>
                    <a:gd name="connsiteY12" fmla="*/ 6811 h 384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0826" h="38431">
                      <a:moveTo>
                        <a:pt x="100990" y="35182"/>
                      </a:moveTo>
                      <a:lnTo>
                        <a:pt x="100990" y="3414"/>
                      </a:lnTo>
                      <a:cubicBezTo>
                        <a:pt x="100990" y="1537"/>
                        <a:pt x="99469" y="16"/>
                        <a:pt x="97593" y="16"/>
                      </a:cubicBezTo>
                      <a:lnTo>
                        <a:pt x="3414" y="16"/>
                      </a:lnTo>
                      <a:cubicBezTo>
                        <a:pt x="1537" y="16"/>
                        <a:pt x="16" y="1537"/>
                        <a:pt x="16" y="3414"/>
                      </a:cubicBezTo>
                      <a:lnTo>
                        <a:pt x="16" y="35182"/>
                      </a:lnTo>
                      <a:cubicBezTo>
                        <a:pt x="16" y="37058"/>
                        <a:pt x="1537" y="38580"/>
                        <a:pt x="3414" y="38580"/>
                      </a:cubicBezTo>
                      <a:lnTo>
                        <a:pt x="97593" y="38580"/>
                      </a:lnTo>
                      <a:cubicBezTo>
                        <a:pt x="99469" y="38580"/>
                        <a:pt x="100990" y="37060"/>
                        <a:pt x="100990" y="35182"/>
                      </a:cubicBezTo>
                      <a:close/>
                      <a:moveTo>
                        <a:pt x="94195" y="31786"/>
                      </a:moveTo>
                      <a:lnTo>
                        <a:pt x="6812" y="31786"/>
                      </a:lnTo>
                      <a:lnTo>
                        <a:pt x="6812" y="6811"/>
                      </a:lnTo>
                      <a:lnTo>
                        <a:pt x="94195" y="6811"/>
                      </a:lnTo>
                      <a:close/>
                    </a:path>
                  </a:pathLst>
                </a:custGeom>
                <a:grpFill/>
                <a:ln w="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17" name="Полилиния: фигура 26">
                  <a:extLst>
                    <a:ext uri="{FF2B5EF4-FFF2-40B4-BE49-F238E27FC236}">
                      <a16:creationId xmlns:a16="http://schemas.microsoft.com/office/drawing/2014/main" id="{C5F10539-2D37-400B-AA44-B04106A4ED8C}"/>
                    </a:ext>
                  </a:extLst>
                </p:cNvPr>
                <p:cNvSpPr/>
                <p:nvPr/>
              </p:nvSpPr>
              <p:spPr>
                <a:xfrm>
                  <a:off x="5298839" y="3474479"/>
                  <a:ext cx="92236" cy="92236"/>
                </a:xfrm>
                <a:custGeom>
                  <a:avLst/>
                  <a:gdLst>
                    <a:gd name="connsiteX0" fmla="*/ 16 w 92236"/>
                    <a:gd name="connsiteY0" fmla="*/ 46180 h 92236"/>
                    <a:gd name="connsiteX1" fmla="*/ 46180 w 92236"/>
                    <a:gd name="connsiteY1" fmla="*/ 92342 h 92236"/>
                    <a:gd name="connsiteX2" fmla="*/ 92342 w 92236"/>
                    <a:gd name="connsiteY2" fmla="*/ 46180 h 92236"/>
                    <a:gd name="connsiteX3" fmla="*/ 46180 w 92236"/>
                    <a:gd name="connsiteY3" fmla="*/ 16 h 92236"/>
                    <a:gd name="connsiteX4" fmla="*/ 16 w 92236"/>
                    <a:gd name="connsiteY4" fmla="*/ 46180 h 92236"/>
                    <a:gd name="connsiteX5" fmla="*/ 85548 w 92236"/>
                    <a:gd name="connsiteY5" fmla="*/ 46180 h 92236"/>
                    <a:gd name="connsiteX6" fmla="*/ 46180 w 92236"/>
                    <a:gd name="connsiteY6" fmla="*/ 85548 h 92236"/>
                    <a:gd name="connsiteX7" fmla="*/ 6810 w 92236"/>
                    <a:gd name="connsiteY7" fmla="*/ 46180 h 92236"/>
                    <a:gd name="connsiteX8" fmla="*/ 46180 w 92236"/>
                    <a:gd name="connsiteY8" fmla="*/ 6810 h 92236"/>
                    <a:gd name="connsiteX9" fmla="*/ 85548 w 92236"/>
                    <a:gd name="connsiteY9" fmla="*/ 46180 h 92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2236" h="92236">
                      <a:moveTo>
                        <a:pt x="16" y="46180"/>
                      </a:moveTo>
                      <a:cubicBezTo>
                        <a:pt x="16" y="71634"/>
                        <a:pt x="20724" y="92342"/>
                        <a:pt x="46180" y="92342"/>
                      </a:cubicBezTo>
                      <a:cubicBezTo>
                        <a:pt x="71634" y="92342"/>
                        <a:pt x="92342" y="71634"/>
                        <a:pt x="92342" y="46180"/>
                      </a:cubicBezTo>
                      <a:cubicBezTo>
                        <a:pt x="92342" y="20724"/>
                        <a:pt x="71634" y="16"/>
                        <a:pt x="46180" y="16"/>
                      </a:cubicBezTo>
                      <a:cubicBezTo>
                        <a:pt x="20724" y="16"/>
                        <a:pt x="16" y="20724"/>
                        <a:pt x="16" y="46180"/>
                      </a:cubicBezTo>
                      <a:close/>
                      <a:moveTo>
                        <a:pt x="85548" y="46180"/>
                      </a:moveTo>
                      <a:cubicBezTo>
                        <a:pt x="85548" y="67888"/>
                        <a:pt x="67888" y="85548"/>
                        <a:pt x="46180" y="85548"/>
                      </a:cubicBezTo>
                      <a:cubicBezTo>
                        <a:pt x="24472" y="85548"/>
                        <a:pt x="6810" y="67888"/>
                        <a:pt x="6810" y="46180"/>
                      </a:cubicBezTo>
                      <a:cubicBezTo>
                        <a:pt x="6810" y="24472"/>
                        <a:pt x="24472" y="6810"/>
                        <a:pt x="46180" y="6810"/>
                      </a:cubicBezTo>
                      <a:cubicBezTo>
                        <a:pt x="67888" y="6810"/>
                        <a:pt x="85548" y="24472"/>
                        <a:pt x="85548" y="46180"/>
                      </a:cubicBezTo>
                      <a:close/>
                    </a:path>
                  </a:pathLst>
                </a:custGeom>
                <a:grpFill/>
                <a:ln w="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18" name="Полилиния: фигура 27">
                  <a:extLst>
                    <a:ext uri="{FF2B5EF4-FFF2-40B4-BE49-F238E27FC236}">
                      <a16:creationId xmlns:a16="http://schemas.microsoft.com/office/drawing/2014/main" id="{A7034286-243C-46DD-BF28-B402B3157561}"/>
                    </a:ext>
                  </a:extLst>
                </p:cNvPr>
                <p:cNvSpPr/>
                <p:nvPr/>
              </p:nvSpPr>
              <p:spPr>
                <a:xfrm>
                  <a:off x="5319464" y="3495102"/>
                  <a:ext cx="51092" cy="51092"/>
                </a:xfrm>
                <a:custGeom>
                  <a:avLst/>
                  <a:gdLst>
                    <a:gd name="connsiteX0" fmla="*/ 16 w 51091"/>
                    <a:gd name="connsiteY0" fmla="*/ 25556 h 51091"/>
                    <a:gd name="connsiteX1" fmla="*/ 25555 w 51091"/>
                    <a:gd name="connsiteY1" fmla="*/ 51095 h 51091"/>
                    <a:gd name="connsiteX2" fmla="*/ 51094 w 51091"/>
                    <a:gd name="connsiteY2" fmla="*/ 25556 h 51091"/>
                    <a:gd name="connsiteX3" fmla="*/ 25555 w 51091"/>
                    <a:gd name="connsiteY3" fmla="*/ 16 h 51091"/>
                    <a:gd name="connsiteX4" fmla="*/ 16 w 51091"/>
                    <a:gd name="connsiteY4" fmla="*/ 25556 h 51091"/>
                    <a:gd name="connsiteX5" fmla="*/ 44299 w 51091"/>
                    <a:gd name="connsiteY5" fmla="*/ 25556 h 51091"/>
                    <a:gd name="connsiteX6" fmla="*/ 25555 w 51091"/>
                    <a:gd name="connsiteY6" fmla="*/ 44301 h 51091"/>
                    <a:gd name="connsiteX7" fmla="*/ 6810 w 51091"/>
                    <a:gd name="connsiteY7" fmla="*/ 25556 h 51091"/>
                    <a:gd name="connsiteX8" fmla="*/ 25555 w 51091"/>
                    <a:gd name="connsiteY8" fmla="*/ 6812 h 51091"/>
                    <a:gd name="connsiteX9" fmla="*/ 44299 w 51091"/>
                    <a:gd name="connsiteY9" fmla="*/ 25556 h 51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1091" h="51091">
                      <a:moveTo>
                        <a:pt x="16" y="25556"/>
                      </a:moveTo>
                      <a:cubicBezTo>
                        <a:pt x="16" y="39638"/>
                        <a:pt x="11473" y="51095"/>
                        <a:pt x="25555" y="51095"/>
                      </a:cubicBezTo>
                      <a:cubicBezTo>
                        <a:pt x="39636" y="51095"/>
                        <a:pt x="51094" y="39638"/>
                        <a:pt x="51094" y="25556"/>
                      </a:cubicBezTo>
                      <a:cubicBezTo>
                        <a:pt x="51094" y="11473"/>
                        <a:pt x="39636" y="16"/>
                        <a:pt x="25555" y="16"/>
                      </a:cubicBezTo>
                      <a:cubicBezTo>
                        <a:pt x="11473" y="16"/>
                        <a:pt x="16" y="11473"/>
                        <a:pt x="16" y="25556"/>
                      </a:cubicBezTo>
                      <a:close/>
                      <a:moveTo>
                        <a:pt x="44299" y="25556"/>
                      </a:moveTo>
                      <a:cubicBezTo>
                        <a:pt x="44299" y="35892"/>
                        <a:pt x="35890" y="44301"/>
                        <a:pt x="25555" y="44301"/>
                      </a:cubicBezTo>
                      <a:cubicBezTo>
                        <a:pt x="15219" y="44301"/>
                        <a:pt x="6810" y="35892"/>
                        <a:pt x="6810" y="25556"/>
                      </a:cubicBezTo>
                      <a:cubicBezTo>
                        <a:pt x="6810" y="15221"/>
                        <a:pt x="15219" y="6812"/>
                        <a:pt x="25555" y="6812"/>
                      </a:cubicBezTo>
                      <a:cubicBezTo>
                        <a:pt x="35890" y="6812"/>
                        <a:pt x="44299" y="15221"/>
                        <a:pt x="44299" y="25556"/>
                      </a:cubicBezTo>
                      <a:close/>
                    </a:path>
                  </a:pathLst>
                </a:custGeom>
                <a:grpFill/>
                <a:ln w="44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  <p:grpSp>
            <p:nvGrpSpPr>
              <p:cNvPr id="1199" name="Группа 1198">
                <a:extLst>
                  <a:ext uri="{FF2B5EF4-FFF2-40B4-BE49-F238E27FC236}">
                    <a16:creationId xmlns:a16="http://schemas.microsoft.com/office/drawing/2014/main" id="{AA516A9F-665A-4730-81C8-48E8929B5D24}"/>
                  </a:ext>
                </a:extLst>
              </p:cNvPr>
              <p:cNvGrpSpPr/>
              <p:nvPr/>
            </p:nvGrpSpPr>
            <p:grpSpPr>
              <a:xfrm>
                <a:off x="10077607" y="3183349"/>
                <a:ext cx="258210" cy="326503"/>
                <a:chOff x="10051620" y="3172307"/>
                <a:chExt cx="258210" cy="326503"/>
              </a:xfrm>
              <a:grpFill/>
            </p:grpSpPr>
            <p:sp>
              <p:nvSpPr>
                <p:cNvPr id="1205" name="Полилиния: фигура 30">
                  <a:extLst>
                    <a:ext uri="{FF2B5EF4-FFF2-40B4-BE49-F238E27FC236}">
                      <a16:creationId xmlns:a16="http://schemas.microsoft.com/office/drawing/2014/main" id="{3AED4128-04BC-4706-A328-0ED456D5E7E6}"/>
                    </a:ext>
                  </a:extLst>
                </p:cNvPr>
                <p:cNvSpPr/>
                <p:nvPr/>
              </p:nvSpPr>
              <p:spPr>
                <a:xfrm>
                  <a:off x="10242221" y="3209425"/>
                  <a:ext cx="32561" cy="32561"/>
                </a:xfrm>
                <a:custGeom>
                  <a:avLst/>
                  <a:gdLst>
                    <a:gd name="connsiteX0" fmla="*/ 16298 w 32561"/>
                    <a:gd name="connsiteY0" fmla="*/ 32563 h 32561"/>
                    <a:gd name="connsiteX1" fmla="*/ 32563 w 32561"/>
                    <a:gd name="connsiteY1" fmla="*/ 16297 h 32561"/>
                    <a:gd name="connsiteX2" fmla="*/ 16298 w 32561"/>
                    <a:gd name="connsiteY2" fmla="*/ 32 h 32561"/>
                    <a:gd name="connsiteX3" fmla="*/ 32 w 32561"/>
                    <a:gd name="connsiteY3" fmla="*/ 16297 h 32561"/>
                    <a:gd name="connsiteX4" fmla="*/ 16298 w 32561"/>
                    <a:gd name="connsiteY4" fmla="*/ 32563 h 32561"/>
                    <a:gd name="connsiteX5" fmla="*/ 16298 w 32561"/>
                    <a:gd name="connsiteY5" fmla="*/ 9713 h 32561"/>
                    <a:gd name="connsiteX6" fmla="*/ 22881 w 32561"/>
                    <a:gd name="connsiteY6" fmla="*/ 16300 h 32561"/>
                    <a:gd name="connsiteX7" fmla="*/ 16298 w 32561"/>
                    <a:gd name="connsiteY7" fmla="*/ 22884 h 32561"/>
                    <a:gd name="connsiteX8" fmla="*/ 9711 w 32561"/>
                    <a:gd name="connsiteY8" fmla="*/ 16300 h 32561"/>
                    <a:gd name="connsiteX9" fmla="*/ 16298 w 32561"/>
                    <a:gd name="connsiteY9" fmla="*/ 9713 h 32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2561" h="32561">
                      <a:moveTo>
                        <a:pt x="16298" y="32563"/>
                      </a:moveTo>
                      <a:cubicBezTo>
                        <a:pt x="25266" y="32563"/>
                        <a:pt x="32563" y="25266"/>
                        <a:pt x="32563" y="16297"/>
                      </a:cubicBezTo>
                      <a:cubicBezTo>
                        <a:pt x="32563" y="7329"/>
                        <a:pt x="25266" y="32"/>
                        <a:pt x="16298" y="32"/>
                      </a:cubicBezTo>
                      <a:cubicBezTo>
                        <a:pt x="7329" y="32"/>
                        <a:pt x="32" y="7329"/>
                        <a:pt x="32" y="16297"/>
                      </a:cubicBezTo>
                      <a:cubicBezTo>
                        <a:pt x="32" y="25268"/>
                        <a:pt x="7329" y="32563"/>
                        <a:pt x="16298" y="32563"/>
                      </a:cubicBezTo>
                      <a:close/>
                      <a:moveTo>
                        <a:pt x="16298" y="9713"/>
                      </a:moveTo>
                      <a:cubicBezTo>
                        <a:pt x="19929" y="9713"/>
                        <a:pt x="22881" y="12666"/>
                        <a:pt x="22881" y="16300"/>
                      </a:cubicBezTo>
                      <a:cubicBezTo>
                        <a:pt x="22881" y="19931"/>
                        <a:pt x="19929" y="22884"/>
                        <a:pt x="16298" y="22884"/>
                      </a:cubicBezTo>
                      <a:cubicBezTo>
                        <a:pt x="12666" y="22884"/>
                        <a:pt x="9711" y="19929"/>
                        <a:pt x="9711" y="16300"/>
                      </a:cubicBezTo>
                      <a:cubicBezTo>
                        <a:pt x="9711" y="12666"/>
                        <a:pt x="12666" y="9713"/>
                        <a:pt x="16298" y="9713"/>
                      </a:cubicBezTo>
                      <a:close/>
                    </a:path>
                  </a:pathLst>
                </a:custGeom>
                <a:grpFill/>
                <a:ln w="6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06" name="Полилиния: фигура 1036">
                  <a:extLst>
                    <a:ext uri="{FF2B5EF4-FFF2-40B4-BE49-F238E27FC236}">
                      <a16:creationId xmlns:a16="http://schemas.microsoft.com/office/drawing/2014/main" id="{4D9C6425-A730-4601-BD25-4B9C4BD5A943}"/>
                    </a:ext>
                  </a:extLst>
                </p:cNvPr>
                <p:cNvSpPr/>
                <p:nvPr/>
              </p:nvSpPr>
              <p:spPr>
                <a:xfrm>
                  <a:off x="10226870" y="3192139"/>
                  <a:ext cx="63207" cy="36392"/>
                </a:xfrm>
                <a:custGeom>
                  <a:avLst/>
                  <a:gdLst>
                    <a:gd name="connsiteX0" fmla="*/ 31648 w 63206"/>
                    <a:gd name="connsiteY0" fmla="*/ 32 h 36391"/>
                    <a:gd name="connsiteX1" fmla="*/ 32 w 63206"/>
                    <a:gd name="connsiteY1" fmla="*/ 31648 h 36391"/>
                    <a:gd name="connsiteX2" fmla="*/ 4870 w 63206"/>
                    <a:gd name="connsiteY2" fmla="*/ 36488 h 36391"/>
                    <a:gd name="connsiteX3" fmla="*/ 9711 w 63206"/>
                    <a:gd name="connsiteY3" fmla="*/ 31648 h 36391"/>
                    <a:gd name="connsiteX4" fmla="*/ 31648 w 63206"/>
                    <a:gd name="connsiteY4" fmla="*/ 9711 h 36391"/>
                    <a:gd name="connsiteX5" fmla="*/ 53585 w 63206"/>
                    <a:gd name="connsiteY5" fmla="*/ 31648 h 36391"/>
                    <a:gd name="connsiteX6" fmla="*/ 58425 w 63206"/>
                    <a:gd name="connsiteY6" fmla="*/ 36488 h 36391"/>
                    <a:gd name="connsiteX7" fmla="*/ 63264 w 63206"/>
                    <a:gd name="connsiteY7" fmla="*/ 31648 h 36391"/>
                    <a:gd name="connsiteX8" fmla="*/ 31648 w 63206"/>
                    <a:gd name="connsiteY8" fmla="*/ 32 h 363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206" h="36391">
                      <a:moveTo>
                        <a:pt x="31648" y="32"/>
                      </a:moveTo>
                      <a:cubicBezTo>
                        <a:pt x="14215" y="32"/>
                        <a:pt x="32" y="14215"/>
                        <a:pt x="32" y="31648"/>
                      </a:cubicBezTo>
                      <a:cubicBezTo>
                        <a:pt x="32" y="34321"/>
                        <a:pt x="2197" y="36488"/>
                        <a:pt x="4870" y="36488"/>
                      </a:cubicBezTo>
                      <a:cubicBezTo>
                        <a:pt x="7544" y="36488"/>
                        <a:pt x="9711" y="34321"/>
                        <a:pt x="9711" y="31648"/>
                      </a:cubicBezTo>
                      <a:cubicBezTo>
                        <a:pt x="9711" y="19552"/>
                        <a:pt x="19552" y="9711"/>
                        <a:pt x="31648" y="9711"/>
                      </a:cubicBezTo>
                      <a:cubicBezTo>
                        <a:pt x="43743" y="9711"/>
                        <a:pt x="53585" y="19552"/>
                        <a:pt x="53585" y="31648"/>
                      </a:cubicBezTo>
                      <a:cubicBezTo>
                        <a:pt x="53585" y="34321"/>
                        <a:pt x="55750" y="36488"/>
                        <a:pt x="58425" y="36488"/>
                      </a:cubicBezTo>
                      <a:cubicBezTo>
                        <a:pt x="61099" y="36488"/>
                        <a:pt x="63264" y="34321"/>
                        <a:pt x="63264" y="31648"/>
                      </a:cubicBezTo>
                      <a:cubicBezTo>
                        <a:pt x="63264" y="14215"/>
                        <a:pt x="49080" y="32"/>
                        <a:pt x="31648" y="32"/>
                      </a:cubicBezTo>
                      <a:close/>
                    </a:path>
                  </a:pathLst>
                </a:custGeom>
                <a:grpFill/>
                <a:ln w="6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07" name="Полилиния: фигура 1037">
                  <a:extLst>
                    <a:ext uri="{FF2B5EF4-FFF2-40B4-BE49-F238E27FC236}">
                      <a16:creationId xmlns:a16="http://schemas.microsoft.com/office/drawing/2014/main" id="{EDDBB00D-A8AC-4289-A455-22FF1A999DB6}"/>
                    </a:ext>
                  </a:extLst>
                </p:cNvPr>
                <p:cNvSpPr/>
                <p:nvPr/>
              </p:nvSpPr>
              <p:spPr>
                <a:xfrm>
                  <a:off x="10207039" y="3172307"/>
                  <a:ext cx="102791" cy="56184"/>
                </a:xfrm>
                <a:custGeom>
                  <a:avLst/>
                  <a:gdLst>
                    <a:gd name="connsiteX0" fmla="*/ 51480 w 102790"/>
                    <a:gd name="connsiteY0" fmla="*/ 32 h 56183"/>
                    <a:gd name="connsiteX1" fmla="*/ 32 w 102790"/>
                    <a:gd name="connsiteY1" fmla="*/ 51480 h 56183"/>
                    <a:gd name="connsiteX2" fmla="*/ 4870 w 102790"/>
                    <a:gd name="connsiteY2" fmla="*/ 56320 h 56183"/>
                    <a:gd name="connsiteX3" fmla="*/ 9711 w 102790"/>
                    <a:gd name="connsiteY3" fmla="*/ 51480 h 56183"/>
                    <a:gd name="connsiteX4" fmla="*/ 51480 w 102790"/>
                    <a:gd name="connsiteY4" fmla="*/ 9713 h 56183"/>
                    <a:gd name="connsiteX5" fmla="*/ 93246 w 102790"/>
                    <a:gd name="connsiteY5" fmla="*/ 51480 h 56183"/>
                    <a:gd name="connsiteX6" fmla="*/ 98087 w 102790"/>
                    <a:gd name="connsiteY6" fmla="*/ 56320 h 56183"/>
                    <a:gd name="connsiteX7" fmla="*/ 102927 w 102790"/>
                    <a:gd name="connsiteY7" fmla="*/ 51480 h 56183"/>
                    <a:gd name="connsiteX8" fmla="*/ 51480 w 102790"/>
                    <a:gd name="connsiteY8" fmla="*/ 32 h 561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2790" h="56183">
                      <a:moveTo>
                        <a:pt x="51480" y="32"/>
                      </a:moveTo>
                      <a:cubicBezTo>
                        <a:pt x="23111" y="32"/>
                        <a:pt x="32" y="23111"/>
                        <a:pt x="32" y="51480"/>
                      </a:cubicBezTo>
                      <a:cubicBezTo>
                        <a:pt x="32" y="54153"/>
                        <a:pt x="2196" y="56320"/>
                        <a:pt x="4870" y="56320"/>
                      </a:cubicBezTo>
                      <a:cubicBezTo>
                        <a:pt x="7546" y="56320"/>
                        <a:pt x="9711" y="54153"/>
                        <a:pt x="9711" y="51480"/>
                      </a:cubicBezTo>
                      <a:cubicBezTo>
                        <a:pt x="9711" y="28448"/>
                        <a:pt x="28448" y="9713"/>
                        <a:pt x="51480" y="9713"/>
                      </a:cubicBezTo>
                      <a:cubicBezTo>
                        <a:pt x="74511" y="9713"/>
                        <a:pt x="93246" y="28448"/>
                        <a:pt x="93246" y="51480"/>
                      </a:cubicBezTo>
                      <a:cubicBezTo>
                        <a:pt x="93246" y="54153"/>
                        <a:pt x="95413" y="56320"/>
                        <a:pt x="98087" y="56320"/>
                      </a:cubicBezTo>
                      <a:cubicBezTo>
                        <a:pt x="100760" y="56320"/>
                        <a:pt x="102927" y="54153"/>
                        <a:pt x="102927" y="51480"/>
                      </a:cubicBezTo>
                      <a:cubicBezTo>
                        <a:pt x="102927" y="23111"/>
                        <a:pt x="79848" y="32"/>
                        <a:pt x="51480" y="32"/>
                      </a:cubicBezTo>
                      <a:close/>
                    </a:path>
                  </a:pathLst>
                </a:custGeom>
                <a:grpFill/>
                <a:ln w="6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08" name="Полилиния: фигура 1038">
                  <a:extLst>
                    <a:ext uri="{FF2B5EF4-FFF2-40B4-BE49-F238E27FC236}">
                      <a16:creationId xmlns:a16="http://schemas.microsoft.com/office/drawing/2014/main" id="{E4937122-0436-47C2-9F59-8036D6BB5F82}"/>
                    </a:ext>
                  </a:extLst>
                </p:cNvPr>
                <p:cNvSpPr/>
                <p:nvPr/>
              </p:nvSpPr>
              <p:spPr>
                <a:xfrm>
                  <a:off x="10051620" y="3251729"/>
                  <a:ext cx="235589" cy="247081"/>
                </a:xfrm>
                <a:custGeom>
                  <a:avLst/>
                  <a:gdLst>
                    <a:gd name="connsiteX0" fmla="*/ 231249 w 235589"/>
                    <a:gd name="connsiteY0" fmla="*/ 37072 h 247081"/>
                    <a:gd name="connsiteX1" fmla="*/ 223587 w 235589"/>
                    <a:gd name="connsiteY1" fmla="*/ 37072 h 247081"/>
                    <a:gd name="connsiteX2" fmla="*/ 223587 w 235589"/>
                    <a:gd name="connsiteY2" fmla="*/ 17747 h 247081"/>
                    <a:gd name="connsiteX3" fmla="*/ 218747 w 235589"/>
                    <a:gd name="connsiteY3" fmla="*/ 12906 h 247081"/>
                    <a:gd name="connsiteX4" fmla="*/ 213906 w 235589"/>
                    <a:gd name="connsiteY4" fmla="*/ 17747 h 247081"/>
                    <a:gd name="connsiteX5" fmla="*/ 213906 w 235589"/>
                    <a:gd name="connsiteY5" fmla="*/ 37072 h 247081"/>
                    <a:gd name="connsiteX6" fmla="*/ 202322 w 235589"/>
                    <a:gd name="connsiteY6" fmla="*/ 37072 h 247081"/>
                    <a:gd name="connsiteX7" fmla="*/ 202322 w 235589"/>
                    <a:gd name="connsiteY7" fmla="*/ 17747 h 247081"/>
                    <a:gd name="connsiteX8" fmla="*/ 197484 w 235589"/>
                    <a:gd name="connsiteY8" fmla="*/ 12906 h 247081"/>
                    <a:gd name="connsiteX9" fmla="*/ 192643 w 235589"/>
                    <a:gd name="connsiteY9" fmla="*/ 17747 h 247081"/>
                    <a:gd name="connsiteX10" fmla="*/ 192643 w 235589"/>
                    <a:gd name="connsiteY10" fmla="*/ 37072 h 247081"/>
                    <a:gd name="connsiteX11" fmla="*/ 183839 w 235589"/>
                    <a:gd name="connsiteY11" fmla="*/ 37072 h 247081"/>
                    <a:gd name="connsiteX12" fmla="*/ 178999 w 235589"/>
                    <a:gd name="connsiteY12" fmla="*/ 41913 h 247081"/>
                    <a:gd name="connsiteX13" fmla="*/ 178999 w 235589"/>
                    <a:gd name="connsiteY13" fmla="*/ 51021 h 247081"/>
                    <a:gd name="connsiteX14" fmla="*/ 183839 w 235589"/>
                    <a:gd name="connsiteY14" fmla="*/ 55862 h 247081"/>
                    <a:gd name="connsiteX15" fmla="*/ 188677 w 235589"/>
                    <a:gd name="connsiteY15" fmla="*/ 51021 h 247081"/>
                    <a:gd name="connsiteX16" fmla="*/ 188677 w 235589"/>
                    <a:gd name="connsiteY16" fmla="*/ 46751 h 247081"/>
                    <a:gd name="connsiteX17" fmla="*/ 226408 w 235589"/>
                    <a:gd name="connsiteY17" fmla="*/ 46751 h 247081"/>
                    <a:gd name="connsiteX18" fmla="*/ 226408 w 235589"/>
                    <a:gd name="connsiteY18" fmla="*/ 72581 h 247081"/>
                    <a:gd name="connsiteX19" fmla="*/ 207544 w 235589"/>
                    <a:gd name="connsiteY19" fmla="*/ 91448 h 247081"/>
                    <a:gd name="connsiteX20" fmla="*/ 188680 w 235589"/>
                    <a:gd name="connsiteY20" fmla="*/ 72581 h 247081"/>
                    <a:gd name="connsiteX21" fmla="*/ 183839 w 235589"/>
                    <a:gd name="connsiteY21" fmla="*/ 67743 h 247081"/>
                    <a:gd name="connsiteX22" fmla="*/ 178999 w 235589"/>
                    <a:gd name="connsiteY22" fmla="*/ 72581 h 247081"/>
                    <a:gd name="connsiteX23" fmla="*/ 202703 w 235589"/>
                    <a:gd name="connsiteY23" fmla="*/ 100708 h 247081"/>
                    <a:gd name="connsiteX24" fmla="*/ 202703 w 235589"/>
                    <a:gd name="connsiteY24" fmla="*/ 215919 h 247081"/>
                    <a:gd name="connsiteX25" fmla="*/ 184881 w 235589"/>
                    <a:gd name="connsiteY25" fmla="*/ 233743 h 247081"/>
                    <a:gd name="connsiteX26" fmla="*/ 166865 w 235589"/>
                    <a:gd name="connsiteY26" fmla="*/ 216700 h 247081"/>
                    <a:gd name="connsiteX27" fmla="*/ 166865 w 235589"/>
                    <a:gd name="connsiteY27" fmla="*/ 193997 h 247081"/>
                    <a:gd name="connsiteX28" fmla="*/ 139361 w 235589"/>
                    <a:gd name="connsiteY28" fmla="*/ 166494 h 247081"/>
                    <a:gd name="connsiteX29" fmla="*/ 121418 w 235589"/>
                    <a:gd name="connsiteY29" fmla="*/ 173180 h 247081"/>
                    <a:gd name="connsiteX30" fmla="*/ 121418 w 235589"/>
                    <a:gd name="connsiteY30" fmla="*/ 32219 h 247081"/>
                    <a:gd name="connsiteX31" fmla="*/ 116577 w 235589"/>
                    <a:gd name="connsiteY31" fmla="*/ 27381 h 247081"/>
                    <a:gd name="connsiteX32" fmla="*/ 89201 w 235589"/>
                    <a:gd name="connsiteY32" fmla="*/ 27381 h 247081"/>
                    <a:gd name="connsiteX33" fmla="*/ 89201 w 235589"/>
                    <a:gd name="connsiteY33" fmla="*/ 4873 h 247081"/>
                    <a:gd name="connsiteX34" fmla="*/ 84360 w 235589"/>
                    <a:gd name="connsiteY34" fmla="*/ 32 h 247081"/>
                    <a:gd name="connsiteX35" fmla="*/ 37090 w 235589"/>
                    <a:gd name="connsiteY35" fmla="*/ 32 h 247081"/>
                    <a:gd name="connsiteX36" fmla="*/ 32249 w 235589"/>
                    <a:gd name="connsiteY36" fmla="*/ 4873 h 247081"/>
                    <a:gd name="connsiteX37" fmla="*/ 32249 w 235589"/>
                    <a:gd name="connsiteY37" fmla="*/ 27381 h 247081"/>
                    <a:gd name="connsiteX38" fmla="*/ 4873 w 235589"/>
                    <a:gd name="connsiteY38" fmla="*/ 27381 h 247081"/>
                    <a:gd name="connsiteX39" fmla="*/ 32 w 235589"/>
                    <a:gd name="connsiteY39" fmla="*/ 32219 h 247081"/>
                    <a:gd name="connsiteX40" fmla="*/ 32 w 235589"/>
                    <a:gd name="connsiteY40" fmla="*/ 84684 h 247081"/>
                    <a:gd name="connsiteX41" fmla="*/ 4873 w 235589"/>
                    <a:gd name="connsiteY41" fmla="*/ 89525 h 247081"/>
                    <a:gd name="connsiteX42" fmla="*/ 9713 w 235589"/>
                    <a:gd name="connsiteY42" fmla="*/ 84684 h 247081"/>
                    <a:gd name="connsiteX43" fmla="*/ 9713 w 235589"/>
                    <a:gd name="connsiteY43" fmla="*/ 59573 h 247081"/>
                    <a:gd name="connsiteX44" fmla="*/ 111736 w 235589"/>
                    <a:gd name="connsiteY44" fmla="*/ 59573 h 247081"/>
                    <a:gd name="connsiteX45" fmla="*/ 111736 w 235589"/>
                    <a:gd name="connsiteY45" fmla="*/ 215305 h 247081"/>
                    <a:gd name="connsiteX46" fmla="*/ 9713 w 235589"/>
                    <a:gd name="connsiteY46" fmla="*/ 215305 h 247081"/>
                    <a:gd name="connsiteX47" fmla="*/ 9713 w 235589"/>
                    <a:gd name="connsiteY47" fmla="*/ 110500 h 247081"/>
                    <a:gd name="connsiteX48" fmla="*/ 4873 w 235589"/>
                    <a:gd name="connsiteY48" fmla="*/ 105659 h 247081"/>
                    <a:gd name="connsiteX49" fmla="*/ 32 w 235589"/>
                    <a:gd name="connsiteY49" fmla="*/ 110500 h 247081"/>
                    <a:gd name="connsiteX50" fmla="*/ 32 w 235589"/>
                    <a:gd name="connsiteY50" fmla="*/ 242657 h 247081"/>
                    <a:gd name="connsiteX51" fmla="*/ 4873 w 235589"/>
                    <a:gd name="connsiteY51" fmla="*/ 247498 h 247081"/>
                    <a:gd name="connsiteX52" fmla="*/ 116577 w 235589"/>
                    <a:gd name="connsiteY52" fmla="*/ 247498 h 247081"/>
                    <a:gd name="connsiteX53" fmla="*/ 121415 w 235589"/>
                    <a:gd name="connsiteY53" fmla="*/ 242657 h 247081"/>
                    <a:gd name="connsiteX54" fmla="*/ 121415 w 235589"/>
                    <a:gd name="connsiteY54" fmla="*/ 238659 h 247081"/>
                    <a:gd name="connsiteX55" fmla="*/ 121540 w 235589"/>
                    <a:gd name="connsiteY55" fmla="*/ 237589 h 247081"/>
                    <a:gd name="connsiteX56" fmla="*/ 121540 w 235589"/>
                    <a:gd name="connsiteY56" fmla="*/ 193997 h 247081"/>
                    <a:gd name="connsiteX57" fmla="*/ 139361 w 235589"/>
                    <a:gd name="connsiteY57" fmla="*/ 176173 h 247081"/>
                    <a:gd name="connsiteX58" fmla="*/ 157186 w 235589"/>
                    <a:gd name="connsiteY58" fmla="*/ 193997 h 247081"/>
                    <a:gd name="connsiteX59" fmla="*/ 157186 w 235589"/>
                    <a:gd name="connsiteY59" fmla="*/ 216700 h 247081"/>
                    <a:gd name="connsiteX60" fmla="*/ 184881 w 235589"/>
                    <a:gd name="connsiteY60" fmla="*/ 243422 h 247081"/>
                    <a:gd name="connsiteX61" fmla="*/ 212383 w 235589"/>
                    <a:gd name="connsiteY61" fmla="*/ 215919 h 247081"/>
                    <a:gd name="connsiteX62" fmla="*/ 212383 w 235589"/>
                    <a:gd name="connsiteY62" fmla="*/ 100708 h 247081"/>
                    <a:gd name="connsiteX63" fmla="*/ 236090 w 235589"/>
                    <a:gd name="connsiteY63" fmla="*/ 72581 h 247081"/>
                    <a:gd name="connsiteX64" fmla="*/ 236090 w 235589"/>
                    <a:gd name="connsiteY64" fmla="*/ 41910 h 247081"/>
                    <a:gd name="connsiteX65" fmla="*/ 231249 w 235589"/>
                    <a:gd name="connsiteY65" fmla="*/ 37072 h 247081"/>
                    <a:gd name="connsiteX66" fmla="*/ 41930 w 235589"/>
                    <a:gd name="connsiteY66" fmla="*/ 9711 h 247081"/>
                    <a:gd name="connsiteX67" fmla="*/ 79519 w 235589"/>
                    <a:gd name="connsiteY67" fmla="*/ 9711 h 247081"/>
                    <a:gd name="connsiteX68" fmla="*/ 79519 w 235589"/>
                    <a:gd name="connsiteY68" fmla="*/ 27378 h 247081"/>
                    <a:gd name="connsiteX69" fmla="*/ 41930 w 235589"/>
                    <a:gd name="connsiteY69" fmla="*/ 27378 h 247081"/>
                    <a:gd name="connsiteX70" fmla="*/ 9713 w 235589"/>
                    <a:gd name="connsiteY70" fmla="*/ 49891 h 247081"/>
                    <a:gd name="connsiteX71" fmla="*/ 9713 w 235589"/>
                    <a:gd name="connsiteY71" fmla="*/ 37060 h 247081"/>
                    <a:gd name="connsiteX72" fmla="*/ 111736 w 235589"/>
                    <a:gd name="connsiteY72" fmla="*/ 37060 h 247081"/>
                    <a:gd name="connsiteX73" fmla="*/ 111736 w 235589"/>
                    <a:gd name="connsiteY73" fmla="*/ 49891 h 247081"/>
                    <a:gd name="connsiteX74" fmla="*/ 9713 w 235589"/>
                    <a:gd name="connsiteY74" fmla="*/ 237816 h 247081"/>
                    <a:gd name="connsiteX75" fmla="*/ 9713 w 235589"/>
                    <a:gd name="connsiteY75" fmla="*/ 224984 h 247081"/>
                    <a:gd name="connsiteX76" fmla="*/ 111736 w 235589"/>
                    <a:gd name="connsiteY76" fmla="*/ 224984 h 247081"/>
                    <a:gd name="connsiteX77" fmla="*/ 111736 w 235589"/>
                    <a:gd name="connsiteY77" fmla="*/ 237816 h 247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235589" h="247081">
                      <a:moveTo>
                        <a:pt x="231249" y="37072"/>
                      </a:moveTo>
                      <a:lnTo>
                        <a:pt x="223587" y="37072"/>
                      </a:lnTo>
                      <a:lnTo>
                        <a:pt x="223587" y="17747"/>
                      </a:lnTo>
                      <a:cubicBezTo>
                        <a:pt x="223587" y="15073"/>
                        <a:pt x="221421" y="12906"/>
                        <a:pt x="218747" y="12906"/>
                      </a:cubicBezTo>
                      <a:cubicBezTo>
                        <a:pt x="216073" y="12906"/>
                        <a:pt x="213906" y="15073"/>
                        <a:pt x="213906" y="17747"/>
                      </a:cubicBezTo>
                      <a:lnTo>
                        <a:pt x="213906" y="37072"/>
                      </a:lnTo>
                      <a:lnTo>
                        <a:pt x="202322" y="37072"/>
                      </a:lnTo>
                      <a:lnTo>
                        <a:pt x="202322" y="17747"/>
                      </a:lnTo>
                      <a:cubicBezTo>
                        <a:pt x="202322" y="15073"/>
                        <a:pt x="200157" y="12906"/>
                        <a:pt x="197484" y="12906"/>
                      </a:cubicBezTo>
                      <a:cubicBezTo>
                        <a:pt x="194807" y="12906"/>
                        <a:pt x="192643" y="15073"/>
                        <a:pt x="192643" y="17747"/>
                      </a:cubicBezTo>
                      <a:lnTo>
                        <a:pt x="192643" y="37072"/>
                      </a:lnTo>
                      <a:lnTo>
                        <a:pt x="183839" y="37072"/>
                      </a:lnTo>
                      <a:cubicBezTo>
                        <a:pt x="181165" y="37072"/>
                        <a:pt x="178999" y="39240"/>
                        <a:pt x="178999" y="41913"/>
                      </a:cubicBezTo>
                      <a:lnTo>
                        <a:pt x="178999" y="51021"/>
                      </a:lnTo>
                      <a:cubicBezTo>
                        <a:pt x="178999" y="53694"/>
                        <a:pt x="181165" y="55862"/>
                        <a:pt x="183839" y="55862"/>
                      </a:cubicBezTo>
                      <a:cubicBezTo>
                        <a:pt x="186512" y="55862"/>
                        <a:pt x="188677" y="53694"/>
                        <a:pt x="188677" y="51021"/>
                      </a:cubicBezTo>
                      <a:lnTo>
                        <a:pt x="188677" y="46751"/>
                      </a:lnTo>
                      <a:lnTo>
                        <a:pt x="226408" y="46751"/>
                      </a:lnTo>
                      <a:lnTo>
                        <a:pt x="226408" y="72581"/>
                      </a:lnTo>
                      <a:cubicBezTo>
                        <a:pt x="226408" y="82983"/>
                        <a:pt x="217946" y="91448"/>
                        <a:pt x="207544" y="91448"/>
                      </a:cubicBezTo>
                      <a:cubicBezTo>
                        <a:pt x="197141" y="91448"/>
                        <a:pt x="188680" y="82983"/>
                        <a:pt x="188680" y="72581"/>
                      </a:cubicBezTo>
                      <a:cubicBezTo>
                        <a:pt x="188680" y="69908"/>
                        <a:pt x="186512" y="67743"/>
                        <a:pt x="183839" y="67743"/>
                      </a:cubicBezTo>
                      <a:cubicBezTo>
                        <a:pt x="181165" y="67743"/>
                        <a:pt x="178999" y="69908"/>
                        <a:pt x="178999" y="72581"/>
                      </a:cubicBezTo>
                      <a:cubicBezTo>
                        <a:pt x="178999" y="86672"/>
                        <a:pt x="189264" y="98401"/>
                        <a:pt x="202703" y="100708"/>
                      </a:cubicBezTo>
                      <a:lnTo>
                        <a:pt x="202703" y="215919"/>
                      </a:lnTo>
                      <a:cubicBezTo>
                        <a:pt x="202703" y="225748"/>
                        <a:pt x="194708" y="233743"/>
                        <a:pt x="184881" y="233743"/>
                      </a:cubicBezTo>
                      <a:cubicBezTo>
                        <a:pt x="174778" y="233743"/>
                        <a:pt x="166865" y="226256"/>
                        <a:pt x="166865" y="216700"/>
                      </a:cubicBezTo>
                      <a:lnTo>
                        <a:pt x="166865" y="193997"/>
                      </a:lnTo>
                      <a:cubicBezTo>
                        <a:pt x="166865" y="178831"/>
                        <a:pt x="154527" y="166494"/>
                        <a:pt x="139361" y="166494"/>
                      </a:cubicBezTo>
                      <a:cubicBezTo>
                        <a:pt x="132508" y="166494"/>
                        <a:pt x="126239" y="169020"/>
                        <a:pt x="121418" y="173180"/>
                      </a:cubicBezTo>
                      <a:lnTo>
                        <a:pt x="121418" y="32219"/>
                      </a:lnTo>
                      <a:cubicBezTo>
                        <a:pt x="121418" y="29548"/>
                        <a:pt x="119250" y="27381"/>
                        <a:pt x="116577" y="27381"/>
                      </a:cubicBezTo>
                      <a:lnTo>
                        <a:pt x="89201" y="27381"/>
                      </a:lnTo>
                      <a:lnTo>
                        <a:pt x="89201" y="4873"/>
                      </a:lnTo>
                      <a:cubicBezTo>
                        <a:pt x="89201" y="2199"/>
                        <a:pt x="87034" y="32"/>
                        <a:pt x="84360" y="32"/>
                      </a:cubicBezTo>
                      <a:lnTo>
                        <a:pt x="37090" y="32"/>
                      </a:lnTo>
                      <a:cubicBezTo>
                        <a:pt x="34416" y="32"/>
                        <a:pt x="32249" y="2199"/>
                        <a:pt x="32249" y="4873"/>
                      </a:cubicBezTo>
                      <a:lnTo>
                        <a:pt x="32249" y="27381"/>
                      </a:lnTo>
                      <a:lnTo>
                        <a:pt x="4873" y="27381"/>
                      </a:lnTo>
                      <a:cubicBezTo>
                        <a:pt x="2199" y="27381"/>
                        <a:pt x="32" y="29548"/>
                        <a:pt x="32" y="32219"/>
                      </a:cubicBezTo>
                      <a:lnTo>
                        <a:pt x="32" y="84684"/>
                      </a:lnTo>
                      <a:cubicBezTo>
                        <a:pt x="32" y="87358"/>
                        <a:pt x="2199" y="89525"/>
                        <a:pt x="4873" y="89525"/>
                      </a:cubicBezTo>
                      <a:cubicBezTo>
                        <a:pt x="7546" y="89525"/>
                        <a:pt x="9713" y="87358"/>
                        <a:pt x="9713" y="84684"/>
                      </a:cubicBezTo>
                      <a:lnTo>
                        <a:pt x="9713" y="59573"/>
                      </a:lnTo>
                      <a:lnTo>
                        <a:pt x="111736" y="59573"/>
                      </a:lnTo>
                      <a:lnTo>
                        <a:pt x="111736" y="215305"/>
                      </a:lnTo>
                      <a:lnTo>
                        <a:pt x="9713" y="215305"/>
                      </a:lnTo>
                      <a:lnTo>
                        <a:pt x="9713" y="110500"/>
                      </a:lnTo>
                      <a:cubicBezTo>
                        <a:pt x="9713" y="107826"/>
                        <a:pt x="7546" y="105659"/>
                        <a:pt x="4873" y="105659"/>
                      </a:cubicBezTo>
                      <a:cubicBezTo>
                        <a:pt x="2199" y="105659"/>
                        <a:pt x="32" y="107826"/>
                        <a:pt x="32" y="110500"/>
                      </a:cubicBezTo>
                      <a:lnTo>
                        <a:pt x="32" y="242657"/>
                      </a:lnTo>
                      <a:cubicBezTo>
                        <a:pt x="32" y="245330"/>
                        <a:pt x="2199" y="247498"/>
                        <a:pt x="4873" y="247498"/>
                      </a:cubicBezTo>
                      <a:lnTo>
                        <a:pt x="116577" y="247498"/>
                      </a:lnTo>
                      <a:cubicBezTo>
                        <a:pt x="119248" y="247498"/>
                        <a:pt x="121415" y="245330"/>
                        <a:pt x="121415" y="242657"/>
                      </a:cubicBezTo>
                      <a:lnTo>
                        <a:pt x="121415" y="238659"/>
                      </a:lnTo>
                      <a:cubicBezTo>
                        <a:pt x="121495" y="238315"/>
                        <a:pt x="121540" y="237958"/>
                        <a:pt x="121540" y="237589"/>
                      </a:cubicBezTo>
                      <a:lnTo>
                        <a:pt x="121540" y="193997"/>
                      </a:lnTo>
                      <a:cubicBezTo>
                        <a:pt x="121540" y="184169"/>
                        <a:pt x="129536" y="176173"/>
                        <a:pt x="139361" y="176173"/>
                      </a:cubicBezTo>
                      <a:cubicBezTo>
                        <a:pt x="149190" y="176173"/>
                        <a:pt x="157186" y="184169"/>
                        <a:pt x="157186" y="193997"/>
                      </a:cubicBezTo>
                      <a:lnTo>
                        <a:pt x="157186" y="216700"/>
                      </a:lnTo>
                      <a:cubicBezTo>
                        <a:pt x="157186" y="231683"/>
                        <a:pt x="169351" y="243422"/>
                        <a:pt x="184881" y="243422"/>
                      </a:cubicBezTo>
                      <a:cubicBezTo>
                        <a:pt x="200044" y="243422"/>
                        <a:pt x="212383" y="231085"/>
                        <a:pt x="212383" y="215919"/>
                      </a:cubicBezTo>
                      <a:lnTo>
                        <a:pt x="212383" y="100708"/>
                      </a:lnTo>
                      <a:cubicBezTo>
                        <a:pt x="225825" y="98401"/>
                        <a:pt x="236090" y="86672"/>
                        <a:pt x="236090" y="72581"/>
                      </a:cubicBezTo>
                      <a:lnTo>
                        <a:pt x="236090" y="41910"/>
                      </a:lnTo>
                      <a:cubicBezTo>
                        <a:pt x="236090" y="39240"/>
                        <a:pt x="233923" y="37072"/>
                        <a:pt x="231249" y="37072"/>
                      </a:cubicBezTo>
                      <a:close/>
                      <a:moveTo>
                        <a:pt x="41930" y="9711"/>
                      </a:moveTo>
                      <a:lnTo>
                        <a:pt x="79519" y="9711"/>
                      </a:lnTo>
                      <a:lnTo>
                        <a:pt x="79519" y="27378"/>
                      </a:lnTo>
                      <a:lnTo>
                        <a:pt x="41930" y="27378"/>
                      </a:lnTo>
                      <a:close/>
                      <a:moveTo>
                        <a:pt x="9713" y="49891"/>
                      </a:moveTo>
                      <a:lnTo>
                        <a:pt x="9713" y="37060"/>
                      </a:lnTo>
                      <a:lnTo>
                        <a:pt x="111736" y="37060"/>
                      </a:lnTo>
                      <a:lnTo>
                        <a:pt x="111736" y="49891"/>
                      </a:lnTo>
                      <a:close/>
                      <a:moveTo>
                        <a:pt x="9713" y="237816"/>
                      </a:moveTo>
                      <a:lnTo>
                        <a:pt x="9713" y="224984"/>
                      </a:lnTo>
                      <a:lnTo>
                        <a:pt x="111736" y="224984"/>
                      </a:lnTo>
                      <a:lnTo>
                        <a:pt x="111736" y="237816"/>
                      </a:lnTo>
                      <a:close/>
                    </a:path>
                  </a:pathLst>
                </a:custGeom>
                <a:grpFill/>
                <a:ln w="6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09" name="Полилиния: фигура 1039">
                  <a:extLst>
                    <a:ext uri="{FF2B5EF4-FFF2-40B4-BE49-F238E27FC236}">
                      <a16:creationId xmlns:a16="http://schemas.microsoft.com/office/drawing/2014/main" id="{183CDA1F-878B-433A-9A00-C87EB541004E}"/>
                    </a:ext>
                  </a:extLst>
                </p:cNvPr>
                <p:cNvSpPr/>
                <p:nvPr/>
              </p:nvSpPr>
              <p:spPr>
                <a:xfrm>
                  <a:off x="10074535" y="3321139"/>
                  <a:ext cx="78530" cy="132798"/>
                </a:xfrm>
                <a:custGeom>
                  <a:avLst/>
                  <a:gdLst>
                    <a:gd name="connsiteX0" fmla="*/ 47025 w 78529"/>
                    <a:gd name="connsiteY0" fmla="*/ 279 h 132798"/>
                    <a:gd name="connsiteX1" fmla="*/ 41314 w 78529"/>
                    <a:gd name="connsiteY1" fmla="*/ 2451 h 132798"/>
                    <a:gd name="connsiteX2" fmla="*/ 683 w 78529"/>
                    <a:gd name="connsiteY2" fmla="*/ 72708 h 132798"/>
                    <a:gd name="connsiteX3" fmla="*/ 648 w 78529"/>
                    <a:gd name="connsiteY3" fmla="*/ 77494 h 132798"/>
                    <a:gd name="connsiteX4" fmla="*/ 4740 w 78529"/>
                    <a:gd name="connsiteY4" fmla="*/ 79970 h 132798"/>
                    <a:gd name="connsiteX5" fmla="*/ 30829 w 78529"/>
                    <a:gd name="connsiteY5" fmla="*/ 80684 h 132798"/>
                    <a:gd name="connsiteX6" fmla="*/ 20462 w 78529"/>
                    <a:gd name="connsiteY6" fmla="*/ 127408 h 132798"/>
                    <a:gd name="connsiteX7" fmla="*/ 23255 w 78529"/>
                    <a:gd name="connsiteY7" fmla="*/ 132895 h 132798"/>
                    <a:gd name="connsiteX8" fmla="*/ 25186 w 78529"/>
                    <a:gd name="connsiteY8" fmla="*/ 133297 h 132798"/>
                    <a:gd name="connsiteX9" fmla="*/ 29176 w 78529"/>
                    <a:gd name="connsiteY9" fmla="*/ 131202 h 132798"/>
                    <a:gd name="connsiteX10" fmla="*/ 77848 w 78529"/>
                    <a:gd name="connsiteY10" fmla="*/ 60461 h 132798"/>
                    <a:gd name="connsiteX11" fmla="*/ 78145 w 78529"/>
                    <a:gd name="connsiteY11" fmla="*/ 55463 h 132798"/>
                    <a:gd name="connsiteX12" fmla="*/ 73860 w 78529"/>
                    <a:gd name="connsiteY12" fmla="*/ 52876 h 132798"/>
                    <a:gd name="connsiteX13" fmla="*/ 44801 w 78529"/>
                    <a:gd name="connsiteY13" fmla="*/ 52876 h 132798"/>
                    <a:gd name="connsiteX14" fmla="*/ 50310 w 78529"/>
                    <a:gd name="connsiteY14" fmla="*/ 5431 h 132798"/>
                    <a:gd name="connsiteX15" fmla="*/ 47025 w 78529"/>
                    <a:gd name="connsiteY15" fmla="*/ 279 h 132798"/>
                    <a:gd name="connsiteX16" fmla="*/ 64655 w 78529"/>
                    <a:gd name="connsiteY16" fmla="*/ 62558 h 132798"/>
                    <a:gd name="connsiteX17" fmla="*/ 35304 w 78529"/>
                    <a:gd name="connsiteY17" fmla="*/ 105217 h 132798"/>
                    <a:gd name="connsiteX18" fmla="*/ 41554 w 78529"/>
                    <a:gd name="connsiteY18" fmla="*/ 77055 h 132798"/>
                    <a:gd name="connsiteX19" fmla="*/ 40643 w 78529"/>
                    <a:gd name="connsiteY19" fmla="*/ 73030 h 132798"/>
                    <a:gd name="connsiteX20" fmla="*/ 36960 w 78529"/>
                    <a:gd name="connsiteY20" fmla="*/ 71169 h 132798"/>
                    <a:gd name="connsiteX21" fmla="*/ 13132 w 78529"/>
                    <a:gd name="connsiteY21" fmla="*/ 70516 h 132798"/>
                    <a:gd name="connsiteX22" fmla="*/ 38002 w 78529"/>
                    <a:gd name="connsiteY22" fmla="*/ 27513 h 132798"/>
                    <a:gd name="connsiteX23" fmla="*/ 34560 w 78529"/>
                    <a:gd name="connsiteY23" fmla="*/ 57159 h 132798"/>
                    <a:gd name="connsiteX24" fmla="*/ 35753 w 78529"/>
                    <a:gd name="connsiteY24" fmla="*/ 60937 h 132798"/>
                    <a:gd name="connsiteX25" fmla="*/ 39369 w 78529"/>
                    <a:gd name="connsiteY25" fmla="*/ 62558 h 132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78529" h="132798">
                      <a:moveTo>
                        <a:pt x="47025" y="279"/>
                      </a:moveTo>
                      <a:cubicBezTo>
                        <a:pt x="44848" y="-445"/>
                        <a:pt x="42462" y="463"/>
                        <a:pt x="41314" y="2451"/>
                      </a:cubicBezTo>
                      <a:lnTo>
                        <a:pt x="683" y="72708"/>
                      </a:lnTo>
                      <a:cubicBezTo>
                        <a:pt x="-173" y="74187"/>
                        <a:pt x="-185" y="76002"/>
                        <a:pt x="648" y="77494"/>
                      </a:cubicBezTo>
                      <a:cubicBezTo>
                        <a:pt x="1478" y="78983"/>
                        <a:pt x="3034" y="79923"/>
                        <a:pt x="4740" y="79970"/>
                      </a:cubicBezTo>
                      <a:lnTo>
                        <a:pt x="30829" y="80684"/>
                      </a:lnTo>
                      <a:lnTo>
                        <a:pt x="20462" y="127408"/>
                      </a:lnTo>
                      <a:cubicBezTo>
                        <a:pt x="19961" y="129670"/>
                        <a:pt x="21130" y="131970"/>
                        <a:pt x="23255" y="132895"/>
                      </a:cubicBezTo>
                      <a:cubicBezTo>
                        <a:pt x="23881" y="133167"/>
                        <a:pt x="24537" y="133299"/>
                        <a:pt x="25186" y="133297"/>
                      </a:cubicBezTo>
                      <a:cubicBezTo>
                        <a:pt x="26739" y="133297"/>
                        <a:pt x="28248" y="132548"/>
                        <a:pt x="29176" y="131202"/>
                      </a:cubicBezTo>
                      <a:lnTo>
                        <a:pt x="77848" y="60461"/>
                      </a:lnTo>
                      <a:cubicBezTo>
                        <a:pt x="78868" y="58979"/>
                        <a:pt x="78980" y="57056"/>
                        <a:pt x="78145" y="55463"/>
                      </a:cubicBezTo>
                      <a:cubicBezTo>
                        <a:pt x="77307" y="53871"/>
                        <a:pt x="75659" y="52876"/>
                        <a:pt x="73860" y="52876"/>
                      </a:cubicBezTo>
                      <a:lnTo>
                        <a:pt x="44801" y="52876"/>
                      </a:lnTo>
                      <a:lnTo>
                        <a:pt x="50310" y="5431"/>
                      </a:lnTo>
                      <a:cubicBezTo>
                        <a:pt x="50577" y="3154"/>
                        <a:pt x="49205" y="1002"/>
                        <a:pt x="47025" y="279"/>
                      </a:cubicBezTo>
                      <a:close/>
                      <a:moveTo>
                        <a:pt x="64655" y="62558"/>
                      </a:moveTo>
                      <a:lnTo>
                        <a:pt x="35304" y="105217"/>
                      </a:lnTo>
                      <a:lnTo>
                        <a:pt x="41554" y="77055"/>
                      </a:lnTo>
                      <a:cubicBezTo>
                        <a:pt x="41865" y="75644"/>
                        <a:pt x="41534" y="74167"/>
                        <a:pt x="40643" y="73030"/>
                      </a:cubicBezTo>
                      <a:cubicBezTo>
                        <a:pt x="39755" y="71890"/>
                        <a:pt x="38404" y="71207"/>
                        <a:pt x="36960" y="71169"/>
                      </a:cubicBezTo>
                      <a:lnTo>
                        <a:pt x="13132" y="70516"/>
                      </a:lnTo>
                      <a:lnTo>
                        <a:pt x="38002" y="27513"/>
                      </a:lnTo>
                      <a:lnTo>
                        <a:pt x="34560" y="57159"/>
                      </a:lnTo>
                      <a:cubicBezTo>
                        <a:pt x="34401" y="58530"/>
                        <a:pt x="34835" y="59905"/>
                        <a:pt x="35753" y="60937"/>
                      </a:cubicBezTo>
                      <a:cubicBezTo>
                        <a:pt x="36673" y="61967"/>
                        <a:pt x="37987" y="62558"/>
                        <a:pt x="39369" y="62558"/>
                      </a:cubicBezTo>
                      <a:close/>
                    </a:path>
                  </a:pathLst>
                </a:custGeom>
                <a:grpFill/>
                <a:ln w="63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  <p:grpSp>
            <p:nvGrpSpPr>
              <p:cNvPr id="1200" name="Группа 1199">
                <a:extLst>
                  <a:ext uri="{FF2B5EF4-FFF2-40B4-BE49-F238E27FC236}">
                    <a16:creationId xmlns:a16="http://schemas.microsoft.com/office/drawing/2014/main" id="{52CA37CD-24A9-4357-95B4-1B75F05A3D50}"/>
                  </a:ext>
                </a:extLst>
              </p:cNvPr>
              <p:cNvGrpSpPr/>
              <p:nvPr/>
            </p:nvGrpSpPr>
            <p:grpSpPr>
              <a:xfrm>
                <a:off x="8971911" y="2952548"/>
                <a:ext cx="296728" cy="191658"/>
                <a:chOff x="8971911" y="2952548"/>
                <a:chExt cx="296728" cy="191658"/>
              </a:xfrm>
              <a:grpFill/>
            </p:grpSpPr>
            <p:sp>
              <p:nvSpPr>
                <p:cNvPr id="1201" name="Полилиния: фигура 1043">
                  <a:extLst>
                    <a:ext uri="{FF2B5EF4-FFF2-40B4-BE49-F238E27FC236}">
                      <a16:creationId xmlns:a16="http://schemas.microsoft.com/office/drawing/2014/main" id="{AD5F021A-EB85-4155-B0B6-DC61F68D06C2}"/>
                    </a:ext>
                  </a:extLst>
                </p:cNvPr>
                <p:cNvSpPr/>
                <p:nvPr/>
              </p:nvSpPr>
              <p:spPr>
                <a:xfrm>
                  <a:off x="8971911" y="2952548"/>
                  <a:ext cx="296728" cy="38968"/>
                </a:xfrm>
                <a:custGeom>
                  <a:avLst/>
                  <a:gdLst>
                    <a:gd name="connsiteX0" fmla="*/ 290094 w 296728"/>
                    <a:gd name="connsiteY0" fmla="*/ 26045 h 38967"/>
                    <a:gd name="connsiteX1" fmla="*/ 245988 w 296728"/>
                    <a:gd name="connsiteY1" fmla="*/ 14097 h 38967"/>
                    <a:gd name="connsiteX2" fmla="*/ 195720 w 296728"/>
                    <a:gd name="connsiteY2" fmla="*/ 596 h 38967"/>
                    <a:gd name="connsiteX3" fmla="*/ 145458 w 296728"/>
                    <a:gd name="connsiteY3" fmla="*/ 14097 h 38967"/>
                    <a:gd name="connsiteX4" fmla="*/ 101346 w 296728"/>
                    <a:gd name="connsiteY4" fmla="*/ 26045 h 38967"/>
                    <a:gd name="connsiteX5" fmla="*/ 57273 w 296728"/>
                    <a:gd name="connsiteY5" fmla="*/ 14097 h 38967"/>
                    <a:gd name="connsiteX6" fmla="*/ 7036 w 296728"/>
                    <a:gd name="connsiteY6" fmla="*/ 596 h 38967"/>
                    <a:gd name="connsiteX7" fmla="*/ 603 w 296728"/>
                    <a:gd name="connsiteY7" fmla="*/ 6959 h 38967"/>
                    <a:gd name="connsiteX8" fmla="*/ 7036 w 296728"/>
                    <a:gd name="connsiteY8" fmla="*/ 13321 h 38967"/>
                    <a:gd name="connsiteX9" fmla="*/ 51110 w 296728"/>
                    <a:gd name="connsiteY9" fmla="*/ 25269 h 38967"/>
                    <a:gd name="connsiteX10" fmla="*/ 101346 w 296728"/>
                    <a:gd name="connsiteY10" fmla="*/ 38769 h 38967"/>
                    <a:gd name="connsiteX11" fmla="*/ 151608 w 296728"/>
                    <a:gd name="connsiteY11" fmla="*/ 25269 h 38967"/>
                    <a:gd name="connsiteX12" fmla="*/ 195720 w 296728"/>
                    <a:gd name="connsiteY12" fmla="*/ 13321 h 38967"/>
                    <a:gd name="connsiteX13" fmla="*/ 239826 w 296728"/>
                    <a:gd name="connsiteY13" fmla="*/ 25269 h 38967"/>
                    <a:gd name="connsiteX14" fmla="*/ 290094 w 296728"/>
                    <a:gd name="connsiteY14" fmla="*/ 38769 h 38967"/>
                    <a:gd name="connsiteX15" fmla="*/ 296527 w 296728"/>
                    <a:gd name="connsiteY15" fmla="*/ 32407 h 38967"/>
                    <a:gd name="connsiteX16" fmla="*/ 290094 w 296728"/>
                    <a:gd name="connsiteY16" fmla="*/ 26045 h 38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6728" h="38967">
                      <a:moveTo>
                        <a:pt x="290094" y="26045"/>
                      </a:moveTo>
                      <a:cubicBezTo>
                        <a:pt x="268144" y="26045"/>
                        <a:pt x="257382" y="20243"/>
                        <a:pt x="245988" y="14097"/>
                      </a:cubicBezTo>
                      <a:cubicBezTo>
                        <a:pt x="233675" y="7461"/>
                        <a:pt x="220957" y="596"/>
                        <a:pt x="195720" y="596"/>
                      </a:cubicBezTo>
                      <a:cubicBezTo>
                        <a:pt x="170483" y="596"/>
                        <a:pt x="157764" y="7461"/>
                        <a:pt x="145458" y="14097"/>
                      </a:cubicBezTo>
                      <a:cubicBezTo>
                        <a:pt x="134058" y="20243"/>
                        <a:pt x="123296" y="26045"/>
                        <a:pt x="101346" y="26045"/>
                      </a:cubicBezTo>
                      <a:cubicBezTo>
                        <a:pt x="79409" y="26045"/>
                        <a:pt x="68659" y="20243"/>
                        <a:pt x="57273" y="14097"/>
                      </a:cubicBezTo>
                      <a:cubicBezTo>
                        <a:pt x="44972" y="7461"/>
                        <a:pt x="32254" y="596"/>
                        <a:pt x="7036" y="596"/>
                      </a:cubicBezTo>
                      <a:cubicBezTo>
                        <a:pt x="3479" y="596"/>
                        <a:pt x="603" y="3447"/>
                        <a:pt x="603" y="6959"/>
                      </a:cubicBezTo>
                      <a:cubicBezTo>
                        <a:pt x="603" y="10470"/>
                        <a:pt x="3479" y="13321"/>
                        <a:pt x="7036" y="13321"/>
                      </a:cubicBezTo>
                      <a:cubicBezTo>
                        <a:pt x="28973" y="13321"/>
                        <a:pt x="39723" y="19123"/>
                        <a:pt x="51110" y="25269"/>
                      </a:cubicBezTo>
                      <a:cubicBezTo>
                        <a:pt x="63410" y="31904"/>
                        <a:pt x="76128" y="38769"/>
                        <a:pt x="101346" y="38769"/>
                      </a:cubicBezTo>
                      <a:cubicBezTo>
                        <a:pt x="126583" y="38769"/>
                        <a:pt x="139301" y="31904"/>
                        <a:pt x="151608" y="25269"/>
                      </a:cubicBezTo>
                      <a:cubicBezTo>
                        <a:pt x="163007" y="19123"/>
                        <a:pt x="173770" y="13321"/>
                        <a:pt x="195720" y="13321"/>
                      </a:cubicBezTo>
                      <a:cubicBezTo>
                        <a:pt x="217670" y="13321"/>
                        <a:pt x="228432" y="19123"/>
                        <a:pt x="239826" y="25269"/>
                      </a:cubicBezTo>
                      <a:cubicBezTo>
                        <a:pt x="252139" y="31904"/>
                        <a:pt x="264857" y="38769"/>
                        <a:pt x="290094" y="38769"/>
                      </a:cubicBezTo>
                      <a:cubicBezTo>
                        <a:pt x="293652" y="38769"/>
                        <a:pt x="296527" y="35919"/>
                        <a:pt x="296527" y="32407"/>
                      </a:cubicBezTo>
                      <a:cubicBezTo>
                        <a:pt x="296527" y="28895"/>
                        <a:pt x="293652" y="26045"/>
                        <a:pt x="290094" y="2604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02" name="Полилиния: фигура 1044">
                  <a:extLst>
                    <a:ext uri="{FF2B5EF4-FFF2-40B4-BE49-F238E27FC236}">
                      <a16:creationId xmlns:a16="http://schemas.microsoft.com/office/drawing/2014/main" id="{B2B114E0-35F3-46A4-A174-F51727C12C90}"/>
                    </a:ext>
                  </a:extLst>
                </p:cNvPr>
                <p:cNvSpPr/>
                <p:nvPr/>
              </p:nvSpPr>
              <p:spPr>
                <a:xfrm>
                  <a:off x="8971911" y="3003445"/>
                  <a:ext cx="296728" cy="38968"/>
                </a:xfrm>
                <a:custGeom>
                  <a:avLst/>
                  <a:gdLst>
                    <a:gd name="connsiteX0" fmla="*/ 290094 w 296728"/>
                    <a:gd name="connsiteY0" fmla="*/ 26045 h 38967"/>
                    <a:gd name="connsiteX1" fmla="*/ 245988 w 296728"/>
                    <a:gd name="connsiteY1" fmla="*/ 14097 h 38967"/>
                    <a:gd name="connsiteX2" fmla="*/ 195720 w 296728"/>
                    <a:gd name="connsiteY2" fmla="*/ 596 h 38967"/>
                    <a:gd name="connsiteX3" fmla="*/ 145458 w 296728"/>
                    <a:gd name="connsiteY3" fmla="*/ 14097 h 38967"/>
                    <a:gd name="connsiteX4" fmla="*/ 101346 w 296728"/>
                    <a:gd name="connsiteY4" fmla="*/ 26045 h 38967"/>
                    <a:gd name="connsiteX5" fmla="*/ 57273 w 296728"/>
                    <a:gd name="connsiteY5" fmla="*/ 14097 h 38967"/>
                    <a:gd name="connsiteX6" fmla="*/ 7036 w 296728"/>
                    <a:gd name="connsiteY6" fmla="*/ 596 h 38967"/>
                    <a:gd name="connsiteX7" fmla="*/ 603 w 296728"/>
                    <a:gd name="connsiteY7" fmla="*/ 6959 h 38967"/>
                    <a:gd name="connsiteX8" fmla="*/ 7036 w 296728"/>
                    <a:gd name="connsiteY8" fmla="*/ 13321 h 38967"/>
                    <a:gd name="connsiteX9" fmla="*/ 51110 w 296728"/>
                    <a:gd name="connsiteY9" fmla="*/ 25269 h 38967"/>
                    <a:gd name="connsiteX10" fmla="*/ 101346 w 296728"/>
                    <a:gd name="connsiteY10" fmla="*/ 38769 h 38967"/>
                    <a:gd name="connsiteX11" fmla="*/ 151608 w 296728"/>
                    <a:gd name="connsiteY11" fmla="*/ 25269 h 38967"/>
                    <a:gd name="connsiteX12" fmla="*/ 195720 w 296728"/>
                    <a:gd name="connsiteY12" fmla="*/ 13321 h 38967"/>
                    <a:gd name="connsiteX13" fmla="*/ 239826 w 296728"/>
                    <a:gd name="connsiteY13" fmla="*/ 25269 h 38967"/>
                    <a:gd name="connsiteX14" fmla="*/ 290094 w 296728"/>
                    <a:gd name="connsiteY14" fmla="*/ 38769 h 38967"/>
                    <a:gd name="connsiteX15" fmla="*/ 296527 w 296728"/>
                    <a:gd name="connsiteY15" fmla="*/ 32407 h 38967"/>
                    <a:gd name="connsiteX16" fmla="*/ 290094 w 296728"/>
                    <a:gd name="connsiteY16" fmla="*/ 26045 h 38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6728" h="38967">
                      <a:moveTo>
                        <a:pt x="290094" y="26045"/>
                      </a:moveTo>
                      <a:cubicBezTo>
                        <a:pt x="268144" y="26045"/>
                        <a:pt x="257382" y="20242"/>
                        <a:pt x="245988" y="14097"/>
                      </a:cubicBezTo>
                      <a:cubicBezTo>
                        <a:pt x="233675" y="7461"/>
                        <a:pt x="220957" y="596"/>
                        <a:pt x="195720" y="596"/>
                      </a:cubicBezTo>
                      <a:cubicBezTo>
                        <a:pt x="170483" y="596"/>
                        <a:pt x="157764" y="7461"/>
                        <a:pt x="145458" y="14097"/>
                      </a:cubicBezTo>
                      <a:cubicBezTo>
                        <a:pt x="134058" y="20242"/>
                        <a:pt x="123296" y="26045"/>
                        <a:pt x="101346" y="26045"/>
                      </a:cubicBezTo>
                      <a:cubicBezTo>
                        <a:pt x="79409" y="26045"/>
                        <a:pt x="68659" y="20242"/>
                        <a:pt x="57273" y="14097"/>
                      </a:cubicBezTo>
                      <a:cubicBezTo>
                        <a:pt x="44972" y="7461"/>
                        <a:pt x="32254" y="596"/>
                        <a:pt x="7036" y="596"/>
                      </a:cubicBezTo>
                      <a:cubicBezTo>
                        <a:pt x="3479" y="596"/>
                        <a:pt x="603" y="3447"/>
                        <a:pt x="603" y="6959"/>
                      </a:cubicBezTo>
                      <a:cubicBezTo>
                        <a:pt x="603" y="10470"/>
                        <a:pt x="3479" y="13321"/>
                        <a:pt x="7036" y="13321"/>
                      </a:cubicBezTo>
                      <a:cubicBezTo>
                        <a:pt x="28973" y="13321"/>
                        <a:pt x="39723" y="19123"/>
                        <a:pt x="51110" y="25269"/>
                      </a:cubicBezTo>
                      <a:cubicBezTo>
                        <a:pt x="63410" y="31904"/>
                        <a:pt x="76128" y="38769"/>
                        <a:pt x="101346" y="38769"/>
                      </a:cubicBezTo>
                      <a:cubicBezTo>
                        <a:pt x="126583" y="38769"/>
                        <a:pt x="139301" y="31904"/>
                        <a:pt x="151608" y="25269"/>
                      </a:cubicBezTo>
                      <a:cubicBezTo>
                        <a:pt x="163007" y="19123"/>
                        <a:pt x="173770" y="13321"/>
                        <a:pt x="195720" y="13321"/>
                      </a:cubicBezTo>
                      <a:cubicBezTo>
                        <a:pt x="217670" y="13321"/>
                        <a:pt x="228432" y="19123"/>
                        <a:pt x="239826" y="25269"/>
                      </a:cubicBezTo>
                      <a:cubicBezTo>
                        <a:pt x="252139" y="31904"/>
                        <a:pt x="264857" y="38769"/>
                        <a:pt x="290094" y="38769"/>
                      </a:cubicBezTo>
                      <a:cubicBezTo>
                        <a:pt x="293652" y="38769"/>
                        <a:pt x="296527" y="35919"/>
                        <a:pt x="296527" y="32407"/>
                      </a:cubicBezTo>
                      <a:cubicBezTo>
                        <a:pt x="296527" y="28895"/>
                        <a:pt x="293652" y="26045"/>
                        <a:pt x="290094" y="2604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03" name="Полилиния: фигура 1045">
                  <a:extLst>
                    <a:ext uri="{FF2B5EF4-FFF2-40B4-BE49-F238E27FC236}">
                      <a16:creationId xmlns:a16="http://schemas.microsoft.com/office/drawing/2014/main" id="{D6054DFC-0764-4ADD-869F-2748229CFD73}"/>
                    </a:ext>
                  </a:extLst>
                </p:cNvPr>
                <p:cNvSpPr/>
                <p:nvPr/>
              </p:nvSpPr>
              <p:spPr>
                <a:xfrm>
                  <a:off x="8971911" y="3105238"/>
                  <a:ext cx="296728" cy="38968"/>
                </a:xfrm>
                <a:custGeom>
                  <a:avLst/>
                  <a:gdLst>
                    <a:gd name="connsiteX0" fmla="*/ 290094 w 296728"/>
                    <a:gd name="connsiteY0" fmla="*/ 26045 h 38967"/>
                    <a:gd name="connsiteX1" fmla="*/ 245988 w 296728"/>
                    <a:gd name="connsiteY1" fmla="*/ 14097 h 38967"/>
                    <a:gd name="connsiteX2" fmla="*/ 195720 w 296728"/>
                    <a:gd name="connsiteY2" fmla="*/ 596 h 38967"/>
                    <a:gd name="connsiteX3" fmla="*/ 145458 w 296728"/>
                    <a:gd name="connsiteY3" fmla="*/ 14097 h 38967"/>
                    <a:gd name="connsiteX4" fmla="*/ 101346 w 296728"/>
                    <a:gd name="connsiteY4" fmla="*/ 26045 h 38967"/>
                    <a:gd name="connsiteX5" fmla="*/ 57273 w 296728"/>
                    <a:gd name="connsiteY5" fmla="*/ 14097 h 38967"/>
                    <a:gd name="connsiteX6" fmla="*/ 7036 w 296728"/>
                    <a:gd name="connsiteY6" fmla="*/ 596 h 38967"/>
                    <a:gd name="connsiteX7" fmla="*/ 603 w 296728"/>
                    <a:gd name="connsiteY7" fmla="*/ 6959 h 38967"/>
                    <a:gd name="connsiteX8" fmla="*/ 7036 w 296728"/>
                    <a:gd name="connsiteY8" fmla="*/ 13321 h 38967"/>
                    <a:gd name="connsiteX9" fmla="*/ 51110 w 296728"/>
                    <a:gd name="connsiteY9" fmla="*/ 25269 h 38967"/>
                    <a:gd name="connsiteX10" fmla="*/ 101346 w 296728"/>
                    <a:gd name="connsiteY10" fmla="*/ 38769 h 38967"/>
                    <a:gd name="connsiteX11" fmla="*/ 151608 w 296728"/>
                    <a:gd name="connsiteY11" fmla="*/ 25269 h 38967"/>
                    <a:gd name="connsiteX12" fmla="*/ 195720 w 296728"/>
                    <a:gd name="connsiteY12" fmla="*/ 13321 h 38967"/>
                    <a:gd name="connsiteX13" fmla="*/ 239826 w 296728"/>
                    <a:gd name="connsiteY13" fmla="*/ 25269 h 38967"/>
                    <a:gd name="connsiteX14" fmla="*/ 290094 w 296728"/>
                    <a:gd name="connsiteY14" fmla="*/ 38769 h 38967"/>
                    <a:gd name="connsiteX15" fmla="*/ 296527 w 296728"/>
                    <a:gd name="connsiteY15" fmla="*/ 32407 h 38967"/>
                    <a:gd name="connsiteX16" fmla="*/ 290094 w 296728"/>
                    <a:gd name="connsiteY16" fmla="*/ 26045 h 38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6728" h="38967">
                      <a:moveTo>
                        <a:pt x="290094" y="26045"/>
                      </a:moveTo>
                      <a:cubicBezTo>
                        <a:pt x="268144" y="26045"/>
                        <a:pt x="257382" y="20243"/>
                        <a:pt x="245988" y="14097"/>
                      </a:cubicBezTo>
                      <a:cubicBezTo>
                        <a:pt x="233675" y="7461"/>
                        <a:pt x="220957" y="596"/>
                        <a:pt x="195720" y="596"/>
                      </a:cubicBezTo>
                      <a:cubicBezTo>
                        <a:pt x="170483" y="596"/>
                        <a:pt x="157764" y="7461"/>
                        <a:pt x="145458" y="14097"/>
                      </a:cubicBezTo>
                      <a:cubicBezTo>
                        <a:pt x="134058" y="20243"/>
                        <a:pt x="123296" y="26045"/>
                        <a:pt x="101346" y="26045"/>
                      </a:cubicBezTo>
                      <a:cubicBezTo>
                        <a:pt x="79409" y="26045"/>
                        <a:pt x="68659" y="20243"/>
                        <a:pt x="57273" y="14097"/>
                      </a:cubicBezTo>
                      <a:cubicBezTo>
                        <a:pt x="44972" y="7461"/>
                        <a:pt x="32254" y="596"/>
                        <a:pt x="7036" y="596"/>
                      </a:cubicBezTo>
                      <a:cubicBezTo>
                        <a:pt x="3479" y="596"/>
                        <a:pt x="603" y="3447"/>
                        <a:pt x="603" y="6959"/>
                      </a:cubicBezTo>
                      <a:cubicBezTo>
                        <a:pt x="603" y="10470"/>
                        <a:pt x="3479" y="13321"/>
                        <a:pt x="7036" y="13321"/>
                      </a:cubicBezTo>
                      <a:cubicBezTo>
                        <a:pt x="28973" y="13321"/>
                        <a:pt x="39723" y="19123"/>
                        <a:pt x="51110" y="25269"/>
                      </a:cubicBezTo>
                      <a:cubicBezTo>
                        <a:pt x="63410" y="31904"/>
                        <a:pt x="76128" y="38769"/>
                        <a:pt x="101346" y="38769"/>
                      </a:cubicBezTo>
                      <a:cubicBezTo>
                        <a:pt x="126583" y="38769"/>
                        <a:pt x="139301" y="31904"/>
                        <a:pt x="151608" y="25269"/>
                      </a:cubicBezTo>
                      <a:cubicBezTo>
                        <a:pt x="163007" y="19123"/>
                        <a:pt x="173770" y="13321"/>
                        <a:pt x="195720" y="13321"/>
                      </a:cubicBezTo>
                      <a:cubicBezTo>
                        <a:pt x="217670" y="13321"/>
                        <a:pt x="228432" y="19123"/>
                        <a:pt x="239826" y="25269"/>
                      </a:cubicBezTo>
                      <a:cubicBezTo>
                        <a:pt x="252139" y="31904"/>
                        <a:pt x="264857" y="38769"/>
                        <a:pt x="290094" y="38769"/>
                      </a:cubicBezTo>
                      <a:cubicBezTo>
                        <a:pt x="293652" y="38769"/>
                        <a:pt x="296527" y="35919"/>
                        <a:pt x="296527" y="32407"/>
                      </a:cubicBezTo>
                      <a:cubicBezTo>
                        <a:pt x="296527" y="28895"/>
                        <a:pt x="293652" y="26045"/>
                        <a:pt x="290094" y="2604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  <p:sp>
              <p:nvSpPr>
                <p:cNvPr id="1204" name="Полилиния: фигура 1046">
                  <a:extLst>
                    <a:ext uri="{FF2B5EF4-FFF2-40B4-BE49-F238E27FC236}">
                      <a16:creationId xmlns:a16="http://schemas.microsoft.com/office/drawing/2014/main" id="{2E9521FD-3CD9-4F5E-BC47-5E7664A1617F}"/>
                    </a:ext>
                  </a:extLst>
                </p:cNvPr>
                <p:cNvSpPr/>
                <p:nvPr/>
              </p:nvSpPr>
              <p:spPr>
                <a:xfrm>
                  <a:off x="8971911" y="3054341"/>
                  <a:ext cx="296728" cy="38968"/>
                </a:xfrm>
                <a:custGeom>
                  <a:avLst/>
                  <a:gdLst>
                    <a:gd name="connsiteX0" fmla="*/ 290094 w 296728"/>
                    <a:gd name="connsiteY0" fmla="*/ 26045 h 38967"/>
                    <a:gd name="connsiteX1" fmla="*/ 245988 w 296728"/>
                    <a:gd name="connsiteY1" fmla="*/ 14097 h 38967"/>
                    <a:gd name="connsiteX2" fmla="*/ 195720 w 296728"/>
                    <a:gd name="connsiteY2" fmla="*/ 596 h 38967"/>
                    <a:gd name="connsiteX3" fmla="*/ 145458 w 296728"/>
                    <a:gd name="connsiteY3" fmla="*/ 14097 h 38967"/>
                    <a:gd name="connsiteX4" fmla="*/ 101346 w 296728"/>
                    <a:gd name="connsiteY4" fmla="*/ 26045 h 38967"/>
                    <a:gd name="connsiteX5" fmla="*/ 57273 w 296728"/>
                    <a:gd name="connsiteY5" fmla="*/ 14097 h 38967"/>
                    <a:gd name="connsiteX6" fmla="*/ 7036 w 296728"/>
                    <a:gd name="connsiteY6" fmla="*/ 596 h 38967"/>
                    <a:gd name="connsiteX7" fmla="*/ 603 w 296728"/>
                    <a:gd name="connsiteY7" fmla="*/ 6959 h 38967"/>
                    <a:gd name="connsiteX8" fmla="*/ 7036 w 296728"/>
                    <a:gd name="connsiteY8" fmla="*/ 13321 h 38967"/>
                    <a:gd name="connsiteX9" fmla="*/ 51110 w 296728"/>
                    <a:gd name="connsiteY9" fmla="*/ 25269 h 38967"/>
                    <a:gd name="connsiteX10" fmla="*/ 101346 w 296728"/>
                    <a:gd name="connsiteY10" fmla="*/ 38769 h 38967"/>
                    <a:gd name="connsiteX11" fmla="*/ 151608 w 296728"/>
                    <a:gd name="connsiteY11" fmla="*/ 25269 h 38967"/>
                    <a:gd name="connsiteX12" fmla="*/ 195720 w 296728"/>
                    <a:gd name="connsiteY12" fmla="*/ 13321 h 38967"/>
                    <a:gd name="connsiteX13" fmla="*/ 239826 w 296728"/>
                    <a:gd name="connsiteY13" fmla="*/ 25269 h 38967"/>
                    <a:gd name="connsiteX14" fmla="*/ 290094 w 296728"/>
                    <a:gd name="connsiteY14" fmla="*/ 38769 h 38967"/>
                    <a:gd name="connsiteX15" fmla="*/ 296527 w 296728"/>
                    <a:gd name="connsiteY15" fmla="*/ 32407 h 38967"/>
                    <a:gd name="connsiteX16" fmla="*/ 290094 w 296728"/>
                    <a:gd name="connsiteY16" fmla="*/ 26045 h 38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6728" h="38967">
                      <a:moveTo>
                        <a:pt x="290094" y="26045"/>
                      </a:moveTo>
                      <a:cubicBezTo>
                        <a:pt x="268144" y="26045"/>
                        <a:pt x="257382" y="20242"/>
                        <a:pt x="245988" y="14097"/>
                      </a:cubicBezTo>
                      <a:cubicBezTo>
                        <a:pt x="233675" y="7461"/>
                        <a:pt x="220957" y="596"/>
                        <a:pt x="195720" y="596"/>
                      </a:cubicBezTo>
                      <a:cubicBezTo>
                        <a:pt x="170483" y="596"/>
                        <a:pt x="157764" y="7461"/>
                        <a:pt x="145458" y="14097"/>
                      </a:cubicBezTo>
                      <a:cubicBezTo>
                        <a:pt x="134058" y="20242"/>
                        <a:pt x="123296" y="26045"/>
                        <a:pt x="101346" y="26045"/>
                      </a:cubicBezTo>
                      <a:cubicBezTo>
                        <a:pt x="79409" y="26045"/>
                        <a:pt x="68659" y="20242"/>
                        <a:pt x="57273" y="14097"/>
                      </a:cubicBezTo>
                      <a:cubicBezTo>
                        <a:pt x="44972" y="7461"/>
                        <a:pt x="32254" y="596"/>
                        <a:pt x="7036" y="596"/>
                      </a:cubicBezTo>
                      <a:cubicBezTo>
                        <a:pt x="3479" y="596"/>
                        <a:pt x="603" y="3447"/>
                        <a:pt x="603" y="6959"/>
                      </a:cubicBezTo>
                      <a:cubicBezTo>
                        <a:pt x="603" y="10470"/>
                        <a:pt x="3479" y="13321"/>
                        <a:pt x="7036" y="13321"/>
                      </a:cubicBezTo>
                      <a:cubicBezTo>
                        <a:pt x="28973" y="13321"/>
                        <a:pt x="39723" y="19123"/>
                        <a:pt x="51110" y="25269"/>
                      </a:cubicBezTo>
                      <a:cubicBezTo>
                        <a:pt x="63410" y="31904"/>
                        <a:pt x="76128" y="38769"/>
                        <a:pt x="101346" y="38769"/>
                      </a:cubicBezTo>
                      <a:cubicBezTo>
                        <a:pt x="126583" y="38769"/>
                        <a:pt x="139301" y="31904"/>
                        <a:pt x="151608" y="25269"/>
                      </a:cubicBezTo>
                      <a:cubicBezTo>
                        <a:pt x="163007" y="19123"/>
                        <a:pt x="173770" y="13321"/>
                        <a:pt x="195720" y="13321"/>
                      </a:cubicBezTo>
                      <a:cubicBezTo>
                        <a:pt x="217670" y="13321"/>
                        <a:pt x="228432" y="19123"/>
                        <a:pt x="239826" y="25269"/>
                      </a:cubicBezTo>
                      <a:cubicBezTo>
                        <a:pt x="252139" y="31904"/>
                        <a:pt x="264857" y="38769"/>
                        <a:pt x="290094" y="38769"/>
                      </a:cubicBezTo>
                      <a:cubicBezTo>
                        <a:pt x="293652" y="38769"/>
                        <a:pt x="296527" y="35919"/>
                        <a:pt x="296527" y="32407"/>
                      </a:cubicBezTo>
                      <a:cubicBezTo>
                        <a:pt x="296527" y="28895"/>
                        <a:pt x="293652" y="26045"/>
                        <a:pt x="290094" y="26045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ru-RU" sz="1837"/>
                </a:p>
              </p:txBody>
            </p:sp>
          </p:grpSp>
        </p:grpSp>
      </p:grpSp>
      <p:pic>
        <p:nvPicPr>
          <p:cNvPr id="1472" name="Рисунок 1471">
            <a:extLst>
              <a:ext uri="{FF2B5EF4-FFF2-40B4-BE49-F238E27FC236}">
                <a16:creationId xmlns:a16="http://schemas.microsoft.com/office/drawing/2014/main" id="{73DCE2FC-3772-493E-AA95-3F3B80D4E9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5876" y="5035616"/>
            <a:ext cx="553199" cy="163466"/>
          </a:xfrm>
          <a:prstGeom prst="rect">
            <a:avLst/>
          </a:prstGeom>
        </p:spPr>
      </p:pic>
      <p:sp>
        <p:nvSpPr>
          <p:cNvPr id="1473" name="TextBox 1472">
            <a:extLst>
              <a:ext uri="{FF2B5EF4-FFF2-40B4-BE49-F238E27FC236}">
                <a16:creationId xmlns:a16="http://schemas.microsoft.com/office/drawing/2014/main" id="{080783B8-B383-4BC4-8405-B1627FFACC1B}"/>
              </a:ext>
            </a:extLst>
          </p:cNvPr>
          <p:cNvSpPr txBox="1"/>
          <p:nvPr/>
        </p:nvSpPr>
        <p:spPr>
          <a:xfrm>
            <a:off x="6116184" y="2244952"/>
            <a:ext cx="3006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Состояние окружающей среды</a:t>
            </a:r>
          </a:p>
        </p:txBody>
      </p:sp>
      <p:sp>
        <p:nvSpPr>
          <p:cNvPr id="1474" name="TextBox 1473">
            <a:extLst>
              <a:ext uri="{FF2B5EF4-FFF2-40B4-BE49-F238E27FC236}">
                <a16:creationId xmlns:a16="http://schemas.microsoft.com/office/drawing/2014/main" id="{397214B6-3D97-41F7-ADF4-C66D0A79769D}"/>
              </a:ext>
            </a:extLst>
          </p:cNvPr>
          <p:cNvSpPr txBox="1"/>
          <p:nvPr/>
        </p:nvSpPr>
        <p:spPr>
          <a:xfrm>
            <a:off x="6116184" y="4818850"/>
            <a:ext cx="2707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Заполнение мусорных баков</a:t>
            </a:r>
          </a:p>
        </p:txBody>
      </p:sp>
      <p:sp>
        <p:nvSpPr>
          <p:cNvPr id="1475" name="TextBox 1474">
            <a:extLst>
              <a:ext uri="{FF2B5EF4-FFF2-40B4-BE49-F238E27FC236}">
                <a16:creationId xmlns:a16="http://schemas.microsoft.com/office/drawing/2014/main" id="{D4AA3030-29C4-49D7-8308-E29638230E03}"/>
              </a:ext>
            </a:extLst>
          </p:cNvPr>
          <p:cNvSpPr txBox="1"/>
          <p:nvPr/>
        </p:nvSpPr>
        <p:spPr>
          <a:xfrm>
            <a:off x="6116184" y="5762235"/>
            <a:ext cx="2707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Работа </a:t>
            </a:r>
            <a:r>
              <a:rPr lang="ru-RU" sz="1200" dirty="0" err="1">
                <a:solidFill>
                  <a:srgbClr val="536274"/>
                </a:solidFill>
                <a:latin typeface="Trebuchet MS"/>
              </a:rPr>
              <a:t>электрозаправок</a:t>
            </a:r>
            <a:endParaRPr lang="ru-RU" sz="1200" dirty="0">
              <a:solidFill>
                <a:srgbClr val="536274"/>
              </a:solidFill>
              <a:latin typeface="Trebuchet MS"/>
            </a:endParaRPr>
          </a:p>
        </p:txBody>
      </p:sp>
      <p:sp>
        <p:nvSpPr>
          <p:cNvPr id="1476" name="TextBox 1475">
            <a:extLst>
              <a:ext uri="{FF2B5EF4-FFF2-40B4-BE49-F238E27FC236}">
                <a16:creationId xmlns:a16="http://schemas.microsoft.com/office/drawing/2014/main" id="{02DD4B9D-42BB-45B6-B319-9F4AAED93B31}"/>
              </a:ext>
            </a:extLst>
          </p:cNvPr>
          <p:cNvSpPr txBox="1"/>
          <p:nvPr/>
        </p:nvSpPr>
        <p:spPr>
          <a:xfrm>
            <a:off x="6116184" y="3188334"/>
            <a:ext cx="2707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Работа уличного освещения</a:t>
            </a:r>
          </a:p>
        </p:txBody>
      </p:sp>
      <p:sp>
        <p:nvSpPr>
          <p:cNvPr id="1477" name="TextBox 1476">
            <a:extLst>
              <a:ext uri="{FF2B5EF4-FFF2-40B4-BE49-F238E27FC236}">
                <a16:creationId xmlns:a16="http://schemas.microsoft.com/office/drawing/2014/main" id="{95FE1AD0-6D44-4D14-AFDC-1635D9EAD818}"/>
              </a:ext>
            </a:extLst>
          </p:cNvPr>
          <p:cNvSpPr txBox="1"/>
          <p:nvPr/>
        </p:nvSpPr>
        <p:spPr>
          <a:xfrm>
            <a:off x="6116184" y="2716643"/>
            <a:ext cx="30526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Состояние уличных видеокамер</a:t>
            </a:r>
          </a:p>
        </p:txBody>
      </p:sp>
      <p:sp>
        <p:nvSpPr>
          <p:cNvPr id="1478" name="TextBox 1477">
            <a:extLst>
              <a:ext uri="{FF2B5EF4-FFF2-40B4-BE49-F238E27FC236}">
                <a16:creationId xmlns:a16="http://schemas.microsoft.com/office/drawing/2014/main" id="{F5D05FF9-CDCE-43E7-857D-0B5E76055016}"/>
              </a:ext>
            </a:extLst>
          </p:cNvPr>
          <p:cNvSpPr txBox="1"/>
          <p:nvPr/>
        </p:nvSpPr>
        <p:spPr>
          <a:xfrm>
            <a:off x="6116184" y="5290541"/>
            <a:ext cx="30797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Состояние лифтового хозяйства</a:t>
            </a:r>
          </a:p>
        </p:txBody>
      </p:sp>
      <p:sp>
        <p:nvSpPr>
          <p:cNvPr id="1479" name="TextBox 1478">
            <a:extLst>
              <a:ext uri="{FF2B5EF4-FFF2-40B4-BE49-F238E27FC236}">
                <a16:creationId xmlns:a16="http://schemas.microsoft.com/office/drawing/2014/main" id="{209AA5A9-62C5-4706-9DB7-431529456E2A}"/>
              </a:ext>
            </a:extLst>
          </p:cNvPr>
          <p:cNvSpPr txBox="1"/>
          <p:nvPr/>
        </p:nvSpPr>
        <p:spPr>
          <a:xfrm>
            <a:off x="6116184" y="4131716"/>
            <a:ext cx="3006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Работа подъемных платформ </a:t>
            </a:r>
            <a:br>
              <a:rPr lang="ru-RU" sz="1200" dirty="0">
                <a:solidFill>
                  <a:srgbClr val="536274"/>
                </a:solidFill>
                <a:latin typeface="Trebuchet MS"/>
              </a:rPr>
            </a:br>
            <a:r>
              <a:rPr lang="ru-RU" sz="1200" dirty="0">
                <a:solidFill>
                  <a:srgbClr val="536274"/>
                </a:solidFill>
                <a:latin typeface="Trebuchet MS"/>
              </a:rPr>
              <a:t>для малоподвижных граждан</a:t>
            </a:r>
          </a:p>
        </p:txBody>
      </p:sp>
      <p:sp>
        <p:nvSpPr>
          <p:cNvPr id="1480" name="TextBox 1479">
            <a:extLst>
              <a:ext uri="{FF2B5EF4-FFF2-40B4-BE49-F238E27FC236}">
                <a16:creationId xmlns:a16="http://schemas.microsoft.com/office/drawing/2014/main" id="{E54306C0-1967-4D66-B1F9-1EB8B37F98FE}"/>
              </a:ext>
            </a:extLst>
          </p:cNvPr>
          <p:cNvSpPr txBox="1"/>
          <p:nvPr/>
        </p:nvSpPr>
        <p:spPr>
          <a:xfrm>
            <a:off x="6116184" y="3660025"/>
            <a:ext cx="300636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Работа с обращениями жителей</a:t>
            </a:r>
          </a:p>
        </p:txBody>
      </p:sp>
      <p:sp>
        <p:nvSpPr>
          <p:cNvPr id="1481" name="Текст 22">
            <a:extLst>
              <a:ext uri="{FF2B5EF4-FFF2-40B4-BE49-F238E27FC236}">
                <a16:creationId xmlns:a16="http://schemas.microsoft.com/office/drawing/2014/main" id="{F97CDC3F-925C-490B-85CB-4BB3A5A7AA74}"/>
              </a:ext>
            </a:extLst>
          </p:cNvPr>
          <p:cNvSpPr txBox="1">
            <a:spLocks/>
          </p:cNvSpPr>
          <p:nvPr/>
        </p:nvSpPr>
        <p:spPr bwMode="auto">
          <a:xfrm>
            <a:off x="5241217" y="420752"/>
            <a:ext cx="6956156" cy="882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536274"/>
              </a:buClr>
              <a:defRPr sz="18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253075" indent="-251001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97423" indent="-342274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–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3pPr>
            <a:lvl4pPr marL="802788" indent="-203290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◦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4pPr>
            <a:lvl5pPr marL="979774" indent="-170100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-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5pPr>
            <a:lvl6pPr marL="979774" indent="-170100" algn="l" defTabSz="116995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00">
                <a:solidFill>
                  <a:schemeClr val="tx1"/>
                </a:solidFill>
                <a:latin typeface="+mn-lt"/>
              </a:defRPr>
            </a:lvl6pPr>
            <a:lvl7pPr marL="979774" indent="-170100" algn="l" defTabSz="116995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00">
                <a:solidFill>
                  <a:schemeClr val="tx1"/>
                </a:solidFill>
                <a:latin typeface="+mn-lt"/>
              </a:defRPr>
            </a:lvl7pPr>
            <a:lvl8pPr marL="979774" indent="-170100" algn="l" defTabSz="116995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00">
                <a:solidFill>
                  <a:schemeClr val="tx1"/>
                </a:solidFill>
                <a:latin typeface="+mn-lt"/>
              </a:defRPr>
            </a:lvl8pPr>
            <a:lvl9pPr marL="979774" indent="-170100" algn="l" defTabSz="116995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kern="0" dirty="0">
                <a:gradFill flip="none" rotWithShape="1">
                  <a:gsLst>
                    <a:gs pos="0">
                      <a:srgbClr val="6AADE2"/>
                    </a:gs>
                    <a:gs pos="100000">
                      <a:srgbClr val="7C7DBC"/>
                    </a:gs>
                  </a:gsLst>
                  <a:lin ang="0" scaled="1"/>
                  <a:tileRect/>
                </a:gradFill>
                <a:latin typeface="Trebuchet MS"/>
              </a:rPr>
              <a:t>Обеспечивает высокое качество жизни, </a:t>
            </a:r>
            <a:br>
              <a:rPr lang="ru-RU" kern="0" dirty="0">
                <a:gradFill flip="none" rotWithShape="1">
                  <a:gsLst>
                    <a:gs pos="0">
                      <a:srgbClr val="6AADE2"/>
                    </a:gs>
                    <a:gs pos="100000">
                      <a:srgbClr val="7C7DBC"/>
                    </a:gs>
                  </a:gsLst>
                  <a:lin ang="0" scaled="1"/>
                  <a:tileRect/>
                </a:gradFill>
                <a:latin typeface="Trebuchet MS"/>
              </a:rPr>
            </a:br>
            <a:r>
              <a:rPr lang="ru-RU" kern="0" dirty="0">
                <a:gradFill flip="none" rotWithShape="1">
                  <a:gsLst>
                    <a:gs pos="0">
                      <a:srgbClr val="6AADE2"/>
                    </a:gs>
                    <a:gs pos="100000">
                      <a:srgbClr val="7C7DBC"/>
                    </a:gs>
                  </a:gsLst>
                  <a:lin ang="0" scaled="1"/>
                  <a:tileRect/>
                </a:gradFill>
                <a:latin typeface="Trebuchet MS"/>
              </a:rPr>
              <a:t>комфорт и безопасность жителей, а также </a:t>
            </a:r>
            <a:endParaRPr lang="ru-RU" kern="0" dirty="0" smtClean="0">
              <a:gradFill flip="none" rotWithShape="1">
                <a:gsLst>
                  <a:gs pos="0">
                    <a:srgbClr val="6AADE2"/>
                  </a:gs>
                  <a:gs pos="100000">
                    <a:srgbClr val="7C7DBC"/>
                  </a:gs>
                </a:gsLst>
                <a:lin ang="0" scaled="1"/>
                <a:tileRect/>
              </a:gradFill>
              <a:latin typeface="Trebuchet MS"/>
            </a:endParaRPr>
          </a:p>
          <a:p>
            <a:pPr algn="ctr"/>
            <a:r>
              <a:rPr lang="ru-RU" kern="0" dirty="0" smtClean="0">
                <a:gradFill flip="none" rotWithShape="1">
                  <a:gsLst>
                    <a:gs pos="0">
                      <a:srgbClr val="6AADE2"/>
                    </a:gs>
                    <a:gs pos="100000">
                      <a:srgbClr val="7C7DBC"/>
                    </a:gs>
                  </a:gsLst>
                  <a:lin ang="0" scaled="1"/>
                  <a:tileRect/>
                </a:gradFill>
                <a:latin typeface="Trebuchet MS"/>
              </a:rPr>
              <a:t>оптимизирует </a:t>
            </a:r>
            <a:r>
              <a:rPr lang="ru-RU" kern="0" dirty="0">
                <a:gradFill flip="none" rotWithShape="1">
                  <a:gsLst>
                    <a:gs pos="0">
                      <a:srgbClr val="6AADE2"/>
                    </a:gs>
                    <a:gs pos="100000">
                      <a:srgbClr val="7C7DBC"/>
                    </a:gs>
                  </a:gsLst>
                  <a:lin ang="0" scaled="1"/>
                  <a:tileRect/>
                </a:gradFill>
                <a:latin typeface="Trebuchet MS"/>
              </a:rPr>
              <a:t>расходы города</a:t>
            </a:r>
          </a:p>
        </p:txBody>
      </p:sp>
      <p:sp>
        <p:nvSpPr>
          <p:cNvPr id="1482" name="TextBox 1481">
            <a:extLst>
              <a:ext uri="{FF2B5EF4-FFF2-40B4-BE49-F238E27FC236}">
                <a16:creationId xmlns:a16="http://schemas.microsoft.com/office/drawing/2014/main" id="{E73157D0-B8D2-4FF9-8055-550A4D71CF9C}"/>
              </a:ext>
            </a:extLst>
          </p:cNvPr>
          <p:cNvSpPr txBox="1"/>
          <p:nvPr/>
        </p:nvSpPr>
        <p:spPr>
          <a:xfrm>
            <a:off x="9405610" y="4180510"/>
            <a:ext cx="321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Качество предоставляемых </a:t>
            </a:r>
            <a:endParaRPr lang="ru-RU" sz="1200" dirty="0" smtClean="0">
              <a:solidFill>
                <a:srgbClr val="536274"/>
              </a:solidFill>
              <a:latin typeface="Trebuchet M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536274"/>
                </a:solidFill>
                <a:latin typeface="Trebuchet MS"/>
              </a:rPr>
              <a:t>услуг </a:t>
            </a:r>
            <a:r>
              <a:rPr lang="ru-RU" sz="1200" dirty="0">
                <a:solidFill>
                  <a:srgbClr val="536274"/>
                </a:solidFill>
                <a:latin typeface="Trebuchet MS"/>
              </a:rPr>
              <a:t>ЖКХ</a:t>
            </a:r>
            <a:r>
              <a:rPr lang="en-US" sz="1200" dirty="0">
                <a:solidFill>
                  <a:srgbClr val="536274"/>
                </a:solidFill>
                <a:latin typeface="Trebuchet MS"/>
              </a:rPr>
              <a:t> </a:t>
            </a:r>
            <a:r>
              <a:rPr lang="ru-RU" sz="1200" dirty="0">
                <a:solidFill>
                  <a:srgbClr val="536274"/>
                </a:solidFill>
                <a:latin typeface="Trebuchet MS"/>
              </a:rPr>
              <a:t>и мониторинг </a:t>
            </a:r>
            <a:endParaRPr lang="ru-RU" sz="1200" dirty="0" smtClean="0">
              <a:solidFill>
                <a:srgbClr val="536274"/>
              </a:solidFill>
              <a:latin typeface="Trebuchet MS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srgbClr val="536274"/>
                </a:solidFill>
                <a:latin typeface="Trebuchet MS"/>
              </a:rPr>
              <a:t>потребления</a:t>
            </a:r>
            <a:endParaRPr lang="ru-RU" sz="1200" dirty="0">
              <a:solidFill>
                <a:srgbClr val="536274"/>
              </a:solidFill>
              <a:latin typeface="Trebuchet MS"/>
            </a:endParaRPr>
          </a:p>
        </p:txBody>
      </p:sp>
      <p:sp>
        <p:nvSpPr>
          <p:cNvPr id="1483" name="TextBox 1482">
            <a:extLst>
              <a:ext uri="{FF2B5EF4-FFF2-40B4-BE49-F238E27FC236}">
                <a16:creationId xmlns:a16="http://schemas.microsoft.com/office/drawing/2014/main" id="{E4A219B8-81D8-4E53-95BC-59222247CF54}"/>
              </a:ext>
            </a:extLst>
          </p:cNvPr>
          <p:cNvSpPr txBox="1"/>
          <p:nvPr/>
        </p:nvSpPr>
        <p:spPr>
          <a:xfrm>
            <a:off x="9376747" y="2197976"/>
            <a:ext cx="27075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Безопасность</a:t>
            </a:r>
          </a:p>
        </p:txBody>
      </p:sp>
      <p:sp>
        <p:nvSpPr>
          <p:cNvPr id="1484" name="TextBox 1483">
            <a:extLst>
              <a:ext uri="{FF2B5EF4-FFF2-40B4-BE49-F238E27FC236}">
                <a16:creationId xmlns:a16="http://schemas.microsoft.com/office/drawing/2014/main" id="{C2E43171-42DD-4292-84FE-99AA385633F7}"/>
              </a:ext>
            </a:extLst>
          </p:cNvPr>
          <p:cNvSpPr txBox="1"/>
          <p:nvPr/>
        </p:nvSpPr>
        <p:spPr>
          <a:xfrm>
            <a:off x="9063685" y="2656562"/>
            <a:ext cx="321661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Clr>
                <a:srgbClr val="B1BBC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Противопожарные системы</a:t>
            </a:r>
          </a:p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Clr>
                <a:srgbClr val="B1BBC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Система дымоудаления</a:t>
            </a:r>
          </a:p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Clr>
                <a:srgbClr val="B1BBC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Система оповещения</a:t>
            </a:r>
          </a:p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Clr>
                <a:srgbClr val="B1BBC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Система контроля доступа в служебные помещения и гаражи</a:t>
            </a:r>
          </a:p>
        </p:txBody>
      </p:sp>
      <p:sp>
        <p:nvSpPr>
          <p:cNvPr id="1485" name="TextBox 1484">
            <a:extLst>
              <a:ext uri="{FF2B5EF4-FFF2-40B4-BE49-F238E27FC236}">
                <a16:creationId xmlns:a16="http://schemas.microsoft.com/office/drawing/2014/main" id="{FC4E919A-D773-4E9B-9C12-E6738FB70F57}"/>
              </a:ext>
            </a:extLst>
          </p:cNvPr>
          <p:cNvSpPr txBox="1"/>
          <p:nvPr/>
        </p:nvSpPr>
        <p:spPr>
          <a:xfrm>
            <a:off x="9134303" y="4959681"/>
            <a:ext cx="2951539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Clr>
                <a:srgbClr val="B1BBC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Горячее водоснабжение</a:t>
            </a:r>
          </a:p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Clr>
                <a:srgbClr val="B1BBC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Холодное водоснабжение</a:t>
            </a:r>
          </a:p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Clr>
                <a:srgbClr val="B1BBC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Центральное отопление</a:t>
            </a:r>
          </a:p>
          <a:p>
            <a:pPr marL="285750" indent="-285750" fontAlgn="base">
              <a:spcBef>
                <a:spcPts val="1000"/>
              </a:spcBef>
              <a:spcAft>
                <a:spcPct val="0"/>
              </a:spcAft>
              <a:buClr>
                <a:srgbClr val="B1BBC7">
                  <a:lumMod val="75000"/>
                </a:srgbClr>
              </a:buClr>
              <a:buFont typeface="Arial" panose="020B0604020202020204" pitchFamily="34" charset="0"/>
              <a:buChar char="•"/>
            </a:pPr>
            <a:r>
              <a:rPr lang="ru-RU" sz="1200" dirty="0">
                <a:solidFill>
                  <a:srgbClr val="536274"/>
                </a:solidFill>
                <a:latin typeface="Trebuchet MS"/>
              </a:rPr>
              <a:t>Электроэнергия</a:t>
            </a:r>
          </a:p>
        </p:txBody>
      </p:sp>
      <p:grpSp>
        <p:nvGrpSpPr>
          <p:cNvPr id="1486" name="Группа 1485">
            <a:extLst>
              <a:ext uri="{FF2B5EF4-FFF2-40B4-BE49-F238E27FC236}">
                <a16:creationId xmlns:a16="http://schemas.microsoft.com/office/drawing/2014/main" id="{31BED2EB-9E26-41C1-AC2C-FC579F550C96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5665834" y="2700358"/>
            <a:ext cx="380414" cy="318879"/>
            <a:chOff x="6954838" y="4881563"/>
            <a:chExt cx="431800" cy="361951"/>
          </a:xfrm>
          <a:solidFill>
            <a:srgbClr val="536274"/>
          </a:solidFill>
        </p:grpSpPr>
        <p:sp>
          <p:nvSpPr>
            <p:cNvPr id="1487" name="Freeform 7246">
              <a:extLst>
                <a:ext uri="{FF2B5EF4-FFF2-40B4-BE49-F238E27FC236}">
                  <a16:creationId xmlns:a16="http://schemas.microsoft.com/office/drawing/2014/main" id="{1335C03F-099B-448C-AF9F-3A851AD5873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10401" y="4930776"/>
              <a:ext cx="317500" cy="198438"/>
            </a:xfrm>
            <a:custGeom>
              <a:avLst/>
              <a:gdLst>
                <a:gd name="T0" fmla="*/ 45 w 388"/>
                <a:gd name="T1" fmla="*/ 244 h 244"/>
                <a:gd name="T2" fmla="*/ 39 w 388"/>
                <a:gd name="T3" fmla="*/ 240 h 244"/>
                <a:gd name="T4" fmla="*/ 1 w 388"/>
                <a:gd name="T5" fmla="*/ 152 h 244"/>
                <a:gd name="T6" fmla="*/ 4 w 388"/>
                <a:gd name="T7" fmla="*/ 144 h 244"/>
                <a:gd name="T8" fmla="*/ 12 w 388"/>
                <a:gd name="T9" fmla="*/ 147 h 244"/>
                <a:gd name="T10" fmla="*/ 48 w 388"/>
                <a:gd name="T11" fmla="*/ 230 h 244"/>
                <a:gd name="T12" fmla="*/ 374 w 388"/>
                <a:gd name="T13" fmla="*/ 90 h 244"/>
                <a:gd name="T14" fmla="*/ 339 w 388"/>
                <a:gd name="T15" fmla="*/ 9 h 244"/>
                <a:gd name="T16" fmla="*/ 342 w 388"/>
                <a:gd name="T17" fmla="*/ 2 h 244"/>
                <a:gd name="T18" fmla="*/ 350 w 388"/>
                <a:gd name="T19" fmla="*/ 5 h 244"/>
                <a:gd name="T20" fmla="*/ 387 w 388"/>
                <a:gd name="T21" fmla="*/ 91 h 244"/>
                <a:gd name="T22" fmla="*/ 387 w 388"/>
                <a:gd name="T23" fmla="*/ 95 h 244"/>
                <a:gd name="T24" fmla="*/ 384 w 388"/>
                <a:gd name="T25" fmla="*/ 99 h 244"/>
                <a:gd name="T26" fmla="*/ 47 w 388"/>
                <a:gd name="T27" fmla="*/ 243 h 244"/>
                <a:gd name="T28" fmla="*/ 45 w 388"/>
                <a:gd name="T2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8" h="244">
                  <a:moveTo>
                    <a:pt x="45" y="244"/>
                  </a:moveTo>
                  <a:cubicBezTo>
                    <a:pt x="42" y="244"/>
                    <a:pt x="40" y="242"/>
                    <a:pt x="39" y="240"/>
                  </a:cubicBezTo>
                  <a:cubicBezTo>
                    <a:pt x="1" y="152"/>
                    <a:pt x="1" y="152"/>
                    <a:pt x="1" y="152"/>
                  </a:cubicBezTo>
                  <a:cubicBezTo>
                    <a:pt x="0" y="149"/>
                    <a:pt x="1" y="145"/>
                    <a:pt x="4" y="144"/>
                  </a:cubicBezTo>
                  <a:cubicBezTo>
                    <a:pt x="8" y="143"/>
                    <a:pt x="11" y="144"/>
                    <a:pt x="12" y="147"/>
                  </a:cubicBezTo>
                  <a:cubicBezTo>
                    <a:pt x="48" y="230"/>
                    <a:pt x="48" y="230"/>
                    <a:pt x="48" y="230"/>
                  </a:cubicBezTo>
                  <a:cubicBezTo>
                    <a:pt x="374" y="90"/>
                    <a:pt x="374" y="90"/>
                    <a:pt x="374" y="90"/>
                  </a:cubicBezTo>
                  <a:cubicBezTo>
                    <a:pt x="339" y="9"/>
                    <a:pt x="339" y="9"/>
                    <a:pt x="339" y="9"/>
                  </a:cubicBezTo>
                  <a:cubicBezTo>
                    <a:pt x="338" y="6"/>
                    <a:pt x="339" y="3"/>
                    <a:pt x="342" y="2"/>
                  </a:cubicBezTo>
                  <a:cubicBezTo>
                    <a:pt x="345" y="0"/>
                    <a:pt x="349" y="2"/>
                    <a:pt x="350" y="5"/>
                  </a:cubicBezTo>
                  <a:cubicBezTo>
                    <a:pt x="387" y="91"/>
                    <a:pt x="387" y="91"/>
                    <a:pt x="387" y="91"/>
                  </a:cubicBezTo>
                  <a:cubicBezTo>
                    <a:pt x="388" y="92"/>
                    <a:pt x="388" y="94"/>
                    <a:pt x="387" y="95"/>
                  </a:cubicBezTo>
                  <a:cubicBezTo>
                    <a:pt x="387" y="97"/>
                    <a:pt x="386" y="98"/>
                    <a:pt x="384" y="99"/>
                  </a:cubicBezTo>
                  <a:cubicBezTo>
                    <a:pt x="47" y="243"/>
                    <a:pt x="47" y="243"/>
                    <a:pt x="47" y="243"/>
                  </a:cubicBezTo>
                  <a:cubicBezTo>
                    <a:pt x="46" y="244"/>
                    <a:pt x="46" y="244"/>
                    <a:pt x="45" y="24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88" name="Freeform 7247">
              <a:extLst>
                <a:ext uri="{FF2B5EF4-FFF2-40B4-BE49-F238E27FC236}">
                  <a16:creationId xmlns:a16="http://schemas.microsoft.com/office/drawing/2014/main" id="{27E0F7DA-20E2-4F17-BB88-5E025EBE48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80238" y="4881563"/>
              <a:ext cx="320675" cy="184150"/>
            </a:xfrm>
            <a:custGeom>
              <a:avLst/>
              <a:gdLst>
                <a:gd name="T0" fmla="*/ 76 w 393"/>
                <a:gd name="T1" fmla="*/ 225 h 225"/>
                <a:gd name="T2" fmla="*/ 6 w 393"/>
                <a:gd name="T3" fmla="*/ 179 h 225"/>
                <a:gd name="T4" fmla="*/ 1 w 393"/>
                <a:gd name="T5" fmla="*/ 168 h 225"/>
                <a:gd name="T6" fmla="*/ 4 w 393"/>
                <a:gd name="T7" fmla="*/ 160 h 225"/>
                <a:gd name="T8" fmla="*/ 372 w 393"/>
                <a:gd name="T9" fmla="*/ 2 h 225"/>
                <a:gd name="T10" fmla="*/ 380 w 393"/>
                <a:gd name="T11" fmla="*/ 5 h 225"/>
                <a:gd name="T12" fmla="*/ 385 w 393"/>
                <a:gd name="T13" fmla="*/ 16 h 225"/>
                <a:gd name="T14" fmla="*/ 385 w 393"/>
                <a:gd name="T15" fmla="*/ 75 h 225"/>
                <a:gd name="T16" fmla="*/ 345 w 393"/>
                <a:gd name="T17" fmla="*/ 117 h 225"/>
                <a:gd name="T18" fmla="*/ 106 w 393"/>
                <a:gd name="T19" fmla="*/ 219 h 225"/>
                <a:gd name="T20" fmla="*/ 76 w 393"/>
                <a:gd name="T21" fmla="*/ 225 h 225"/>
                <a:gd name="T22" fmla="*/ 14 w 393"/>
                <a:gd name="T23" fmla="*/ 168 h 225"/>
                <a:gd name="T24" fmla="*/ 17 w 393"/>
                <a:gd name="T25" fmla="*/ 174 h 225"/>
                <a:gd name="T26" fmla="*/ 102 w 393"/>
                <a:gd name="T27" fmla="*/ 208 h 225"/>
                <a:gd name="T28" fmla="*/ 340 w 393"/>
                <a:gd name="T29" fmla="*/ 106 h 225"/>
                <a:gd name="T30" fmla="*/ 340 w 393"/>
                <a:gd name="T31" fmla="*/ 106 h 225"/>
                <a:gd name="T32" fmla="*/ 374 w 393"/>
                <a:gd name="T33" fmla="*/ 70 h 225"/>
                <a:gd name="T34" fmla="*/ 374 w 393"/>
                <a:gd name="T35" fmla="*/ 21 h 225"/>
                <a:gd name="T36" fmla="*/ 371 w 393"/>
                <a:gd name="T37" fmla="*/ 15 h 225"/>
                <a:gd name="T38" fmla="*/ 14 w 393"/>
                <a:gd name="T39" fmla="*/ 16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3" h="225">
                  <a:moveTo>
                    <a:pt x="76" y="225"/>
                  </a:moveTo>
                  <a:cubicBezTo>
                    <a:pt x="47" y="225"/>
                    <a:pt x="18" y="208"/>
                    <a:pt x="6" y="179"/>
                  </a:cubicBezTo>
                  <a:cubicBezTo>
                    <a:pt x="1" y="168"/>
                    <a:pt x="1" y="168"/>
                    <a:pt x="1" y="168"/>
                  </a:cubicBezTo>
                  <a:cubicBezTo>
                    <a:pt x="0" y="165"/>
                    <a:pt x="1" y="161"/>
                    <a:pt x="4" y="160"/>
                  </a:cubicBezTo>
                  <a:cubicBezTo>
                    <a:pt x="372" y="2"/>
                    <a:pt x="372" y="2"/>
                    <a:pt x="372" y="2"/>
                  </a:cubicBezTo>
                  <a:cubicBezTo>
                    <a:pt x="375" y="0"/>
                    <a:pt x="379" y="2"/>
                    <a:pt x="380" y="5"/>
                  </a:cubicBezTo>
                  <a:cubicBezTo>
                    <a:pt x="385" y="16"/>
                    <a:pt x="385" y="16"/>
                    <a:pt x="385" y="16"/>
                  </a:cubicBezTo>
                  <a:cubicBezTo>
                    <a:pt x="393" y="35"/>
                    <a:pt x="393" y="56"/>
                    <a:pt x="385" y="75"/>
                  </a:cubicBezTo>
                  <a:cubicBezTo>
                    <a:pt x="378" y="94"/>
                    <a:pt x="363" y="109"/>
                    <a:pt x="345" y="117"/>
                  </a:cubicBezTo>
                  <a:cubicBezTo>
                    <a:pt x="106" y="219"/>
                    <a:pt x="106" y="219"/>
                    <a:pt x="106" y="219"/>
                  </a:cubicBezTo>
                  <a:cubicBezTo>
                    <a:pt x="96" y="223"/>
                    <a:pt x="86" y="225"/>
                    <a:pt x="76" y="225"/>
                  </a:cubicBezTo>
                  <a:close/>
                  <a:moveTo>
                    <a:pt x="14" y="168"/>
                  </a:moveTo>
                  <a:cubicBezTo>
                    <a:pt x="17" y="174"/>
                    <a:pt x="17" y="174"/>
                    <a:pt x="17" y="174"/>
                  </a:cubicBezTo>
                  <a:cubicBezTo>
                    <a:pt x="31" y="207"/>
                    <a:pt x="69" y="222"/>
                    <a:pt x="102" y="208"/>
                  </a:cubicBezTo>
                  <a:cubicBezTo>
                    <a:pt x="340" y="106"/>
                    <a:pt x="340" y="106"/>
                    <a:pt x="340" y="106"/>
                  </a:cubicBezTo>
                  <a:cubicBezTo>
                    <a:pt x="340" y="106"/>
                    <a:pt x="340" y="106"/>
                    <a:pt x="340" y="106"/>
                  </a:cubicBezTo>
                  <a:cubicBezTo>
                    <a:pt x="356" y="99"/>
                    <a:pt x="368" y="86"/>
                    <a:pt x="374" y="70"/>
                  </a:cubicBezTo>
                  <a:cubicBezTo>
                    <a:pt x="381" y="54"/>
                    <a:pt x="381" y="37"/>
                    <a:pt x="374" y="21"/>
                  </a:cubicBezTo>
                  <a:cubicBezTo>
                    <a:pt x="371" y="15"/>
                    <a:pt x="371" y="15"/>
                    <a:pt x="371" y="15"/>
                  </a:cubicBezTo>
                  <a:lnTo>
                    <a:pt x="14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89" name="Freeform 7249">
              <a:extLst>
                <a:ext uri="{FF2B5EF4-FFF2-40B4-BE49-F238E27FC236}">
                  <a16:creationId xmlns:a16="http://schemas.microsoft.com/office/drawing/2014/main" id="{DC3AEC22-2DD6-425A-9D09-429784708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4838" y="5035551"/>
              <a:ext cx="52388" cy="87313"/>
            </a:xfrm>
            <a:custGeom>
              <a:avLst/>
              <a:gdLst>
                <a:gd name="T0" fmla="*/ 27 w 63"/>
                <a:gd name="T1" fmla="*/ 106 h 106"/>
                <a:gd name="T2" fmla="*/ 21 w 63"/>
                <a:gd name="T3" fmla="*/ 102 h 106"/>
                <a:gd name="T4" fmla="*/ 0 w 63"/>
                <a:gd name="T5" fmla="*/ 53 h 106"/>
                <a:gd name="T6" fmla="*/ 0 w 63"/>
                <a:gd name="T7" fmla="*/ 49 h 106"/>
                <a:gd name="T8" fmla="*/ 3 w 63"/>
                <a:gd name="T9" fmla="*/ 45 h 106"/>
                <a:gd name="T10" fmla="*/ 23 w 63"/>
                <a:gd name="T11" fmla="*/ 37 h 106"/>
                <a:gd name="T12" fmla="*/ 17 w 63"/>
                <a:gd name="T13" fmla="*/ 23 h 106"/>
                <a:gd name="T14" fmla="*/ 17 w 63"/>
                <a:gd name="T15" fmla="*/ 19 h 106"/>
                <a:gd name="T16" fmla="*/ 20 w 63"/>
                <a:gd name="T17" fmla="*/ 15 h 106"/>
                <a:gd name="T18" fmla="*/ 54 w 63"/>
                <a:gd name="T19" fmla="*/ 1 h 106"/>
                <a:gd name="T20" fmla="*/ 62 w 63"/>
                <a:gd name="T21" fmla="*/ 4 h 106"/>
                <a:gd name="T22" fmla="*/ 59 w 63"/>
                <a:gd name="T23" fmla="*/ 12 h 106"/>
                <a:gd name="T24" fmla="*/ 30 w 63"/>
                <a:gd name="T25" fmla="*/ 24 h 106"/>
                <a:gd name="T26" fmla="*/ 36 w 63"/>
                <a:gd name="T27" fmla="*/ 38 h 106"/>
                <a:gd name="T28" fmla="*/ 36 w 63"/>
                <a:gd name="T29" fmla="*/ 38 h 106"/>
                <a:gd name="T30" fmla="*/ 40 w 63"/>
                <a:gd name="T31" fmla="*/ 47 h 106"/>
                <a:gd name="T32" fmla="*/ 37 w 63"/>
                <a:gd name="T33" fmla="*/ 55 h 106"/>
                <a:gd name="T34" fmla="*/ 29 w 63"/>
                <a:gd name="T35" fmla="*/ 52 h 106"/>
                <a:gd name="T36" fmla="*/ 28 w 63"/>
                <a:gd name="T37" fmla="*/ 48 h 106"/>
                <a:gd name="T38" fmla="*/ 14 w 63"/>
                <a:gd name="T39" fmla="*/ 54 h 106"/>
                <a:gd name="T40" fmla="*/ 30 w 63"/>
                <a:gd name="T41" fmla="*/ 92 h 106"/>
                <a:gd name="T42" fmla="*/ 44 w 63"/>
                <a:gd name="T43" fmla="*/ 86 h 106"/>
                <a:gd name="T44" fmla="*/ 41 w 63"/>
                <a:gd name="T45" fmla="*/ 80 h 106"/>
                <a:gd name="T46" fmla="*/ 44 w 63"/>
                <a:gd name="T47" fmla="*/ 72 h 106"/>
                <a:gd name="T48" fmla="*/ 52 w 63"/>
                <a:gd name="T49" fmla="*/ 75 h 106"/>
                <a:gd name="T50" fmla="*/ 57 w 63"/>
                <a:gd name="T51" fmla="*/ 87 h 106"/>
                <a:gd name="T52" fmla="*/ 54 w 63"/>
                <a:gd name="T53" fmla="*/ 95 h 106"/>
                <a:gd name="T54" fmla="*/ 29 w 63"/>
                <a:gd name="T55" fmla="*/ 106 h 106"/>
                <a:gd name="T56" fmla="*/ 27 w 63"/>
                <a:gd name="T57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3" h="106">
                  <a:moveTo>
                    <a:pt x="27" y="106"/>
                  </a:moveTo>
                  <a:cubicBezTo>
                    <a:pt x="24" y="106"/>
                    <a:pt x="22" y="105"/>
                    <a:pt x="21" y="102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0" y="52"/>
                    <a:pt x="0" y="50"/>
                    <a:pt x="0" y="49"/>
                  </a:cubicBezTo>
                  <a:cubicBezTo>
                    <a:pt x="1" y="47"/>
                    <a:pt x="2" y="46"/>
                    <a:pt x="3" y="45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2"/>
                    <a:pt x="16" y="20"/>
                    <a:pt x="17" y="19"/>
                  </a:cubicBezTo>
                  <a:cubicBezTo>
                    <a:pt x="17" y="17"/>
                    <a:pt x="19" y="16"/>
                    <a:pt x="20" y="15"/>
                  </a:cubicBezTo>
                  <a:cubicBezTo>
                    <a:pt x="54" y="1"/>
                    <a:pt x="54" y="1"/>
                    <a:pt x="54" y="1"/>
                  </a:cubicBezTo>
                  <a:cubicBezTo>
                    <a:pt x="57" y="0"/>
                    <a:pt x="61" y="1"/>
                    <a:pt x="62" y="4"/>
                  </a:cubicBezTo>
                  <a:cubicBezTo>
                    <a:pt x="63" y="7"/>
                    <a:pt x="62" y="11"/>
                    <a:pt x="59" y="12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36" y="38"/>
                    <a:pt x="36" y="38"/>
                    <a:pt x="36" y="38"/>
                  </a:cubicBezTo>
                  <a:cubicBezTo>
                    <a:pt x="40" y="47"/>
                    <a:pt x="40" y="47"/>
                    <a:pt x="40" y="47"/>
                  </a:cubicBezTo>
                  <a:cubicBezTo>
                    <a:pt x="41" y="50"/>
                    <a:pt x="40" y="54"/>
                    <a:pt x="37" y="55"/>
                  </a:cubicBezTo>
                  <a:cubicBezTo>
                    <a:pt x="34" y="56"/>
                    <a:pt x="30" y="55"/>
                    <a:pt x="29" y="52"/>
                  </a:cubicBezTo>
                  <a:cubicBezTo>
                    <a:pt x="28" y="48"/>
                    <a:pt x="28" y="48"/>
                    <a:pt x="28" y="48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30" y="92"/>
                    <a:pt x="30" y="92"/>
                    <a:pt x="30" y="92"/>
                  </a:cubicBezTo>
                  <a:cubicBezTo>
                    <a:pt x="44" y="86"/>
                    <a:pt x="44" y="86"/>
                    <a:pt x="44" y="86"/>
                  </a:cubicBezTo>
                  <a:cubicBezTo>
                    <a:pt x="41" y="80"/>
                    <a:pt x="41" y="80"/>
                    <a:pt x="41" y="80"/>
                  </a:cubicBezTo>
                  <a:cubicBezTo>
                    <a:pt x="40" y="77"/>
                    <a:pt x="41" y="73"/>
                    <a:pt x="44" y="72"/>
                  </a:cubicBezTo>
                  <a:cubicBezTo>
                    <a:pt x="47" y="71"/>
                    <a:pt x="51" y="72"/>
                    <a:pt x="52" y="75"/>
                  </a:cubicBezTo>
                  <a:cubicBezTo>
                    <a:pt x="57" y="87"/>
                    <a:pt x="57" y="87"/>
                    <a:pt x="57" y="87"/>
                  </a:cubicBezTo>
                  <a:cubicBezTo>
                    <a:pt x="59" y="90"/>
                    <a:pt x="57" y="94"/>
                    <a:pt x="54" y="95"/>
                  </a:cubicBezTo>
                  <a:cubicBezTo>
                    <a:pt x="29" y="106"/>
                    <a:pt x="29" y="106"/>
                    <a:pt x="29" y="106"/>
                  </a:cubicBezTo>
                  <a:cubicBezTo>
                    <a:pt x="28" y="106"/>
                    <a:pt x="28" y="106"/>
                    <a:pt x="27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90" name="Freeform 7250">
              <a:extLst>
                <a:ext uri="{FF2B5EF4-FFF2-40B4-BE49-F238E27FC236}">
                  <a16:creationId xmlns:a16="http://schemas.microsoft.com/office/drawing/2014/main" id="{63D73145-6A3B-41B5-BAFB-63AE8D8C7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1351" y="5046663"/>
              <a:ext cx="53975" cy="82550"/>
            </a:xfrm>
            <a:custGeom>
              <a:avLst/>
              <a:gdLst>
                <a:gd name="T0" fmla="*/ 15 w 65"/>
                <a:gd name="T1" fmla="*/ 101 h 101"/>
                <a:gd name="T2" fmla="*/ 9 w 65"/>
                <a:gd name="T3" fmla="*/ 98 h 101"/>
                <a:gd name="T4" fmla="*/ 1 w 65"/>
                <a:gd name="T5" fmla="*/ 78 h 101"/>
                <a:gd name="T6" fmla="*/ 4 w 65"/>
                <a:gd name="T7" fmla="*/ 70 h 101"/>
                <a:gd name="T8" fmla="*/ 12 w 65"/>
                <a:gd name="T9" fmla="*/ 73 h 101"/>
                <a:gd name="T10" fmla="*/ 18 w 65"/>
                <a:gd name="T11" fmla="*/ 88 h 101"/>
                <a:gd name="T12" fmla="*/ 51 w 65"/>
                <a:gd name="T13" fmla="*/ 73 h 101"/>
                <a:gd name="T14" fmla="*/ 24 w 65"/>
                <a:gd name="T15" fmla="*/ 9 h 101"/>
                <a:gd name="T16" fmla="*/ 27 w 65"/>
                <a:gd name="T17" fmla="*/ 1 h 101"/>
                <a:gd name="T18" fmla="*/ 35 w 65"/>
                <a:gd name="T19" fmla="*/ 4 h 101"/>
                <a:gd name="T20" fmla="*/ 65 w 65"/>
                <a:gd name="T21" fmla="*/ 74 h 101"/>
                <a:gd name="T22" fmla="*/ 65 w 65"/>
                <a:gd name="T23" fmla="*/ 79 h 101"/>
                <a:gd name="T24" fmla="*/ 62 w 65"/>
                <a:gd name="T25" fmla="*/ 82 h 101"/>
                <a:gd name="T26" fmla="*/ 17 w 65"/>
                <a:gd name="T27" fmla="*/ 101 h 101"/>
                <a:gd name="T28" fmla="*/ 15 w 65"/>
                <a:gd name="T2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5" h="101">
                  <a:moveTo>
                    <a:pt x="15" y="101"/>
                  </a:moveTo>
                  <a:cubicBezTo>
                    <a:pt x="13" y="101"/>
                    <a:pt x="10" y="100"/>
                    <a:pt x="9" y="98"/>
                  </a:cubicBezTo>
                  <a:cubicBezTo>
                    <a:pt x="1" y="78"/>
                    <a:pt x="1" y="78"/>
                    <a:pt x="1" y="78"/>
                  </a:cubicBezTo>
                  <a:cubicBezTo>
                    <a:pt x="0" y="75"/>
                    <a:pt x="1" y="71"/>
                    <a:pt x="4" y="70"/>
                  </a:cubicBezTo>
                  <a:cubicBezTo>
                    <a:pt x="7" y="68"/>
                    <a:pt x="11" y="70"/>
                    <a:pt x="12" y="73"/>
                  </a:cubicBezTo>
                  <a:cubicBezTo>
                    <a:pt x="18" y="88"/>
                    <a:pt x="18" y="88"/>
                    <a:pt x="18" y="88"/>
                  </a:cubicBezTo>
                  <a:cubicBezTo>
                    <a:pt x="51" y="73"/>
                    <a:pt x="51" y="73"/>
                    <a:pt x="51" y="73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3" y="6"/>
                    <a:pt x="24" y="3"/>
                    <a:pt x="27" y="1"/>
                  </a:cubicBezTo>
                  <a:cubicBezTo>
                    <a:pt x="30" y="0"/>
                    <a:pt x="34" y="1"/>
                    <a:pt x="35" y="4"/>
                  </a:cubicBezTo>
                  <a:cubicBezTo>
                    <a:pt x="65" y="74"/>
                    <a:pt x="65" y="74"/>
                    <a:pt x="65" y="74"/>
                  </a:cubicBezTo>
                  <a:cubicBezTo>
                    <a:pt x="65" y="75"/>
                    <a:pt x="65" y="77"/>
                    <a:pt x="65" y="79"/>
                  </a:cubicBezTo>
                  <a:cubicBezTo>
                    <a:pt x="64" y="80"/>
                    <a:pt x="63" y="81"/>
                    <a:pt x="62" y="82"/>
                  </a:cubicBezTo>
                  <a:cubicBezTo>
                    <a:pt x="17" y="101"/>
                    <a:pt x="17" y="101"/>
                    <a:pt x="17" y="101"/>
                  </a:cubicBezTo>
                  <a:cubicBezTo>
                    <a:pt x="17" y="101"/>
                    <a:pt x="16" y="101"/>
                    <a:pt x="1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91" name="Freeform 7251">
              <a:extLst>
                <a:ext uri="{FF2B5EF4-FFF2-40B4-BE49-F238E27FC236}">
                  <a16:creationId xmlns:a16="http://schemas.microsoft.com/office/drawing/2014/main" id="{44B1F2A8-1F16-4C53-B2F4-01E137740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4376" y="4937126"/>
              <a:ext cx="161925" cy="74613"/>
            </a:xfrm>
            <a:custGeom>
              <a:avLst/>
              <a:gdLst>
                <a:gd name="T0" fmla="*/ 7 w 198"/>
                <a:gd name="T1" fmla="*/ 92 h 92"/>
                <a:gd name="T2" fmla="*/ 2 w 198"/>
                <a:gd name="T3" fmla="*/ 88 h 92"/>
                <a:gd name="T4" fmla="*/ 5 w 198"/>
                <a:gd name="T5" fmla="*/ 81 h 92"/>
                <a:gd name="T6" fmla="*/ 189 w 198"/>
                <a:gd name="T7" fmla="*/ 2 h 92"/>
                <a:gd name="T8" fmla="*/ 197 w 198"/>
                <a:gd name="T9" fmla="*/ 5 h 92"/>
                <a:gd name="T10" fmla="*/ 194 w 198"/>
                <a:gd name="T11" fmla="*/ 13 h 92"/>
                <a:gd name="T12" fmla="*/ 10 w 198"/>
                <a:gd name="T13" fmla="*/ 92 h 92"/>
                <a:gd name="T14" fmla="*/ 7 w 198"/>
                <a:gd name="T15" fmla="*/ 92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8" h="92">
                  <a:moveTo>
                    <a:pt x="7" y="92"/>
                  </a:moveTo>
                  <a:cubicBezTo>
                    <a:pt x="5" y="92"/>
                    <a:pt x="3" y="91"/>
                    <a:pt x="2" y="88"/>
                  </a:cubicBezTo>
                  <a:cubicBezTo>
                    <a:pt x="0" y="85"/>
                    <a:pt x="2" y="82"/>
                    <a:pt x="5" y="81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2" y="0"/>
                    <a:pt x="195" y="2"/>
                    <a:pt x="197" y="5"/>
                  </a:cubicBezTo>
                  <a:cubicBezTo>
                    <a:pt x="198" y="8"/>
                    <a:pt x="197" y="11"/>
                    <a:pt x="194" y="13"/>
                  </a:cubicBezTo>
                  <a:cubicBezTo>
                    <a:pt x="10" y="92"/>
                    <a:pt x="10" y="92"/>
                    <a:pt x="10" y="92"/>
                  </a:cubicBezTo>
                  <a:cubicBezTo>
                    <a:pt x="9" y="92"/>
                    <a:pt x="8" y="92"/>
                    <a:pt x="7" y="9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92" name="Freeform 7252">
              <a:extLst>
                <a:ext uri="{FF2B5EF4-FFF2-40B4-BE49-F238E27FC236}">
                  <a16:creationId xmlns:a16="http://schemas.microsoft.com/office/drawing/2014/main" id="{19047EAE-1CDC-4004-A7DA-F4895AF220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5026" y="5140326"/>
              <a:ext cx="71438" cy="69850"/>
            </a:xfrm>
            <a:custGeom>
              <a:avLst/>
              <a:gdLst>
                <a:gd name="T0" fmla="*/ 43 w 86"/>
                <a:gd name="T1" fmla="*/ 86 h 86"/>
                <a:gd name="T2" fmla="*/ 0 w 86"/>
                <a:gd name="T3" fmla="*/ 43 h 86"/>
                <a:gd name="T4" fmla="*/ 43 w 86"/>
                <a:gd name="T5" fmla="*/ 0 h 86"/>
                <a:gd name="T6" fmla="*/ 86 w 86"/>
                <a:gd name="T7" fmla="*/ 43 h 86"/>
                <a:gd name="T8" fmla="*/ 43 w 86"/>
                <a:gd name="T9" fmla="*/ 86 h 86"/>
                <a:gd name="T10" fmla="*/ 43 w 86"/>
                <a:gd name="T11" fmla="*/ 12 h 86"/>
                <a:gd name="T12" fmla="*/ 12 w 86"/>
                <a:gd name="T13" fmla="*/ 43 h 86"/>
                <a:gd name="T14" fmla="*/ 43 w 86"/>
                <a:gd name="T15" fmla="*/ 74 h 86"/>
                <a:gd name="T16" fmla="*/ 74 w 86"/>
                <a:gd name="T17" fmla="*/ 43 h 86"/>
                <a:gd name="T18" fmla="*/ 43 w 86"/>
                <a:gd name="T19" fmla="*/ 1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6" h="86">
                  <a:moveTo>
                    <a:pt x="43" y="86"/>
                  </a:moveTo>
                  <a:cubicBezTo>
                    <a:pt x="19" y="86"/>
                    <a:pt x="0" y="67"/>
                    <a:pt x="0" y="43"/>
                  </a:cubicBezTo>
                  <a:cubicBezTo>
                    <a:pt x="0" y="19"/>
                    <a:pt x="19" y="0"/>
                    <a:pt x="43" y="0"/>
                  </a:cubicBezTo>
                  <a:cubicBezTo>
                    <a:pt x="67" y="0"/>
                    <a:pt x="86" y="19"/>
                    <a:pt x="86" y="43"/>
                  </a:cubicBezTo>
                  <a:cubicBezTo>
                    <a:pt x="86" y="67"/>
                    <a:pt x="67" y="86"/>
                    <a:pt x="43" y="86"/>
                  </a:cubicBezTo>
                  <a:close/>
                  <a:moveTo>
                    <a:pt x="43" y="12"/>
                  </a:moveTo>
                  <a:cubicBezTo>
                    <a:pt x="26" y="12"/>
                    <a:pt x="12" y="26"/>
                    <a:pt x="12" y="43"/>
                  </a:cubicBezTo>
                  <a:cubicBezTo>
                    <a:pt x="12" y="60"/>
                    <a:pt x="26" y="74"/>
                    <a:pt x="43" y="74"/>
                  </a:cubicBezTo>
                  <a:cubicBezTo>
                    <a:pt x="60" y="74"/>
                    <a:pt x="74" y="60"/>
                    <a:pt x="74" y="43"/>
                  </a:cubicBezTo>
                  <a:cubicBezTo>
                    <a:pt x="74" y="26"/>
                    <a:pt x="60" y="12"/>
                    <a:pt x="4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93" name="Freeform 7253">
              <a:extLst>
                <a:ext uri="{FF2B5EF4-FFF2-40B4-BE49-F238E27FC236}">
                  <a16:creationId xmlns:a16="http://schemas.microsoft.com/office/drawing/2014/main" id="{E4676F8B-1D31-4F18-BE2A-3F327EF9C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4401" y="5156201"/>
              <a:ext cx="93663" cy="39688"/>
            </a:xfrm>
            <a:custGeom>
              <a:avLst/>
              <a:gdLst>
                <a:gd name="T0" fmla="*/ 108 w 114"/>
                <a:gd name="T1" fmla="*/ 49 h 49"/>
                <a:gd name="T2" fmla="*/ 6 w 114"/>
                <a:gd name="T3" fmla="*/ 49 h 49"/>
                <a:gd name="T4" fmla="*/ 0 w 114"/>
                <a:gd name="T5" fmla="*/ 43 h 49"/>
                <a:gd name="T6" fmla="*/ 6 w 114"/>
                <a:gd name="T7" fmla="*/ 37 h 49"/>
                <a:gd name="T8" fmla="*/ 102 w 114"/>
                <a:gd name="T9" fmla="*/ 37 h 49"/>
                <a:gd name="T10" fmla="*/ 102 w 114"/>
                <a:gd name="T11" fmla="*/ 12 h 49"/>
                <a:gd name="T12" fmla="*/ 6 w 114"/>
                <a:gd name="T13" fmla="*/ 12 h 49"/>
                <a:gd name="T14" fmla="*/ 0 w 114"/>
                <a:gd name="T15" fmla="*/ 6 h 49"/>
                <a:gd name="T16" fmla="*/ 6 w 114"/>
                <a:gd name="T17" fmla="*/ 0 h 49"/>
                <a:gd name="T18" fmla="*/ 108 w 114"/>
                <a:gd name="T19" fmla="*/ 0 h 49"/>
                <a:gd name="T20" fmla="*/ 114 w 114"/>
                <a:gd name="T21" fmla="*/ 6 h 49"/>
                <a:gd name="T22" fmla="*/ 114 w 114"/>
                <a:gd name="T23" fmla="*/ 43 h 49"/>
                <a:gd name="T24" fmla="*/ 108 w 114"/>
                <a:gd name="T25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4" h="49">
                  <a:moveTo>
                    <a:pt x="108" y="49"/>
                  </a:moveTo>
                  <a:cubicBezTo>
                    <a:pt x="6" y="49"/>
                    <a:pt x="6" y="49"/>
                    <a:pt x="6" y="49"/>
                  </a:cubicBezTo>
                  <a:cubicBezTo>
                    <a:pt x="3" y="49"/>
                    <a:pt x="0" y="46"/>
                    <a:pt x="0" y="43"/>
                  </a:cubicBezTo>
                  <a:cubicBezTo>
                    <a:pt x="0" y="39"/>
                    <a:pt x="3" y="37"/>
                    <a:pt x="6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11" y="0"/>
                    <a:pt x="114" y="2"/>
                    <a:pt x="114" y="6"/>
                  </a:cubicBezTo>
                  <a:cubicBezTo>
                    <a:pt x="114" y="43"/>
                    <a:pt x="114" y="43"/>
                    <a:pt x="114" y="43"/>
                  </a:cubicBezTo>
                  <a:cubicBezTo>
                    <a:pt x="114" y="46"/>
                    <a:pt x="111" y="49"/>
                    <a:pt x="108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94" name="Freeform 7254">
              <a:extLst>
                <a:ext uri="{FF2B5EF4-FFF2-40B4-BE49-F238E27FC236}">
                  <a16:creationId xmlns:a16="http://schemas.microsoft.com/office/drawing/2014/main" id="{76488FCA-2113-4841-9962-AF5F316D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626" y="5089526"/>
              <a:ext cx="31750" cy="53975"/>
            </a:xfrm>
            <a:custGeom>
              <a:avLst/>
              <a:gdLst>
                <a:gd name="T0" fmla="*/ 32 w 39"/>
                <a:gd name="T1" fmla="*/ 67 h 67"/>
                <a:gd name="T2" fmla="*/ 27 w 39"/>
                <a:gd name="T3" fmla="*/ 63 h 67"/>
                <a:gd name="T4" fmla="*/ 1 w 39"/>
                <a:gd name="T5" fmla="*/ 9 h 67"/>
                <a:gd name="T6" fmla="*/ 4 w 39"/>
                <a:gd name="T7" fmla="*/ 1 h 67"/>
                <a:gd name="T8" fmla="*/ 12 w 39"/>
                <a:gd name="T9" fmla="*/ 4 h 67"/>
                <a:gd name="T10" fmla="*/ 37 w 39"/>
                <a:gd name="T11" fmla="*/ 58 h 67"/>
                <a:gd name="T12" fmla="*/ 35 w 39"/>
                <a:gd name="T13" fmla="*/ 66 h 67"/>
                <a:gd name="T14" fmla="*/ 32 w 39"/>
                <a:gd name="T1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">
                  <a:moveTo>
                    <a:pt x="32" y="67"/>
                  </a:moveTo>
                  <a:cubicBezTo>
                    <a:pt x="30" y="67"/>
                    <a:pt x="28" y="65"/>
                    <a:pt x="27" y="63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6"/>
                    <a:pt x="1" y="3"/>
                    <a:pt x="4" y="1"/>
                  </a:cubicBezTo>
                  <a:cubicBezTo>
                    <a:pt x="7" y="0"/>
                    <a:pt x="11" y="1"/>
                    <a:pt x="12" y="4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9" y="61"/>
                    <a:pt x="38" y="65"/>
                    <a:pt x="35" y="66"/>
                  </a:cubicBezTo>
                  <a:cubicBezTo>
                    <a:pt x="34" y="66"/>
                    <a:pt x="33" y="67"/>
                    <a:pt x="32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95" name="Freeform 7255">
              <a:extLst>
                <a:ext uri="{FF2B5EF4-FFF2-40B4-BE49-F238E27FC236}">
                  <a16:creationId xmlns:a16="http://schemas.microsoft.com/office/drawing/2014/main" id="{61189274-8BE5-41AA-A56B-57F19ACD7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8201" y="5075238"/>
              <a:ext cx="30163" cy="55563"/>
            </a:xfrm>
            <a:custGeom>
              <a:avLst/>
              <a:gdLst>
                <a:gd name="T0" fmla="*/ 32 w 38"/>
                <a:gd name="T1" fmla="*/ 67 h 67"/>
                <a:gd name="T2" fmla="*/ 26 w 38"/>
                <a:gd name="T3" fmla="*/ 63 h 67"/>
                <a:gd name="T4" fmla="*/ 1 w 38"/>
                <a:gd name="T5" fmla="*/ 10 h 67"/>
                <a:gd name="T6" fmla="*/ 4 w 38"/>
                <a:gd name="T7" fmla="*/ 2 h 67"/>
                <a:gd name="T8" fmla="*/ 12 w 38"/>
                <a:gd name="T9" fmla="*/ 5 h 67"/>
                <a:gd name="T10" fmla="*/ 37 w 38"/>
                <a:gd name="T11" fmla="*/ 58 h 67"/>
                <a:gd name="T12" fmla="*/ 34 w 38"/>
                <a:gd name="T13" fmla="*/ 66 h 67"/>
                <a:gd name="T14" fmla="*/ 32 w 38"/>
                <a:gd name="T15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67">
                  <a:moveTo>
                    <a:pt x="32" y="67"/>
                  </a:moveTo>
                  <a:cubicBezTo>
                    <a:pt x="29" y="67"/>
                    <a:pt x="27" y="66"/>
                    <a:pt x="26" y="63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7"/>
                    <a:pt x="1" y="3"/>
                    <a:pt x="4" y="2"/>
                  </a:cubicBezTo>
                  <a:cubicBezTo>
                    <a:pt x="7" y="0"/>
                    <a:pt x="10" y="2"/>
                    <a:pt x="12" y="5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8" y="61"/>
                    <a:pt x="37" y="65"/>
                    <a:pt x="34" y="66"/>
                  </a:cubicBezTo>
                  <a:cubicBezTo>
                    <a:pt x="33" y="67"/>
                    <a:pt x="32" y="67"/>
                    <a:pt x="32" y="6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96" name="Freeform 7256">
              <a:extLst>
                <a:ext uri="{FF2B5EF4-FFF2-40B4-BE49-F238E27FC236}">
                  <a16:creationId xmlns:a16="http://schemas.microsoft.com/office/drawing/2014/main" id="{6C2818B5-DADD-4892-8DC9-6E795D608F1F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8538" y="5124451"/>
              <a:ext cx="38100" cy="103188"/>
            </a:xfrm>
            <a:custGeom>
              <a:avLst/>
              <a:gdLst>
                <a:gd name="T0" fmla="*/ 41 w 47"/>
                <a:gd name="T1" fmla="*/ 126 h 126"/>
                <a:gd name="T2" fmla="*/ 6 w 47"/>
                <a:gd name="T3" fmla="*/ 126 h 126"/>
                <a:gd name="T4" fmla="*/ 0 w 47"/>
                <a:gd name="T5" fmla="*/ 120 h 126"/>
                <a:gd name="T6" fmla="*/ 0 w 47"/>
                <a:gd name="T7" fmla="*/ 6 h 126"/>
                <a:gd name="T8" fmla="*/ 6 w 47"/>
                <a:gd name="T9" fmla="*/ 0 h 126"/>
                <a:gd name="T10" fmla="*/ 41 w 47"/>
                <a:gd name="T11" fmla="*/ 0 h 126"/>
                <a:gd name="T12" fmla="*/ 47 w 47"/>
                <a:gd name="T13" fmla="*/ 6 h 126"/>
                <a:gd name="T14" fmla="*/ 41 w 47"/>
                <a:gd name="T15" fmla="*/ 12 h 126"/>
                <a:gd name="T16" fmla="*/ 12 w 47"/>
                <a:gd name="T17" fmla="*/ 12 h 126"/>
                <a:gd name="T18" fmla="*/ 12 w 47"/>
                <a:gd name="T19" fmla="*/ 114 h 126"/>
                <a:gd name="T20" fmla="*/ 41 w 47"/>
                <a:gd name="T21" fmla="*/ 114 h 126"/>
                <a:gd name="T22" fmla="*/ 47 w 47"/>
                <a:gd name="T23" fmla="*/ 120 h 126"/>
                <a:gd name="T24" fmla="*/ 41 w 47"/>
                <a:gd name="T25" fmla="*/ 126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126">
                  <a:moveTo>
                    <a:pt x="41" y="126"/>
                  </a:moveTo>
                  <a:cubicBezTo>
                    <a:pt x="6" y="126"/>
                    <a:pt x="6" y="126"/>
                    <a:pt x="6" y="126"/>
                  </a:cubicBezTo>
                  <a:cubicBezTo>
                    <a:pt x="2" y="126"/>
                    <a:pt x="0" y="124"/>
                    <a:pt x="0" y="12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41" y="0"/>
                    <a:pt x="41" y="0"/>
                    <a:pt x="41" y="0"/>
                  </a:cubicBezTo>
                  <a:cubicBezTo>
                    <a:pt x="44" y="0"/>
                    <a:pt x="47" y="3"/>
                    <a:pt x="47" y="6"/>
                  </a:cubicBezTo>
                  <a:cubicBezTo>
                    <a:pt x="47" y="9"/>
                    <a:pt x="44" y="12"/>
                    <a:pt x="41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4"/>
                    <a:pt x="12" y="114"/>
                    <a:pt x="12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4" y="114"/>
                    <a:pt x="47" y="117"/>
                    <a:pt x="47" y="120"/>
                  </a:cubicBezTo>
                  <a:cubicBezTo>
                    <a:pt x="47" y="124"/>
                    <a:pt x="44" y="126"/>
                    <a:pt x="41" y="1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497" name="Freeform 7257">
              <a:extLst>
                <a:ext uri="{FF2B5EF4-FFF2-40B4-BE49-F238E27FC236}">
                  <a16:creationId xmlns:a16="http://schemas.microsoft.com/office/drawing/2014/main" id="{6085D0F1-F8F7-4EEF-9E04-9D0EE6237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77113" y="5108576"/>
              <a:ext cx="9525" cy="134938"/>
            </a:xfrm>
            <a:custGeom>
              <a:avLst/>
              <a:gdLst>
                <a:gd name="T0" fmla="*/ 6 w 12"/>
                <a:gd name="T1" fmla="*/ 166 h 166"/>
                <a:gd name="T2" fmla="*/ 0 w 12"/>
                <a:gd name="T3" fmla="*/ 160 h 166"/>
                <a:gd name="T4" fmla="*/ 0 w 12"/>
                <a:gd name="T5" fmla="*/ 6 h 166"/>
                <a:gd name="T6" fmla="*/ 6 w 12"/>
                <a:gd name="T7" fmla="*/ 0 h 166"/>
                <a:gd name="T8" fmla="*/ 12 w 12"/>
                <a:gd name="T9" fmla="*/ 6 h 166"/>
                <a:gd name="T10" fmla="*/ 12 w 12"/>
                <a:gd name="T11" fmla="*/ 160 h 166"/>
                <a:gd name="T12" fmla="*/ 6 w 12"/>
                <a:gd name="T13" fmla="*/ 166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66">
                  <a:moveTo>
                    <a:pt x="6" y="166"/>
                  </a:moveTo>
                  <a:cubicBezTo>
                    <a:pt x="3" y="166"/>
                    <a:pt x="0" y="163"/>
                    <a:pt x="0" y="16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9" y="0"/>
                    <a:pt x="12" y="3"/>
                    <a:pt x="12" y="6"/>
                  </a:cubicBezTo>
                  <a:cubicBezTo>
                    <a:pt x="12" y="160"/>
                    <a:pt x="12" y="160"/>
                    <a:pt x="12" y="160"/>
                  </a:cubicBezTo>
                  <a:cubicBezTo>
                    <a:pt x="12" y="163"/>
                    <a:pt x="9" y="166"/>
                    <a:pt x="6" y="16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498" name="Группа 1497">
            <a:extLst>
              <a:ext uri="{FF2B5EF4-FFF2-40B4-BE49-F238E27FC236}">
                <a16:creationId xmlns:a16="http://schemas.microsoft.com/office/drawing/2014/main" id="{C56157FB-5D63-46BE-B601-D0B1EBFBEE5E}"/>
              </a:ext>
            </a:extLst>
          </p:cNvPr>
          <p:cNvGrpSpPr/>
          <p:nvPr/>
        </p:nvGrpSpPr>
        <p:grpSpPr>
          <a:xfrm>
            <a:off x="5653930" y="5827744"/>
            <a:ext cx="404222" cy="290253"/>
            <a:chOff x="4514932" y="2792499"/>
            <a:chExt cx="406490" cy="291881"/>
          </a:xfrm>
        </p:grpSpPr>
        <p:grpSp>
          <p:nvGrpSpPr>
            <p:cNvPr id="1499" name="Группа 1498">
              <a:extLst>
                <a:ext uri="{FF2B5EF4-FFF2-40B4-BE49-F238E27FC236}">
                  <a16:creationId xmlns:a16="http://schemas.microsoft.com/office/drawing/2014/main" id="{E1B2EFFE-7F4A-449B-8AA4-469265EB600A}"/>
                </a:ext>
              </a:extLst>
            </p:cNvPr>
            <p:cNvGrpSpPr/>
            <p:nvPr/>
          </p:nvGrpSpPr>
          <p:grpSpPr>
            <a:xfrm flipH="1">
              <a:off x="4584639" y="2867448"/>
              <a:ext cx="336783" cy="216932"/>
              <a:chOff x="5618174" y="3859907"/>
              <a:chExt cx="446087" cy="287338"/>
            </a:xfrm>
            <a:solidFill>
              <a:srgbClr val="536274"/>
            </a:solidFill>
          </p:grpSpPr>
          <p:sp>
            <p:nvSpPr>
              <p:cNvPr id="1504" name="Freeform 7404">
                <a:extLst>
                  <a:ext uri="{FF2B5EF4-FFF2-40B4-BE49-F238E27FC236}">
                    <a16:creationId xmlns:a16="http://schemas.microsoft.com/office/drawing/2014/main" id="{C7C3B0D7-E0CA-4994-A7AC-D76AE5D8B5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6636" y="4061520"/>
                <a:ext cx="47625" cy="9525"/>
              </a:xfrm>
              <a:custGeom>
                <a:avLst/>
                <a:gdLst>
                  <a:gd name="T0" fmla="*/ 53 w 59"/>
                  <a:gd name="T1" fmla="*/ 12 h 12"/>
                  <a:gd name="T2" fmla="*/ 6 w 59"/>
                  <a:gd name="T3" fmla="*/ 12 h 12"/>
                  <a:gd name="T4" fmla="*/ 0 w 59"/>
                  <a:gd name="T5" fmla="*/ 6 h 12"/>
                  <a:gd name="T6" fmla="*/ 6 w 59"/>
                  <a:gd name="T7" fmla="*/ 0 h 12"/>
                  <a:gd name="T8" fmla="*/ 53 w 59"/>
                  <a:gd name="T9" fmla="*/ 0 h 12"/>
                  <a:gd name="T10" fmla="*/ 59 w 59"/>
                  <a:gd name="T11" fmla="*/ 6 h 12"/>
                  <a:gd name="T12" fmla="*/ 53 w 59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2">
                    <a:moveTo>
                      <a:pt x="53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6" y="0"/>
                      <a:pt x="59" y="3"/>
                      <a:pt x="59" y="6"/>
                    </a:cubicBezTo>
                    <a:cubicBezTo>
                      <a:pt x="59" y="10"/>
                      <a:pt x="56" y="12"/>
                      <a:pt x="5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05" name="Freeform 7405">
                <a:extLst>
                  <a:ext uri="{FF2B5EF4-FFF2-40B4-BE49-F238E27FC236}">
                    <a16:creationId xmlns:a16="http://schemas.microsoft.com/office/drawing/2014/main" id="{6FAF5295-F293-4657-998A-11137EA797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16636" y="4120257"/>
                <a:ext cx="47625" cy="9525"/>
              </a:xfrm>
              <a:custGeom>
                <a:avLst/>
                <a:gdLst>
                  <a:gd name="T0" fmla="*/ 53 w 59"/>
                  <a:gd name="T1" fmla="*/ 12 h 12"/>
                  <a:gd name="T2" fmla="*/ 6 w 59"/>
                  <a:gd name="T3" fmla="*/ 12 h 12"/>
                  <a:gd name="T4" fmla="*/ 0 w 59"/>
                  <a:gd name="T5" fmla="*/ 6 h 12"/>
                  <a:gd name="T6" fmla="*/ 6 w 59"/>
                  <a:gd name="T7" fmla="*/ 0 h 12"/>
                  <a:gd name="T8" fmla="*/ 53 w 59"/>
                  <a:gd name="T9" fmla="*/ 0 h 12"/>
                  <a:gd name="T10" fmla="*/ 59 w 59"/>
                  <a:gd name="T11" fmla="*/ 6 h 12"/>
                  <a:gd name="T12" fmla="*/ 53 w 59"/>
                  <a:gd name="T13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12">
                    <a:moveTo>
                      <a:pt x="53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3" y="12"/>
                      <a:pt x="0" y="9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53" y="0"/>
                      <a:pt x="53" y="0"/>
                      <a:pt x="53" y="0"/>
                    </a:cubicBezTo>
                    <a:cubicBezTo>
                      <a:pt x="56" y="0"/>
                      <a:pt x="59" y="3"/>
                      <a:pt x="59" y="6"/>
                    </a:cubicBezTo>
                    <a:cubicBezTo>
                      <a:pt x="59" y="9"/>
                      <a:pt x="56" y="12"/>
                      <a:pt x="53" y="1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06" name="Freeform 7406">
                <a:extLst>
                  <a:ext uri="{FF2B5EF4-FFF2-40B4-BE49-F238E27FC236}">
                    <a16:creationId xmlns:a16="http://schemas.microsoft.com/office/drawing/2014/main" id="{0A1E221A-D9E7-4A43-B867-FFCA2B60B8E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94411" y="4044057"/>
                <a:ext cx="31750" cy="103188"/>
              </a:xfrm>
              <a:custGeom>
                <a:avLst/>
                <a:gdLst>
                  <a:gd name="T0" fmla="*/ 23 w 39"/>
                  <a:gd name="T1" fmla="*/ 127 h 127"/>
                  <a:gd name="T2" fmla="*/ 16 w 39"/>
                  <a:gd name="T3" fmla="*/ 127 h 127"/>
                  <a:gd name="T4" fmla="*/ 0 w 39"/>
                  <a:gd name="T5" fmla="*/ 111 h 127"/>
                  <a:gd name="T6" fmla="*/ 0 w 39"/>
                  <a:gd name="T7" fmla="*/ 16 h 127"/>
                  <a:gd name="T8" fmla="*/ 16 w 39"/>
                  <a:gd name="T9" fmla="*/ 0 h 127"/>
                  <a:gd name="T10" fmla="*/ 23 w 39"/>
                  <a:gd name="T11" fmla="*/ 0 h 127"/>
                  <a:gd name="T12" fmla="*/ 39 w 39"/>
                  <a:gd name="T13" fmla="*/ 16 h 127"/>
                  <a:gd name="T14" fmla="*/ 39 w 39"/>
                  <a:gd name="T15" fmla="*/ 111 h 127"/>
                  <a:gd name="T16" fmla="*/ 23 w 39"/>
                  <a:gd name="T17" fmla="*/ 127 h 127"/>
                  <a:gd name="T18" fmla="*/ 16 w 39"/>
                  <a:gd name="T19" fmla="*/ 12 h 127"/>
                  <a:gd name="T20" fmla="*/ 12 w 39"/>
                  <a:gd name="T21" fmla="*/ 16 h 127"/>
                  <a:gd name="T22" fmla="*/ 12 w 39"/>
                  <a:gd name="T23" fmla="*/ 111 h 127"/>
                  <a:gd name="T24" fmla="*/ 16 w 39"/>
                  <a:gd name="T25" fmla="*/ 115 h 127"/>
                  <a:gd name="T26" fmla="*/ 23 w 39"/>
                  <a:gd name="T27" fmla="*/ 115 h 127"/>
                  <a:gd name="T28" fmla="*/ 27 w 39"/>
                  <a:gd name="T29" fmla="*/ 111 h 127"/>
                  <a:gd name="T30" fmla="*/ 27 w 39"/>
                  <a:gd name="T31" fmla="*/ 16 h 127"/>
                  <a:gd name="T32" fmla="*/ 23 w 39"/>
                  <a:gd name="T33" fmla="*/ 12 h 127"/>
                  <a:gd name="T34" fmla="*/ 16 w 39"/>
                  <a:gd name="T35" fmla="*/ 1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9" h="127">
                    <a:moveTo>
                      <a:pt x="23" y="127"/>
                    </a:moveTo>
                    <a:cubicBezTo>
                      <a:pt x="16" y="127"/>
                      <a:pt x="16" y="127"/>
                      <a:pt x="16" y="127"/>
                    </a:cubicBezTo>
                    <a:cubicBezTo>
                      <a:pt x="7" y="127"/>
                      <a:pt x="0" y="120"/>
                      <a:pt x="0" y="111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6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2" y="0"/>
                      <a:pt x="39" y="7"/>
                      <a:pt x="39" y="16"/>
                    </a:cubicBezTo>
                    <a:cubicBezTo>
                      <a:pt x="39" y="111"/>
                      <a:pt x="39" y="111"/>
                      <a:pt x="39" y="111"/>
                    </a:cubicBezTo>
                    <a:cubicBezTo>
                      <a:pt x="39" y="120"/>
                      <a:pt x="32" y="127"/>
                      <a:pt x="23" y="127"/>
                    </a:cubicBezTo>
                    <a:close/>
                    <a:moveTo>
                      <a:pt x="16" y="12"/>
                    </a:moveTo>
                    <a:cubicBezTo>
                      <a:pt x="14" y="12"/>
                      <a:pt x="12" y="14"/>
                      <a:pt x="12" y="16"/>
                    </a:cubicBezTo>
                    <a:cubicBezTo>
                      <a:pt x="12" y="111"/>
                      <a:pt x="12" y="111"/>
                      <a:pt x="12" y="111"/>
                    </a:cubicBezTo>
                    <a:cubicBezTo>
                      <a:pt x="12" y="114"/>
                      <a:pt x="14" y="115"/>
                      <a:pt x="16" y="115"/>
                    </a:cubicBezTo>
                    <a:cubicBezTo>
                      <a:pt x="23" y="115"/>
                      <a:pt x="23" y="115"/>
                      <a:pt x="23" y="115"/>
                    </a:cubicBezTo>
                    <a:cubicBezTo>
                      <a:pt x="25" y="115"/>
                      <a:pt x="27" y="114"/>
                      <a:pt x="27" y="111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4"/>
                      <a:pt x="25" y="12"/>
                      <a:pt x="23" y="12"/>
                    </a:cubicBezTo>
                    <a:lnTo>
                      <a:pt x="16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07" name="Freeform 7407">
                <a:extLst>
                  <a:ext uri="{FF2B5EF4-FFF2-40B4-BE49-F238E27FC236}">
                    <a16:creationId xmlns:a16="http://schemas.microsoft.com/office/drawing/2014/main" id="{AB7CC494-24AC-4BF5-9A10-FF2B07E6BAE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940436" y="4058345"/>
                <a:ext cx="63500" cy="76200"/>
              </a:xfrm>
              <a:custGeom>
                <a:avLst/>
                <a:gdLst>
                  <a:gd name="T0" fmla="*/ 78 w 78"/>
                  <a:gd name="T1" fmla="*/ 94 h 94"/>
                  <a:gd name="T2" fmla="*/ 47 w 78"/>
                  <a:gd name="T3" fmla="*/ 94 h 94"/>
                  <a:gd name="T4" fmla="*/ 0 w 78"/>
                  <a:gd name="T5" fmla="*/ 47 h 94"/>
                  <a:gd name="T6" fmla="*/ 47 w 78"/>
                  <a:gd name="T7" fmla="*/ 0 h 94"/>
                  <a:gd name="T8" fmla="*/ 78 w 78"/>
                  <a:gd name="T9" fmla="*/ 0 h 94"/>
                  <a:gd name="T10" fmla="*/ 78 w 78"/>
                  <a:gd name="T11" fmla="*/ 94 h 94"/>
                  <a:gd name="T12" fmla="*/ 47 w 78"/>
                  <a:gd name="T13" fmla="*/ 12 h 94"/>
                  <a:gd name="T14" fmla="*/ 12 w 78"/>
                  <a:gd name="T15" fmla="*/ 47 h 94"/>
                  <a:gd name="T16" fmla="*/ 47 w 78"/>
                  <a:gd name="T17" fmla="*/ 82 h 94"/>
                  <a:gd name="T18" fmla="*/ 66 w 78"/>
                  <a:gd name="T19" fmla="*/ 82 h 94"/>
                  <a:gd name="T20" fmla="*/ 66 w 78"/>
                  <a:gd name="T21" fmla="*/ 12 h 94"/>
                  <a:gd name="T22" fmla="*/ 47 w 78"/>
                  <a:gd name="T23" fmla="*/ 12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8" h="94">
                    <a:moveTo>
                      <a:pt x="78" y="94"/>
                    </a:moveTo>
                    <a:cubicBezTo>
                      <a:pt x="47" y="94"/>
                      <a:pt x="47" y="94"/>
                      <a:pt x="47" y="94"/>
                    </a:cubicBezTo>
                    <a:cubicBezTo>
                      <a:pt x="21" y="94"/>
                      <a:pt x="0" y="73"/>
                      <a:pt x="0" y="47"/>
                    </a:cubicBezTo>
                    <a:cubicBezTo>
                      <a:pt x="0" y="21"/>
                      <a:pt x="21" y="0"/>
                      <a:pt x="47" y="0"/>
                    </a:cubicBezTo>
                    <a:cubicBezTo>
                      <a:pt x="78" y="0"/>
                      <a:pt x="78" y="0"/>
                      <a:pt x="78" y="0"/>
                    </a:cubicBezTo>
                    <a:lnTo>
                      <a:pt x="78" y="94"/>
                    </a:lnTo>
                    <a:close/>
                    <a:moveTo>
                      <a:pt x="47" y="12"/>
                    </a:moveTo>
                    <a:cubicBezTo>
                      <a:pt x="28" y="12"/>
                      <a:pt x="12" y="27"/>
                      <a:pt x="12" y="47"/>
                    </a:cubicBezTo>
                    <a:cubicBezTo>
                      <a:pt x="12" y="66"/>
                      <a:pt x="28" y="82"/>
                      <a:pt x="47" y="82"/>
                    </a:cubicBezTo>
                    <a:cubicBezTo>
                      <a:pt x="66" y="82"/>
                      <a:pt x="66" y="82"/>
                      <a:pt x="66" y="82"/>
                    </a:cubicBezTo>
                    <a:cubicBezTo>
                      <a:pt x="66" y="12"/>
                      <a:pt x="66" y="12"/>
                      <a:pt x="66" y="12"/>
                    </a:cubicBezTo>
                    <a:lnTo>
                      <a:pt x="47" y="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08" name="Freeform 7416">
                <a:extLst>
                  <a:ext uri="{FF2B5EF4-FFF2-40B4-BE49-F238E27FC236}">
                    <a16:creationId xmlns:a16="http://schemas.microsoft.com/office/drawing/2014/main" id="{744C9E20-76F7-40EA-9702-E2887698A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18174" y="3859907"/>
                <a:ext cx="331788" cy="282575"/>
              </a:xfrm>
              <a:custGeom>
                <a:avLst/>
                <a:gdLst>
                  <a:gd name="T0" fmla="*/ 131 w 406"/>
                  <a:gd name="T1" fmla="*/ 347 h 347"/>
                  <a:gd name="T2" fmla="*/ 131 w 406"/>
                  <a:gd name="T3" fmla="*/ 347 h 347"/>
                  <a:gd name="T4" fmla="*/ 100 w 406"/>
                  <a:gd name="T5" fmla="*/ 316 h 347"/>
                  <a:gd name="T6" fmla="*/ 100 w 406"/>
                  <a:gd name="T7" fmla="*/ 266 h 347"/>
                  <a:gd name="T8" fmla="*/ 81 w 406"/>
                  <a:gd name="T9" fmla="*/ 247 h 347"/>
                  <a:gd name="T10" fmla="*/ 81 w 406"/>
                  <a:gd name="T11" fmla="*/ 247 h 347"/>
                  <a:gd name="T12" fmla="*/ 62 w 406"/>
                  <a:gd name="T13" fmla="*/ 266 h 347"/>
                  <a:gd name="T14" fmla="*/ 62 w 406"/>
                  <a:gd name="T15" fmla="*/ 316 h 347"/>
                  <a:gd name="T16" fmla="*/ 31 w 406"/>
                  <a:gd name="T17" fmla="*/ 347 h 347"/>
                  <a:gd name="T18" fmla="*/ 0 w 406"/>
                  <a:gd name="T19" fmla="*/ 316 h 347"/>
                  <a:gd name="T20" fmla="*/ 0 w 406"/>
                  <a:gd name="T21" fmla="*/ 49 h 347"/>
                  <a:gd name="T22" fmla="*/ 21 w 406"/>
                  <a:gd name="T23" fmla="*/ 10 h 347"/>
                  <a:gd name="T24" fmla="*/ 66 w 406"/>
                  <a:gd name="T25" fmla="*/ 7 h 347"/>
                  <a:gd name="T26" fmla="*/ 85 w 406"/>
                  <a:gd name="T27" fmla="*/ 18 h 347"/>
                  <a:gd name="T28" fmla="*/ 86 w 406"/>
                  <a:gd name="T29" fmla="*/ 27 h 347"/>
                  <a:gd name="T30" fmla="*/ 78 w 406"/>
                  <a:gd name="T31" fmla="*/ 27 h 347"/>
                  <a:gd name="T32" fmla="*/ 61 w 406"/>
                  <a:gd name="T33" fmla="*/ 18 h 347"/>
                  <a:gd name="T34" fmla="*/ 28 w 406"/>
                  <a:gd name="T35" fmla="*/ 20 h 347"/>
                  <a:gd name="T36" fmla="*/ 12 w 406"/>
                  <a:gd name="T37" fmla="*/ 49 h 347"/>
                  <a:gd name="T38" fmla="*/ 12 w 406"/>
                  <a:gd name="T39" fmla="*/ 316 h 347"/>
                  <a:gd name="T40" fmla="*/ 31 w 406"/>
                  <a:gd name="T41" fmla="*/ 335 h 347"/>
                  <a:gd name="T42" fmla="*/ 50 w 406"/>
                  <a:gd name="T43" fmla="*/ 316 h 347"/>
                  <a:gd name="T44" fmla="*/ 50 w 406"/>
                  <a:gd name="T45" fmla="*/ 266 h 347"/>
                  <a:gd name="T46" fmla="*/ 81 w 406"/>
                  <a:gd name="T47" fmla="*/ 235 h 347"/>
                  <a:gd name="T48" fmla="*/ 81 w 406"/>
                  <a:gd name="T49" fmla="*/ 235 h 347"/>
                  <a:gd name="T50" fmla="*/ 112 w 406"/>
                  <a:gd name="T51" fmla="*/ 266 h 347"/>
                  <a:gd name="T52" fmla="*/ 112 w 406"/>
                  <a:gd name="T53" fmla="*/ 316 h 347"/>
                  <a:gd name="T54" fmla="*/ 131 w 406"/>
                  <a:gd name="T55" fmla="*/ 335 h 347"/>
                  <a:gd name="T56" fmla="*/ 131 w 406"/>
                  <a:gd name="T57" fmla="*/ 335 h 347"/>
                  <a:gd name="T58" fmla="*/ 150 w 406"/>
                  <a:gd name="T59" fmla="*/ 316 h 347"/>
                  <a:gd name="T60" fmla="*/ 150 w 406"/>
                  <a:gd name="T61" fmla="*/ 266 h 347"/>
                  <a:gd name="T62" fmla="*/ 181 w 406"/>
                  <a:gd name="T63" fmla="*/ 235 h 347"/>
                  <a:gd name="T64" fmla="*/ 181 w 406"/>
                  <a:gd name="T65" fmla="*/ 235 h 347"/>
                  <a:gd name="T66" fmla="*/ 212 w 406"/>
                  <a:gd name="T67" fmla="*/ 266 h 347"/>
                  <a:gd name="T68" fmla="*/ 212 w 406"/>
                  <a:gd name="T69" fmla="*/ 279 h 347"/>
                  <a:gd name="T70" fmla="*/ 218 w 406"/>
                  <a:gd name="T71" fmla="*/ 285 h 347"/>
                  <a:gd name="T72" fmla="*/ 400 w 406"/>
                  <a:gd name="T73" fmla="*/ 285 h 347"/>
                  <a:gd name="T74" fmla="*/ 406 w 406"/>
                  <a:gd name="T75" fmla="*/ 291 h 347"/>
                  <a:gd name="T76" fmla="*/ 400 w 406"/>
                  <a:gd name="T77" fmla="*/ 297 h 347"/>
                  <a:gd name="T78" fmla="*/ 218 w 406"/>
                  <a:gd name="T79" fmla="*/ 297 h 347"/>
                  <a:gd name="T80" fmla="*/ 200 w 406"/>
                  <a:gd name="T81" fmla="*/ 279 h 347"/>
                  <a:gd name="T82" fmla="*/ 200 w 406"/>
                  <a:gd name="T83" fmla="*/ 266 h 347"/>
                  <a:gd name="T84" fmla="*/ 181 w 406"/>
                  <a:gd name="T85" fmla="*/ 247 h 347"/>
                  <a:gd name="T86" fmla="*/ 181 w 406"/>
                  <a:gd name="T87" fmla="*/ 247 h 347"/>
                  <a:gd name="T88" fmla="*/ 162 w 406"/>
                  <a:gd name="T89" fmla="*/ 266 h 347"/>
                  <a:gd name="T90" fmla="*/ 162 w 406"/>
                  <a:gd name="T91" fmla="*/ 316 h 347"/>
                  <a:gd name="T92" fmla="*/ 131 w 406"/>
                  <a:gd name="T93" fmla="*/ 347 h 3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06" h="347">
                    <a:moveTo>
                      <a:pt x="131" y="347"/>
                    </a:moveTo>
                    <a:cubicBezTo>
                      <a:pt x="131" y="347"/>
                      <a:pt x="131" y="347"/>
                      <a:pt x="131" y="347"/>
                    </a:cubicBezTo>
                    <a:cubicBezTo>
                      <a:pt x="114" y="347"/>
                      <a:pt x="100" y="333"/>
                      <a:pt x="100" y="316"/>
                    </a:cubicBezTo>
                    <a:cubicBezTo>
                      <a:pt x="100" y="266"/>
                      <a:pt x="100" y="266"/>
                      <a:pt x="100" y="266"/>
                    </a:cubicBezTo>
                    <a:cubicBezTo>
                      <a:pt x="100" y="255"/>
                      <a:pt x="91" y="247"/>
                      <a:pt x="81" y="247"/>
                    </a:cubicBezTo>
                    <a:cubicBezTo>
                      <a:pt x="81" y="247"/>
                      <a:pt x="81" y="247"/>
                      <a:pt x="81" y="247"/>
                    </a:cubicBezTo>
                    <a:cubicBezTo>
                      <a:pt x="70" y="247"/>
                      <a:pt x="62" y="255"/>
                      <a:pt x="62" y="266"/>
                    </a:cubicBezTo>
                    <a:cubicBezTo>
                      <a:pt x="62" y="316"/>
                      <a:pt x="62" y="316"/>
                      <a:pt x="62" y="316"/>
                    </a:cubicBezTo>
                    <a:cubicBezTo>
                      <a:pt x="62" y="333"/>
                      <a:pt x="48" y="347"/>
                      <a:pt x="31" y="347"/>
                    </a:cubicBezTo>
                    <a:cubicBezTo>
                      <a:pt x="14" y="347"/>
                      <a:pt x="0" y="333"/>
                      <a:pt x="0" y="316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33"/>
                      <a:pt x="8" y="18"/>
                      <a:pt x="21" y="10"/>
                    </a:cubicBezTo>
                    <a:cubicBezTo>
                      <a:pt x="35" y="1"/>
                      <a:pt x="51" y="0"/>
                      <a:pt x="66" y="7"/>
                    </a:cubicBezTo>
                    <a:cubicBezTo>
                      <a:pt x="78" y="12"/>
                      <a:pt x="85" y="18"/>
                      <a:pt x="85" y="18"/>
                    </a:cubicBezTo>
                    <a:cubicBezTo>
                      <a:pt x="88" y="20"/>
                      <a:pt x="88" y="24"/>
                      <a:pt x="86" y="27"/>
                    </a:cubicBezTo>
                    <a:cubicBezTo>
                      <a:pt x="84" y="29"/>
                      <a:pt x="80" y="30"/>
                      <a:pt x="78" y="27"/>
                    </a:cubicBezTo>
                    <a:cubicBezTo>
                      <a:pt x="78" y="27"/>
                      <a:pt x="72" y="23"/>
                      <a:pt x="61" y="18"/>
                    </a:cubicBezTo>
                    <a:cubicBezTo>
                      <a:pt x="50" y="13"/>
                      <a:pt x="38" y="13"/>
                      <a:pt x="28" y="20"/>
                    </a:cubicBezTo>
                    <a:cubicBezTo>
                      <a:pt x="18" y="26"/>
                      <a:pt x="12" y="37"/>
                      <a:pt x="12" y="49"/>
                    </a:cubicBezTo>
                    <a:cubicBezTo>
                      <a:pt x="12" y="316"/>
                      <a:pt x="12" y="316"/>
                      <a:pt x="12" y="316"/>
                    </a:cubicBezTo>
                    <a:cubicBezTo>
                      <a:pt x="12" y="326"/>
                      <a:pt x="20" y="335"/>
                      <a:pt x="31" y="335"/>
                    </a:cubicBezTo>
                    <a:cubicBezTo>
                      <a:pt x="41" y="335"/>
                      <a:pt x="50" y="326"/>
                      <a:pt x="50" y="316"/>
                    </a:cubicBezTo>
                    <a:cubicBezTo>
                      <a:pt x="50" y="266"/>
                      <a:pt x="50" y="266"/>
                      <a:pt x="50" y="266"/>
                    </a:cubicBezTo>
                    <a:cubicBezTo>
                      <a:pt x="50" y="249"/>
                      <a:pt x="63" y="235"/>
                      <a:pt x="81" y="235"/>
                    </a:cubicBezTo>
                    <a:cubicBezTo>
                      <a:pt x="81" y="235"/>
                      <a:pt x="81" y="235"/>
                      <a:pt x="81" y="235"/>
                    </a:cubicBezTo>
                    <a:cubicBezTo>
                      <a:pt x="98" y="235"/>
                      <a:pt x="112" y="249"/>
                      <a:pt x="112" y="266"/>
                    </a:cubicBezTo>
                    <a:cubicBezTo>
                      <a:pt x="112" y="316"/>
                      <a:pt x="112" y="316"/>
                      <a:pt x="112" y="316"/>
                    </a:cubicBezTo>
                    <a:cubicBezTo>
                      <a:pt x="112" y="326"/>
                      <a:pt x="120" y="335"/>
                      <a:pt x="131" y="335"/>
                    </a:cubicBezTo>
                    <a:cubicBezTo>
                      <a:pt x="131" y="335"/>
                      <a:pt x="131" y="335"/>
                      <a:pt x="131" y="335"/>
                    </a:cubicBezTo>
                    <a:cubicBezTo>
                      <a:pt x="142" y="335"/>
                      <a:pt x="150" y="326"/>
                      <a:pt x="150" y="316"/>
                    </a:cubicBezTo>
                    <a:cubicBezTo>
                      <a:pt x="150" y="266"/>
                      <a:pt x="150" y="266"/>
                      <a:pt x="150" y="266"/>
                    </a:cubicBezTo>
                    <a:cubicBezTo>
                      <a:pt x="150" y="249"/>
                      <a:pt x="164" y="235"/>
                      <a:pt x="181" y="235"/>
                    </a:cubicBezTo>
                    <a:cubicBezTo>
                      <a:pt x="181" y="235"/>
                      <a:pt x="181" y="235"/>
                      <a:pt x="181" y="235"/>
                    </a:cubicBezTo>
                    <a:cubicBezTo>
                      <a:pt x="199" y="235"/>
                      <a:pt x="212" y="249"/>
                      <a:pt x="212" y="266"/>
                    </a:cubicBezTo>
                    <a:cubicBezTo>
                      <a:pt x="212" y="279"/>
                      <a:pt x="212" y="279"/>
                      <a:pt x="212" y="279"/>
                    </a:cubicBezTo>
                    <a:cubicBezTo>
                      <a:pt x="212" y="282"/>
                      <a:pt x="215" y="285"/>
                      <a:pt x="218" y="285"/>
                    </a:cubicBezTo>
                    <a:cubicBezTo>
                      <a:pt x="400" y="285"/>
                      <a:pt x="400" y="285"/>
                      <a:pt x="400" y="285"/>
                    </a:cubicBezTo>
                    <a:cubicBezTo>
                      <a:pt x="404" y="285"/>
                      <a:pt x="406" y="287"/>
                      <a:pt x="406" y="291"/>
                    </a:cubicBezTo>
                    <a:cubicBezTo>
                      <a:pt x="406" y="294"/>
                      <a:pt x="404" y="297"/>
                      <a:pt x="400" y="297"/>
                    </a:cubicBezTo>
                    <a:cubicBezTo>
                      <a:pt x="218" y="297"/>
                      <a:pt x="218" y="297"/>
                      <a:pt x="218" y="297"/>
                    </a:cubicBezTo>
                    <a:cubicBezTo>
                      <a:pt x="208" y="297"/>
                      <a:pt x="200" y="289"/>
                      <a:pt x="200" y="279"/>
                    </a:cubicBezTo>
                    <a:cubicBezTo>
                      <a:pt x="200" y="266"/>
                      <a:pt x="200" y="266"/>
                      <a:pt x="200" y="266"/>
                    </a:cubicBezTo>
                    <a:cubicBezTo>
                      <a:pt x="200" y="255"/>
                      <a:pt x="192" y="247"/>
                      <a:pt x="181" y="247"/>
                    </a:cubicBezTo>
                    <a:cubicBezTo>
                      <a:pt x="181" y="247"/>
                      <a:pt x="181" y="247"/>
                      <a:pt x="181" y="247"/>
                    </a:cubicBezTo>
                    <a:cubicBezTo>
                      <a:pt x="171" y="247"/>
                      <a:pt x="162" y="255"/>
                      <a:pt x="162" y="266"/>
                    </a:cubicBezTo>
                    <a:cubicBezTo>
                      <a:pt x="162" y="316"/>
                      <a:pt x="162" y="316"/>
                      <a:pt x="162" y="316"/>
                    </a:cubicBezTo>
                    <a:cubicBezTo>
                      <a:pt x="162" y="333"/>
                      <a:pt x="148" y="347"/>
                      <a:pt x="131" y="34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00" name="Группа 1499">
              <a:extLst>
                <a:ext uri="{FF2B5EF4-FFF2-40B4-BE49-F238E27FC236}">
                  <a16:creationId xmlns:a16="http://schemas.microsoft.com/office/drawing/2014/main" id="{8BE6B90D-28E3-44B6-921C-30AA2060DA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14932" y="2792499"/>
              <a:ext cx="372716" cy="170740"/>
              <a:chOff x="3529012" y="2237577"/>
              <a:chExt cx="4886325" cy="2238385"/>
            </a:xfrm>
          </p:grpSpPr>
          <p:sp>
            <p:nvSpPr>
              <p:cNvPr id="1501" name="Полилиния: фигура 99">
                <a:extLst>
                  <a:ext uri="{FF2B5EF4-FFF2-40B4-BE49-F238E27FC236}">
                    <a16:creationId xmlns:a16="http://schemas.microsoft.com/office/drawing/2014/main" id="{73F2B8AE-C461-491D-AA6B-16265EB62353}"/>
                  </a:ext>
                </a:extLst>
              </p:cNvPr>
              <p:cNvSpPr/>
              <p:nvPr/>
            </p:nvSpPr>
            <p:spPr>
              <a:xfrm>
                <a:off x="6942772" y="3656812"/>
                <a:ext cx="819150" cy="819150"/>
              </a:xfrm>
              <a:custGeom>
                <a:avLst/>
                <a:gdLst>
                  <a:gd name="connsiteX0" fmla="*/ 413547 w 819150"/>
                  <a:gd name="connsiteY0" fmla="*/ 7144 h 819150"/>
                  <a:gd name="connsiteX1" fmla="*/ 7144 w 819150"/>
                  <a:gd name="connsiteY1" fmla="*/ 413547 h 819150"/>
                  <a:gd name="connsiteX2" fmla="*/ 413547 w 819150"/>
                  <a:gd name="connsiteY2" fmla="*/ 819950 h 819150"/>
                  <a:gd name="connsiteX3" fmla="*/ 819950 w 819150"/>
                  <a:gd name="connsiteY3" fmla="*/ 413547 h 819150"/>
                  <a:gd name="connsiteX4" fmla="*/ 413547 w 819150"/>
                  <a:gd name="connsiteY4" fmla="*/ 7144 h 819150"/>
                  <a:gd name="connsiteX5" fmla="*/ 413547 w 819150"/>
                  <a:gd name="connsiteY5" fmla="*/ 657387 h 819150"/>
                  <a:gd name="connsiteX6" fmla="*/ 169707 w 819150"/>
                  <a:gd name="connsiteY6" fmla="*/ 413547 h 819150"/>
                  <a:gd name="connsiteX7" fmla="*/ 413547 w 819150"/>
                  <a:gd name="connsiteY7" fmla="*/ 169707 h 819150"/>
                  <a:gd name="connsiteX8" fmla="*/ 657387 w 819150"/>
                  <a:gd name="connsiteY8" fmla="*/ 413547 h 819150"/>
                  <a:gd name="connsiteX9" fmla="*/ 413547 w 819150"/>
                  <a:gd name="connsiteY9" fmla="*/ 657387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9150" h="819150">
                    <a:moveTo>
                      <a:pt x="413547" y="7144"/>
                    </a:moveTo>
                    <a:cubicBezTo>
                      <a:pt x="189462" y="7144"/>
                      <a:pt x="7144" y="189452"/>
                      <a:pt x="7144" y="413547"/>
                    </a:cubicBezTo>
                    <a:cubicBezTo>
                      <a:pt x="7144" y="637632"/>
                      <a:pt x="189452" y="819950"/>
                      <a:pt x="413547" y="819950"/>
                    </a:cubicBezTo>
                    <a:cubicBezTo>
                      <a:pt x="637632" y="819950"/>
                      <a:pt x="819950" y="637642"/>
                      <a:pt x="819950" y="413547"/>
                    </a:cubicBezTo>
                    <a:cubicBezTo>
                      <a:pt x="819941" y="189462"/>
                      <a:pt x="637632" y="7144"/>
                      <a:pt x="413547" y="7144"/>
                    </a:cubicBezTo>
                    <a:close/>
                    <a:moveTo>
                      <a:pt x="413547" y="657387"/>
                    </a:moveTo>
                    <a:cubicBezTo>
                      <a:pt x="279111" y="657387"/>
                      <a:pt x="169707" y="547983"/>
                      <a:pt x="169707" y="413547"/>
                    </a:cubicBezTo>
                    <a:cubicBezTo>
                      <a:pt x="169707" y="279111"/>
                      <a:pt x="279111" y="169707"/>
                      <a:pt x="413547" y="169707"/>
                    </a:cubicBezTo>
                    <a:cubicBezTo>
                      <a:pt x="547983" y="169707"/>
                      <a:pt x="657387" y="279111"/>
                      <a:pt x="657387" y="413547"/>
                    </a:cubicBezTo>
                    <a:cubicBezTo>
                      <a:pt x="657387" y="547983"/>
                      <a:pt x="547983" y="657387"/>
                      <a:pt x="413547" y="657387"/>
                    </a:cubicBezTo>
                    <a:close/>
                  </a:path>
                </a:pathLst>
              </a:custGeom>
              <a:solidFill>
                <a:srgbClr val="53627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02" name="Полилиния: фигура 100">
                <a:extLst>
                  <a:ext uri="{FF2B5EF4-FFF2-40B4-BE49-F238E27FC236}">
                    <a16:creationId xmlns:a16="http://schemas.microsoft.com/office/drawing/2014/main" id="{3A1410AA-4910-439F-B4FA-4C2F5D394F1A}"/>
                  </a:ext>
                </a:extLst>
              </p:cNvPr>
              <p:cNvSpPr/>
              <p:nvPr/>
            </p:nvSpPr>
            <p:spPr>
              <a:xfrm>
                <a:off x="4179246" y="3656812"/>
                <a:ext cx="819150" cy="819150"/>
              </a:xfrm>
              <a:custGeom>
                <a:avLst/>
                <a:gdLst>
                  <a:gd name="connsiteX0" fmla="*/ 413547 w 819150"/>
                  <a:gd name="connsiteY0" fmla="*/ 7144 h 819150"/>
                  <a:gd name="connsiteX1" fmla="*/ 7144 w 819150"/>
                  <a:gd name="connsiteY1" fmla="*/ 413547 h 819150"/>
                  <a:gd name="connsiteX2" fmla="*/ 413547 w 819150"/>
                  <a:gd name="connsiteY2" fmla="*/ 819950 h 819150"/>
                  <a:gd name="connsiteX3" fmla="*/ 819950 w 819150"/>
                  <a:gd name="connsiteY3" fmla="*/ 413547 h 819150"/>
                  <a:gd name="connsiteX4" fmla="*/ 413547 w 819150"/>
                  <a:gd name="connsiteY4" fmla="*/ 7144 h 819150"/>
                  <a:gd name="connsiteX5" fmla="*/ 413547 w 819150"/>
                  <a:gd name="connsiteY5" fmla="*/ 657387 h 819150"/>
                  <a:gd name="connsiteX6" fmla="*/ 169707 w 819150"/>
                  <a:gd name="connsiteY6" fmla="*/ 413547 h 819150"/>
                  <a:gd name="connsiteX7" fmla="*/ 413547 w 819150"/>
                  <a:gd name="connsiteY7" fmla="*/ 169707 h 819150"/>
                  <a:gd name="connsiteX8" fmla="*/ 657387 w 819150"/>
                  <a:gd name="connsiteY8" fmla="*/ 413547 h 819150"/>
                  <a:gd name="connsiteX9" fmla="*/ 413547 w 819150"/>
                  <a:gd name="connsiteY9" fmla="*/ 657387 h 819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9150" h="819150">
                    <a:moveTo>
                      <a:pt x="413547" y="7144"/>
                    </a:moveTo>
                    <a:cubicBezTo>
                      <a:pt x="189462" y="7144"/>
                      <a:pt x="7144" y="189452"/>
                      <a:pt x="7144" y="413547"/>
                    </a:cubicBezTo>
                    <a:cubicBezTo>
                      <a:pt x="7144" y="637632"/>
                      <a:pt x="189452" y="819950"/>
                      <a:pt x="413547" y="819950"/>
                    </a:cubicBezTo>
                    <a:cubicBezTo>
                      <a:pt x="637632" y="819950"/>
                      <a:pt x="819950" y="637642"/>
                      <a:pt x="819950" y="413547"/>
                    </a:cubicBezTo>
                    <a:cubicBezTo>
                      <a:pt x="819950" y="189462"/>
                      <a:pt x="637642" y="7144"/>
                      <a:pt x="413547" y="7144"/>
                    </a:cubicBezTo>
                    <a:close/>
                    <a:moveTo>
                      <a:pt x="413547" y="657387"/>
                    </a:moveTo>
                    <a:cubicBezTo>
                      <a:pt x="279111" y="657387"/>
                      <a:pt x="169707" y="547983"/>
                      <a:pt x="169707" y="413547"/>
                    </a:cubicBezTo>
                    <a:cubicBezTo>
                      <a:pt x="169707" y="279111"/>
                      <a:pt x="279111" y="169707"/>
                      <a:pt x="413547" y="169707"/>
                    </a:cubicBezTo>
                    <a:cubicBezTo>
                      <a:pt x="547983" y="169707"/>
                      <a:pt x="657387" y="279111"/>
                      <a:pt x="657387" y="413547"/>
                    </a:cubicBezTo>
                    <a:cubicBezTo>
                      <a:pt x="657387" y="547983"/>
                      <a:pt x="547983" y="657387"/>
                      <a:pt x="413547" y="657387"/>
                    </a:cubicBezTo>
                    <a:close/>
                  </a:path>
                </a:pathLst>
              </a:custGeom>
              <a:solidFill>
                <a:srgbClr val="53627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03" name="Полилиния: фигура 101">
                <a:extLst>
                  <a:ext uri="{FF2B5EF4-FFF2-40B4-BE49-F238E27FC236}">
                    <a16:creationId xmlns:a16="http://schemas.microsoft.com/office/drawing/2014/main" id="{04D124D5-534D-4EF6-8A09-CCF708812DB5}"/>
                  </a:ext>
                </a:extLst>
              </p:cNvPr>
              <p:cNvSpPr/>
              <p:nvPr/>
            </p:nvSpPr>
            <p:spPr>
              <a:xfrm>
                <a:off x="3529012" y="2237577"/>
                <a:ext cx="4886325" cy="1914525"/>
              </a:xfrm>
              <a:custGeom>
                <a:avLst/>
                <a:gdLst>
                  <a:gd name="connsiteX0" fmla="*/ 4802667 w 4886325"/>
                  <a:gd name="connsiteY0" fmla="*/ 1426379 h 1914525"/>
                  <a:gd name="connsiteX1" fmla="*/ 4802667 w 4886325"/>
                  <a:gd name="connsiteY1" fmla="*/ 938699 h 1914525"/>
                  <a:gd name="connsiteX2" fmla="*/ 4747070 w 4886325"/>
                  <a:gd name="connsiteY2" fmla="*/ 861565 h 1914525"/>
                  <a:gd name="connsiteX3" fmla="*/ 4288403 w 4886325"/>
                  <a:gd name="connsiteY3" fmla="*/ 708680 h 1914525"/>
                  <a:gd name="connsiteX4" fmla="*/ 3353600 w 4886325"/>
                  <a:gd name="connsiteY4" fmla="*/ 45844 h 1914525"/>
                  <a:gd name="connsiteX5" fmla="*/ 3350676 w 4886325"/>
                  <a:gd name="connsiteY5" fmla="*/ 45359 h 1914525"/>
                  <a:gd name="connsiteX6" fmla="*/ 1187329 w 4886325"/>
                  <a:gd name="connsiteY6" fmla="*/ 695192 h 1914525"/>
                  <a:gd name="connsiteX7" fmla="*/ 88421 w 4886325"/>
                  <a:gd name="connsiteY7" fmla="*/ 1182539 h 1914525"/>
                  <a:gd name="connsiteX8" fmla="*/ 88421 w 4886325"/>
                  <a:gd name="connsiteY8" fmla="*/ 1426379 h 1914525"/>
                  <a:gd name="connsiteX9" fmla="*/ 7144 w 4886325"/>
                  <a:gd name="connsiteY9" fmla="*/ 1507656 h 1914525"/>
                  <a:gd name="connsiteX10" fmla="*/ 7144 w 4886325"/>
                  <a:gd name="connsiteY10" fmla="*/ 1832773 h 1914525"/>
                  <a:gd name="connsiteX11" fmla="*/ 88421 w 4886325"/>
                  <a:gd name="connsiteY11" fmla="*/ 1914049 h 1914525"/>
                  <a:gd name="connsiteX12" fmla="*/ 413537 w 4886325"/>
                  <a:gd name="connsiteY12" fmla="*/ 1914049 h 1914525"/>
                  <a:gd name="connsiteX13" fmla="*/ 494814 w 4886325"/>
                  <a:gd name="connsiteY13" fmla="*/ 1832773 h 1914525"/>
                  <a:gd name="connsiteX14" fmla="*/ 1063771 w 4886325"/>
                  <a:gd name="connsiteY14" fmla="*/ 1263816 h 1914525"/>
                  <a:gd name="connsiteX15" fmla="*/ 1632728 w 4886325"/>
                  <a:gd name="connsiteY15" fmla="*/ 1832773 h 1914525"/>
                  <a:gd name="connsiteX16" fmla="*/ 1714005 w 4886325"/>
                  <a:gd name="connsiteY16" fmla="*/ 1914049 h 1914525"/>
                  <a:gd name="connsiteX17" fmla="*/ 3177045 w 4886325"/>
                  <a:gd name="connsiteY17" fmla="*/ 1914049 h 1914525"/>
                  <a:gd name="connsiteX18" fmla="*/ 3258322 w 4886325"/>
                  <a:gd name="connsiteY18" fmla="*/ 1832773 h 1914525"/>
                  <a:gd name="connsiteX19" fmla="*/ 3827278 w 4886325"/>
                  <a:gd name="connsiteY19" fmla="*/ 1263816 h 1914525"/>
                  <a:gd name="connsiteX20" fmla="*/ 4396235 w 4886325"/>
                  <a:gd name="connsiteY20" fmla="*/ 1832773 h 1914525"/>
                  <a:gd name="connsiteX21" fmla="*/ 4477512 w 4886325"/>
                  <a:gd name="connsiteY21" fmla="*/ 1914049 h 1914525"/>
                  <a:gd name="connsiteX22" fmla="*/ 4802629 w 4886325"/>
                  <a:gd name="connsiteY22" fmla="*/ 1914049 h 1914525"/>
                  <a:gd name="connsiteX23" fmla="*/ 4883906 w 4886325"/>
                  <a:gd name="connsiteY23" fmla="*/ 1832773 h 1914525"/>
                  <a:gd name="connsiteX24" fmla="*/ 4883906 w 4886325"/>
                  <a:gd name="connsiteY24" fmla="*/ 1507656 h 1914525"/>
                  <a:gd name="connsiteX25" fmla="*/ 4802667 w 4886325"/>
                  <a:gd name="connsiteY25" fmla="*/ 1426379 h 1914525"/>
                  <a:gd name="connsiteX26" fmla="*/ 3750002 w 4886325"/>
                  <a:gd name="connsiteY26" fmla="*/ 358036 h 1914525"/>
                  <a:gd name="connsiteX27" fmla="*/ 4087635 w 4886325"/>
                  <a:gd name="connsiteY27" fmla="*/ 694859 h 1914525"/>
                  <a:gd name="connsiteX28" fmla="*/ 3746830 w 4886325"/>
                  <a:gd name="connsiteY28" fmla="*/ 694859 h 1914525"/>
                  <a:gd name="connsiteX29" fmla="*/ 3750002 w 4886325"/>
                  <a:gd name="connsiteY29" fmla="*/ 358036 h 1914525"/>
                  <a:gd name="connsiteX30" fmla="*/ 2770661 w 4886325"/>
                  <a:gd name="connsiteY30" fmla="*/ 169707 h 1914525"/>
                  <a:gd name="connsiteX31" fmla="*/ 3327026 w 4886325"/>
                  <a:gd name="connsiteY31" fmla="*/ 206284 h 1914525"/>
                  <a:gd name="connsiteX32" fmla="*/ 3588258 w 4886325"/>
                  <a:gd name="connsiteY32" fmla="*/ 278378 h 1914525"/>
                  <a:gd name="connsiteX33" fmla="*/ 3584277 w 4886325"/>
                  <a:gd name="connsiteY33" fmla="*/ 694935 h 1914525"/>
                  <a:gd name="connsiteX34" fmla="*/ 2770661 w 4886325"/>
                  <a:gd name="connsiteY34" fmla="*/ 694935 h 1914525"/>
                  <a:gd name="connsiteX35" fmla="*/ 2770661 w 4886325"/>
                  <a:gd name="connsiteY35" fmla="*/ 169707 h 1914525"/>
                  <a:gd name="connsiteX36" fmla="*/ 2608107 w 4886325"/>
                  <a:gd name="connsiteY36" fmla="*/ 176623 h 1914525"/>
                  <a:gd name="connsiteX37" fmla="*/ 2608107 w 4886325"/>
                  <a:gd name="connsiteY37" fmla="*/ 694945 h 1914525"/>
                  <a:gd name="connsiteX38" fmla="*/ 1406947 w 4886325"/>
                  <a:gd name="connsiteY38" fmla="*/ 694945 h 1914525"/>
                  <a:gd name="connsiteX39" fmla="*/ 2608107 w 4886325"/>
                  <a:gd name="connsiteY39" fmla="*/ 176623 h 1914525"/>
                  <a:gd name="connsiteX40" fmla="*/ 4721381 w 4886325"/>
                  <a:gd name="connsiteY40" fmla="*/ 1751505 h 1914525"/>
                  <a:gd name="connsiteX41" fmla="*/ 4554350 w 4886325"/>
                  <a:gd name="connsiteY41" fmla="*/ 1751505 h 1914525"/>
                  <a:gd name="connsiteX42" fmla="*/ 3827298 w 4886325"/>
                  <a:gd name="connsiteY42" fmla="*/ 1101262 h 1914525"/>
                  <a:gd name="connsiteX43" fmla="*/ 3100245 w 4886325"/>
                  <a:gd name="connsiteY43" fmla="*/ 1751505 h 1914525"/>
                  <a:gd name="connsiteX44" fmla="*/ 1790833 w 4886325"/>
                  <a:gd name="connsiteY44" fmla="*/ 1751505 h 1914525"/>
                  <a:gd name="connsiteX45" fmla="*/ 1063781 w 4886325"/>
                  <a:gd name="connsiteY45" fmla="*/ 1101262 h 1914525"/>
                  <a:gd name="connsiteX46" fmla="*/ 336728 w 4886325"/>
                  <a:gd name="connsiteY46" fmla="*/ 1751505 h 1914525"/>
                  <a:gd name="connsiteX47" fmla="*/ 169707 w 4886325"/>
                  <a:gd name="connsiteY47" fmla="*/ 1751505 h 1914525"/>
                  <a:gd name="connsiteX48" fmla="*/ 169707 w 4886325"/>
                  <a:gd name="connsiteY48" fmla="*/ 1588942 h 1914525"/>
                  <a:gd name="connsiteX49" fmla="*/ 250984 w 4886325"/>
                  <a:gd name="connsiteY49" fmla="*/ 1507665 h 1914525"/>
                  <a:gd name="connsiteX50" fmla="*/ 250984 w 4886325"/>
                  <a:gd name="connsiteY50" fmla="*/ 1263825 h 1914525"/>
                  <a:gd name="connsiteX51" fmla="*/ 332261 w 4886325"/>
                  <a:gd name="connsiteY51" fmla="*/ 1263825 h 1914525"/>
                  <a:gd name="connsiteX52" fmla="*/ 413537 w 4886325"/>
                  <a:gd name="connsiteY52" fmla="*/ 1182548 h 1914525"/>
                  <a:gd name="connsiteX53" fmla="*/ 332261 w 4886325"/>
                  <a:gd name="connsiteY53" fmla="*/ 1101272 h 1914525"/>
                  <a:gd name="connsiteX54" fmla="*/ 290160 w 4886325"/>
                  <a:gd name="connsiteY54" fmla="*/ 1101272 h 1914525"/>
                  <a:gd name="connsiteX55" fmla="*/ 1226344 w 4886325"/>
                  <a:gd name="connsiteY55" fmla="*/ 857432 h 1914525"/>
                  <a:gd name="connsiteX56" fmla="*/ 4220452 w 4886325"/>
                  <a:gd name="connsiteY56" fmla="*/ 857432 h 1914525"/>
                  <a:gd name="connsiteX57" fmla="*/ 4640104 w 4886325"/>
                  <a:gd name="connsiteY57" fmla="*/ 997316 h 1914525"/>
                  <a:gd name="connsiteX58" fmla="*/ 4640104 w 4886325"/>
                  <a:gd name="connsiteY58" fmla="*/ 1101272 h 1914525"/>
                  <a:gd name="connsiteX59" fmla="*/ 4558827 w 4886325"/>
                  <a:gd name="connsiteY59" fmla="*/ 1101272 h 1914525"/>
                  <a:gd name="connsiteX60" fmla="*/ 4477550 w 4886325"/>
                  <a:gd name="connsiteY60" fmla="*/ 1182548 h 1914525"/>
                  <a:gd name="connsiteX61" fmla="*/ 4558827 w 4886325"/>
                  <a:gd name="connsiteY61" fmla="*/ 1263825 h 1914525"/>
                  <a:gd name="connsiteX62" fmla="*/ 4640104 w 4886325"/>
                  <a:gd name="connsiteY62" fmla="*/ 1263825 h 1914525"/>
                  <a:gd name="connsiteX63" fmla="*/ 4640104 w 4886325"/>
                  <a:gd name="connsiteY63" fmla="*/ 1507665 h 1914525"/>
                  <a:gd name="connsiteX64" fmla="*/ 4721381 w 4886325"/>
                  <a:gd name="connsiteY64" fmla="*/ 1588942 h 1914525"/>
                  <a:gd name="connsiteX65" fmla="*/ 4721381 w 4886325"/>
                  <a:gd name="connsiteY65" fmla="*/ 1751505 h 191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886325" h="1914525">
                    <a:moveTo>
                      <a:pt x="4802667" y="1426379"/>
                    </a:moveTo>
                    <a:lnTo>
                      <a:pt x="4802667" y="938699"/>
                    </a:lnTo>
                    <a:cubicBezTo>
                      <a:pt x="4802667" y="903666"/>
                      <a:pt x="4780312" y="872614"/>
                      <a:pt x="4747070" y="861565"/>
                    </a:cubicBezTo>
                    <a:lnTo>
                      <a:pt x="4288403" y="708680"/>
                    </a:lnTo>
                    <a:cubicBezTo>
                      <a:pt x="4115686" y="416157"/>
                      <a:pt x="3878266" y="137770"/>
                      <a:pt x="3353600" y="45844"/>
                    </a:cubicBezTo>
                    <a:cubicBezTo>
                      <a:pt x="3352629" y="45682"/>
                      <a:pt x="3351648" y="45521"/>
                      <a:pt x="3350676" y="45359"/>
                    </a:cubicBezTo>
                    <a:cubicBezTo>
                      <a:pt x="2381822" y="-88592"/>
                      <a:pt x="1654359" y="129969"/>
                      <a:pt x="1187329" y="695192"/>
                    </a:cubicBezTo>
                    <a:cubicBezTo>
                      <a:pt x="647386" y="702993"/>
                      <a:pt x="88421" y="873272"/>
                      <a:pt x="88421" y="1182539"/>
                    </a:cubicBezTo>
                    <a:lnTo>
                      <a:pt x="88421" y="1426379"/>
                    </a:lnTo>
                    <a:cubicBezTo>
                      <a:pt x="43558" y="1426379"/>
                      <a:pt x="7144" y="1462793"/>
                      <a:pt x="7144" y="1507656"/>
                    </a:cubicBezTo>
                    <a:lnTo>
                      <a:pt x="7144" y="1832773"/>
                    </a:lnTo>
                    <a:cubicBezTo>
                      <a:pt x="7144" y="1877635"/>
                      <a:pt x="43558" y="1914049"/>
                      <a:pt x="88421" y="1914049"/>
                    </a:cubicBezTo>
                    <a:lnTo>
                      <a:pt x="413537" y="1914049"/>
                    </a:lnTo>
                    <a:cubicBezTo>
                      <a:pt x="458400" y="1914049"/>
                      <a:pt x="494814" y="1877635"/>
                      <a:pt x="494814" y="1832773"/>
                    </a:cubicBezTo>
                    <a:cubicBezTo>
                      <a:pt x="494814" y="1519029"/>
                      <a:pt x="750037" y="1263816"/>
                      <a:pt x="1063771" y="1263816"/>
                    </a:cubicBezTo>
                    <a:cubicBezTo>
                      <a:pt x="1377506" y="1263816"/>
                      <a:pt x="1632728" y="1519038"/>
                      <a:pt x="1632728" y="1832773"/>
                    </a:cubicBezTo>
                    <a:cubicBezTo>
                      <a:pt x="1632728" y="1877635"/>
                      <a:pt x="1669142" y="1914049"/>
                      <a:pt x="1714005" y="1914049"/>
                    </a:cubicBezTo>
                    <a:lnTo>
                      <a:pt x="3177045" y="1914049"/>
                    </a:lnTo>
                    <a:cubicBezTo>
                      <a:pt x="3221908" y="1914049"/>
                      <a:pt x="3258322" y="1877635"/>
                      <a:pt x="3258322" y="1832773"/>
                    </a:cubicBezTo>
                    <a:cubicBezTo>
                      <a:pt x="3258322" y="1519029"/>
                      <a:pt x="3513544" y="1263816"/>
                      <a:pt x="3827278" y="1263816"/>
                    </a:cubicBezTo>
                    <a:cubicBezTo>
                      <a:pt x="4141022" y="1263816"/>
                      <a:pt x="4396235" y="1519038"/>
                      <a:pt x="4396235" y="1832773"/>
                    </a:cubicBezTo>
                    <a:cubicBezTo>
                      <a:pt x="4396235" y="1877635"/>
                      <a:pt x="4432649" y="1914049"/>
                      <a:pt x="4477512" y="1914049"/>
                    </a:cubicBezTo>
                    <a:lnTo>
                      <a:pt x="4802629" y="1914049"/>
                    </a:lnTo>
                    <a:cubicBezTo>
                      <a:pt x="4847492" y="1914049"/>
                      <a:pt x="4883906" y="1877635"/>
                      <a:pt x="4883906" y="1832773"/>
                    </a:cubicBezTo>
                    <a:lnTo>
                      <a:pt x="4883906" y="1507656"/>
                    </a:lnTo>
                    <a:cubicBezTo>
                      <a:pt x="4883944" y="1462793"/>
                      <a:pt x="4847530" y="1426379"/>
                      <a:pt x="4802667" y="1426379"/>
                    </a:cubicBezTo>
                    <a:close/>
                    <a:moveTo>
                      <a:pt x="3750002" y="358036"/>
                    </a:moveTo>
                    <a:cubicBezTo>
                      <a:pt x="3891182" y="444599"/>
                      <a:pt x="3996366" y="558880"/>
                      <a:pt x="4087635" y="694859"/>
                    </a:cubicBezTo>
                    <a:lnTo>
                      <a:pt x="3746830" y="694859"/>
                    </a:lnTo>
                    <a:lnTo>
                      <a:pt x="3750002" y="358036"/>
                    </a:lnTo>
                    <a:close/>
                    <a:moveTo>
                      <a:pt x="2770661" y="169707"/>
                    </a:moveTo>
                    <a:cubicBezTo>
                      <a:pt x="2944520" y="167355"/>
                      <a:pt x="3129429" y="178975"/>
                      <a:pt x="3327026" y="206284"/>
                    </a:cubicBezTo>
                    <a:cubicBezTo>
                      <a:pt x="3424885" y="223514"/>
                      <a:pt x="3510877" y="247984"/>
                      <a:pt x="3588258" y="278378"/>
                    </a:cubicBezTo>
                    <a:lnTo>
                      <a:pt x="3584277" y="694935"/>
                    </a:lnTo>
                    <a:lnTo>
                      <a:pt x="2770661" y="694935"/>
                    </a:lnTo>
                    <a:lnTo>
                      <a:pt x="2770661" y="169707"/>
                    </a:lnTo>
                    <a:close/>
                    <a:moveTo>
                      <a:pt x="2608107" y="176623"/>
                    </a:moveTo>
                    <a:lnTo>
                      <a:pt x="2608107" y="694945"/>
                    </a:lnTo>
                    <a:lnTo>
                      <a:pt x="1406947" y="694945"/>
                    </a:lnTo>
                    <a:cubicBezTo>
                      <a:pt x="1708252" y="384125"/>
                      <a:pt x="2105549" y="212380"/>
                      <a:pt x="2608107" y="176623"/>
                    </a:cubicBezTo>
                    <a:close/>
                    <a:moveTo>
                      <a:pt x="4721381" y="1751505"/>
                    </a:moveTo>
                    <a:lnTo>
                      <a:pt x="4554350" y="1751505"/>
                    </a:lnTo>
                    <a:cubicBezTo>
                      <a:pt x="4513793" y="1386231"/>
                      <a:pt x="4203221" y="1101262"/>
                      <a:pt x="3827298" y="1101262"/>
                    </a:cubicBezTo>
                    <a:cubicBezTo>
                      <a:pt x="3451374" y="1101262"/>
                      <a:pt x="3140802" y="1386231"/>
                      <a:pt x="3100245" y="1751505"/>
                    </a:cubicBezTo>
                    <a:lnTo>
                      <a:pt x="1790833" y="1751505"/>
                    </a:lnTo>
                    <a:cubicBezTo>
                      <a:pt x="1750276" y="1386231"/>
                      <a:pt x="1439704" y="1101262"/>
                      <a:pt x="1063781" y="1101262"/>
                    </a:cubicBezTo>
                    <a:cubicBezTo>
                      <a:pt x="687857" y="1101262"/>
                      <a:pt x="377285" y="1386231"/>
                      <a:pt x="336728" y="1751505"/>
                    </a:cubicBezTo>
                    <a:lnTo>
                      <a:pt x="169707" y="1751505"/>
                    </a:lnTo>
                    <a:lnTo>
                      <a:pt x="169707" y="1588942"/>
                    </a:lnTo>
                    <a:cubicBezTo>
                      <a:pt x="214570" y="1588942"/>
                      <a:pt x="250984" y="1552528"/>
                      <a:pt x="250984" y="1507665"/>
                    </a:cubicBezTo>
                    <a:lnTo>
                      <a:pt x="250984" y="1263825"/>
                    </a:lnTo>
                    <a:lnTo>
                      <a:pt x="332261" y="1263825"/>
                    </a:lnTo>
                    <a:cubicBezTo>
                      <a:pt x="377123" y="1263825"/>
                      <a:pt x="413537" y="1227411"/>
                      <a:pt x="413537" y="1182548"/>
                    </a:cubicBezTo>
                    <a:cubicBezTo>
                      <a:pt x="413537" y="1137686"/>
                      <a:pt x="377123" y="1101272"/>
                      <a:pt x="332261" y="1101272"/>
                    </a:cubicBezTo>
                    <a:lnTo>
                      <a:pt x="290160" y="1101272"/>
                    </a:lnTo>
                    <a:cubicBezTo>
                      <a:pt x="400136" y="981876"/>
                      <a:pt x="736549" y="857432"/>
                      <a:pt x="1226344" y="857432"/>
                    </a:cubicBezTo>
                    <a:lnTo>
                      <a:pt x="4220452" y="857432"/>
                    </a:lnTo>
                    <a:lnTo>
                      <a:pt x="4640104" y="997316"/>
                    </a:lnTo>
                    <a:lnTo>
                      <a:pt x="4640104" y="1101272"/>
                    </a:lnTo>
                    <a:lnTo>
                      <a:pt x="4558827" y="1101272"/>
                    </a:lnTo>
                    <a:cubicBezTo>
                      <a:pt x="4513965" y="1101272"/>
                      <a:pt x="4477550" y="1137686"/>
                      <a:pt x="4477550" y="1182548"/>
                    </a:cubicBezTo>
                    <a:cubicBezTo>
                      <a:pt x="4477550" y="1227411"/>
                      <a:pt x="4513965" y="1263825"/>
                      <a:pt x="4558827" y="1263825"/>
                    </a:cubicBezTo>
                    <a:lnTo>
                      <a:pt x="4640104" y="1263825"/>
                    </a:lnTo>
                    <a:lnTo>
                      <a:pt x="4640104" y="1507665"/>
                    </a:lnTo>
                    <a:cubicBezTo>
                      <a:pt x="4640104" y="1552528"/>
                      <a:pt x="4676518" y="1588942"/>
                      <a:pt x="4721381" y="1588942"/>
                    </a:cubicBezTo>
                    <a:lnTo>
                      <a:pt x="4721381" y="1751505"/>
                    </a:lnTo>
                    <a:close/>
                  </a:path>
                </a:pathLst>
              </a:custGeom>
              <a:solidFill>
                <a:srgbClr val="53627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</p:grpSp>
      <p:pic>
        <p:nvPicPr>
          <p:cNvPr id="1509" name="Рисунок 1508">
            <a:extLst>
              <a:ext uri="{FF2B5EF4-FFF2-40B4-BE49-F238E27FC236}">
                <a16:creationId xmlns:a16="http://schemas.microsoft.com/office/drawing/2014/main" id="{B69777BC-081D-4FC4-B139-B62B8F18478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76253" y="4746878"/>
            <a:ext cx="359577" cy="359577"/>
          </a:xfrm>
          <a:prstGeom prst="rect">
            <a:avLst/>
          </a:prstGeom>
        </p:spPr>
      </p:pic>
      <p:grpSp>
        <p:nvGrpSpPr>
          <p:cNvPr id="1510" name="Группа 1509">
            <a:extLst>
              <a:ext uri="{FF2B5EF4-FFF2-40B4-BE49-F238E27FC236}">
                <a16:creationId xmlns:a16="http://schemas.microsoft.com/office/drawing/2014/main" id="{60F44751-F4FB-4398-9F4A-D2E8FD67A470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5725093" y="5400198"/>
            <a:ext cx="261897" cy="136947"/>
            <a:chOff x="7281150" y="4597189"/>
            <a:chExt cx="122238" cy="52825"/>
          </a:xfrm>
          <a:noFill/>
        </p:grpSpPr>
        <p:sp>
          <p:nvSpPr>
            <p:cNvPr id="1511" name="Rectangle 67">
              <a:extLst>
                <a:ext uri="{FF2B5EF4-FFF2-40B4-BE49-F238E27FC236}">
                  <a16:creationId xmlns:a16="http://schemas.microsoft.com/office/drawing/2014/main" id="{6B610973-9B1C-4C88-953D-6331181B4D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81150" y="4597189"/>
              <a:ext cx="122238" cy="52825"/>
            </a:xfrm>
            <a:prstGeom prst="rect">
              <a:avLst/>
            </a:prstGeom>
            <a:grpFill/>
            <a:ln w="6350">
              <a:solidFill>
                <a:srgbClr val="536274"/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12" name="Freeform 69">
              <a:extLst>
                <a:ext uri="{FF2B5EF4-FFF2-40B4-BE49-F238E27FC236}">
                  <a16:creationId xmlns:a16="http://schemas.microsoft.com/office/drawing/2014/main" id="{8E6D5170-BAC8-464E-A250-BB56BC8EB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372" y="4611117"/>
              <a:ext cx="45402" cy="24972"/>
            </a:xfrm>
            <a:custGeom>
              <a:avLst/>
              <a:gdLst>
                <a:gd name="T0" fmla="*/ 0 w 26"/>
                <a:gd name="T1" fmla="*/ 13 h 13"/>
                <a:gd name="T2" fmla="*/ 26 w 26"/>
                <a:gd name="T3" fmla="*/ 13 h 13"/>
                <a:gd name="T4" fmla="*/ 13 w 26"/>
                <a:gd name="T5" fmla="*/ 0 h 13"/>
                <a:gd name="T6" fmla="*/ 0 w 26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13">
                  <a:moveTo>
                    <a:pt x="0" y="13"/>
                  </a:moveTo>
                  <a:lnTo>
                    <a:pt x="26" y="13"/>
                  </a:lnTo>
                  <a:lnTo>
                    <a:pt x="13" y="0"/>
                  </a:lnTo>
                  <a:lnTo>
                    <a:pt x="0" y="13"/>
                  </a:lnTo>
                  <a:close/>
                </a:path>
              </a:pathLst>
            </a:custGeom>
            <a:grpFill/>
            <a:ln w="6350">
              <a:solidFill>
                <a:srgbClr val="536274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13" name="Freeform 70">
              <a:extLst>
                <a:ext uri="{FF2B5EF4-FFF2-40B4-BE49-F238E27FC236}">
                  <a16:creationId xmlns:a16="http://schemas.microsoft.com/office/drawing/2014/main" id="{4A01F7F0-4592-4563-A65B-58C3BAF0E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4095" y="4611117"/>
              <a:ext cx="47149" cy="24972"/>
            </a:xfrm>
            <a:custGeom>
              <a:avLst/>
              <a:gdLst>
                <a:gd name="T0" fmla="*/ 13 w 27"/>
                <a:gd name="T1" fmla="*/ 13 h 13"/>
                <a:gd name="T2" fmla="*/ 27 w 27"/>
                <a:gd name="T3" fmla="*/ 0 h 13"/>
                <a:gd name="T4" fmla="*/ 0 w 27"/>
                <a:gd name="T5" fmla="*/ 0 h 13"/>
                <a:gd name="T6" fmla="*/ 13 w 27"/>
                <a:gd name="T7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13">
                  <a:moveTo>
                    <a:pt x="13" y="13"/>
                  </a:moveTo>
                  <a:lnTo>
                    <a:pt x="27" y="0"/>
                  </a:lnTo>
                  <a:lnTo>
                    <a:pt x="0" y="0"/>
                  </a:lnTo>
                  <a:lnTo>
                    <a:pt x="13" y="13"/>
                  </a:lnTo>
                  <a:close/>
                </a:path>
              </a:pathLst>
            </a:custGeom>
            <a:grpFill/>
            <a:ln w="6350">
              <a:solidFill>
                <a:srgbClr val="536274"/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514" name="Полилиния: фигура 153">
            <a:extLst>
              <a:ext uri="{FF2B5EF4-FFF2-40B4-BE49-F238E27FC236}">
                <a16:creationId xmlns:a16="http://schemas.microsoft.com/office/drawing/2014/main" id="{53F4ACA5-E251-4B9C-BC05-08121AD28B85}"/>
              </a:ext>
            </a:extLst>
          </p:cNvPr>
          <p:cNvSpPr>
            <a:spLocks noChangeAspect="1"/>
          </p:cNvSpPr>
          <p:nvPr/>
        </p:nvSpPr>
        <p:spPr>
          <a:xfrm>
            <a:off x="5686955" y="3666698"/>
            <a:ext cx="338173" cy="338174"/>
          </a:xfrm>
          <a:custGeom>
            <a:avLst/>
            <a:gdLst>
              <a:gd name="connsiteX0" fmla="*/ 165123 w 307430"/>
              <a:gd name="connsiteY0" fmla="*/ 219766 h 307431"/>
              <a:gd name="connsiteX1" fmla="*/ 169367 w 307430"/>
              <a:gd name="connsiteY1" fmla="*/ 221525 h 307431"/>
              <a:gd name="connsiteX2" fmla="*/ 171127 w 307430"/>
              <a:gd name="connsiteY2" fmla="*/ 225770 h 307431"/>
              <a:gd name="connsiteX3" fmla="*/ 169367 w 307430"/>
              <a:gd name="connsiteY3" fmla="*/ 230015 h 307431"/>
              <a:gd name="connsiteX4" fmla="*/ 165123 w 307430"/>
              <a:gd name="connsiteY4" fmla="*/ 231774 h 307431"/>
              <a:gd name="connsiteX5" fmla="*/ 160878 w 307430"/>
              <a:gd name="connsiteY5" fmla="*/ 230015 h 307431"/>
              <a:gd name="connsiteX6" fmla="*/ 159119 w 307430"/>
              <a:gd name="connsiteY6" fmla="*/ 225770 h 307431"/>
              <a:gd name="connsiteX7" fmla="*/ 160878 w 307430"/>
              <a:gd name="connsiteY7" fmla="*/ 221525 h 307431"/>
              <a:gd name="connsiteX8" fmla="*/ 165123 w 307430"/>
              <a:gd name="connsiteY8" fmla="*/ 219766 h 307431"/>
              <a:gd name="connsiteX9" fmla="*/ 38428 w 307430"/>
              <a:gd name="connsiteY9" fmla="*/ 219766 h 307431"/>
              <a:gd name="connsiteX10" fmla="*/ 141506 w 307430"/>
              <a:gd name="connsiteY10" fmla="*/ 219766 h 307431"/>
              <a:gd name="connsiteX11" fmla="*/ 147510 w 307430"/>
              <a:gd name="connsiteY11" fmla="*/ 225770 h 307431"/>
              <a:gd name="connsiteX12" fmla="*/ 141506 w 307430"/>
              <a:gd name="connsiteY12" fmla="*/ 231774 h 307431"/>
              <a:gd name="connsiteX13" fmla="*/ 38428 w 307430"/>
              <a:gd name="connsiteY13" fmla="*/ 231774 h 307431"/>
              <a:gd name="connsiteX14" fmla="*/ 32424 w 307430"/>
              <a:gd name="connsiteY14" fmla="*/ 225770 h 307431"/>
              <a:gd name="connsiteX15" fmla="*/ 38428 w 307430"/>
              <a:gd name="connsiteY15" fmla="*/ 219766 h 307431"/>
              <a:gd name="connsiteX16" fmla="*/ 38428 w 307430"/>
              <a:gd name="connsiteY16" fmla="*/ 186141 h 307431"/>
              <a:gd name="connsiteX17" fmla="*/ 165124 w 307430"/>
              <a:gd name="connsiteY17" fmla="*/ 186141 h 307431"/>
              <a:gd name="connsiteX18" fmla="*/ 171128 w 307430"/>
              <a:gd name="connsiteY18" fmla="*/ 192145 h 307431"/>
              <a:gd name="connsiteX19" fmla="*/ 165124 w 307430"/>
              <a:gd name="connsiteY19" fmla="*/ 198149 h 307431"/>
              <a:gd name="connsiteX20" fmla="*/ 38428 w 307430"/>
              <a:gd name="connsiteY20" fmla="*/ 198149 h 307431"/>
              <a:gd name="connsiteX21" fmla="*/ 32424 w 307430"/>
              <a:gd name="connsiteY21" fmla="*/ 192145 h 307431"/>
              <a:gd name="connsiteX22" fmla="*/ 38428 w 307430"/>
              <a:gd name="connsiteY22" fmla="*/ 186141 h 307431"/>
              <a:gd name="connsiteX23" fmla="*/ 38428 w 307430"/>
              <a:gd name="connsiteY23" fmla="*/ 152515 h 307431"/>
              <a:gd name="connsiteX24" fmla="*/ 126094 w 307430"/>
              <a:gd name="connsiteY24" fmla="*/ 152515 h 307431"/>
              <a:gd name="connsiteX25" fmla="*/ 132098 w 307430"/>
              <a:gd name="connsiteY25" fmla="*/ 158519 h 307431"/>
              <a:gd name="connsiteX26" fmla="*/ 126094 w 307430"/>
              <a:gd name="connsiteY26" fmla="*/ 164523 h 307431"/>
              <a:gd name="connsiteX27" fmla="*/ 38428 w 307430"/>
              <a:gd name="connsiteY27" fmla="*/ 164523 h 307431"/>
              <a:gd name="connsiteX28" fmla="*/ 32424 w 307430"/>
              <a:gd name="connsiteY28" fmla="*/ 158519 h 307431"/>
              <a:gd name="connsiteX29" fmla="*/ 38428 w 307430"/>
              <a:gd name="connsiteY29" fmla="*/ 152515 h 307431"/>
              <a:gd name="connsiteX30" fmla="*/ 214240 w 307430"/>
              <a:gd name="connsiteY30" fmla="*/ 123892 h 307431"/>
              <a:gd name="connsiteX31" fmla="*/ 218485 w 307430"/>
              <a:gd name="connsiteY31" fmla="*/ 125651 h 307431"/>
              <a:gd name="connsiteX32" fmla="*/ 220244 w 307430"/>
              <a:gd name="connsiteY32" fmla="*/ 129896 h 307431"/>
              <a:gd name="connsiteX33" fmla="*/ 218485 w 307430"/>
              <a:gd name="connsiteY33" fmla="*/ 134147 h 307431"/>
              <a:gd name="connsiteX34" fmla="*/ 214240 w 307430"/>
              <a:gd name="connsiteY34" fmla="*/ 135900 h 307431"/>
              <a:gd name="connsiteX35" fmla="*/ 209995 w 307430"/>
              <a:gd name="connsiteY35" fmla="*/ 134147 h 307431"/>
              <a:gd name="connsiteX36" fmla="*/ 208236 w 307430"/>
              <a:gd name="connsiteY36" fmla="*/ 129896 h 307431"/>
              <a:gd name="connsiteX37" fmla="*/ 209995 w 307430"/>
              <a:gd name="connsiteY37" fmla="*/ 125651 h 307431"/>
              <a:gd name="connsiteX38" fmla="*/ 214240 w 307430"/>
              <a:gd name="connsiteY38" fmla="*/ 123892 h 307431"/>
              <a:gd name="connsiteX39" fmla="*/ 42031 w 307430"/>
              <a:gd name="connsiteY39" fmla="*/ 104479 h 307431"/>
              <a:gd name="connsiteX40" fmla="*/ 102677 w 307430"/>
              <a:gd name="connsiteY40" fmla="*/ 104479 h 307431"/>
              <a:gd name="connsiteX41" fmla="*/ 108681 w 307430"/>
              <a:gd name="connsiteY41" fmla="*/ 110483 h 307431"/>
              <a:gd name="connsiteX42" fmla="*/ 102677 w 307430"/>
              <a:gd name="connsiteY42" fmla="*/ 116488 h 307431"/>
              <a:gd name="connsiteX43" fmla="*/ 42031 w 307430"/>
              <a:gd name="connsiteY43" fmla="*/ 116488 h 307431"/>
              <a:gd name="connsiteX44" fmla="*/ 12009 w 307430"/>
              <a:gd name="connsiteY44" fmla="*/ 146510 h 307431"/>
              <a:gd name="connsiteX45" fmla="*/ 12009 w 307430"/>
              <a:gd name="connsiteY45" fmla="*/ 238980 h 307431"/>
              <a:gd name="connsiteX46" fmla="*/ 42031 w 307430"/>
              <a:gd name="connsiteY46" fmla="*/ 269002 h 307431"/>
              <a:gd name="connsiteX47" fmla="*/ 81048 w 307430"/>
              <a:gd name="connsiteY47" fmla="*/ 269002 h 307431"/>
              <a:gd name="connsiteX48" fmla="*/ 86555 w 307430"/>
              <a:gd name="connsiteY48" fmla="*/ 272610 h 307431"/>
              <a:gd name="connsiteX49" fmla="*/ 100886 w 307430"/>
              <a:gd name="connsiteY49" fmla="*/ 286941 h 307431"/>
              <a:gd name="connsiteX50" fmla="*/ 100895 w 307430"/>
              <a:gd name="connsiteY50" fmla="*/ 275003 h 307431"/>
              <a:gd name="connsiteX51" fmla="*/ 106899 w 307430"/>
              <a:gd name="connsiteY51" fmla="*/ 269002 h 307431"/>
              <a:gd name="connsiteX52" fmla="*/ 171729 w 307430"/>
              <a:gd name="connsiteY52" fmla="*/ 269002 h 307431"/>
              <a:gd name="connsiteX53" fmla="*/ 201751 w 307430"/>
              <a:gd name="connsiteY53" fmla="*/ 238980 h 307431"/>
              <a:gd name="connsiteX54" fmla="*/ 201751 w 307430"/>
              <a:gd name="connsiteY54" fmla="*/ 197549 h 307431"/>
              <a:gd name="connsiteX55" fmla="*/ 207756 w 307430"/>
              <a:gd name="connsiteY55" fmla="*/ 191544 h 307431"/>
              <a:gd name="connsiteX56" fmla="*/ 213760 w 307430"/>
              <a:gd name="connsiteY56" fmla="*/ 197549 h 307431"/>
              <a:gd name="connsiteX57" fmla="*/ 213760 w 307430"/>
              <a:gd name="connsiteY57" fmla="*/ 238980 h 307431"/>
              <a:gd name="connsiteX58" fmla="*/ 171729 w 307430"/>
              <a:gd name="connsiteY58" fmla="*/ 281011 h 307431"/>
              <a:gd name="connsiteX59" fmla="*/ 112899 w 307430"/>
              <a:gd name="connsiteY59" fmla="*/ 281011 h 307431"/>
              <a:gd name="connsiteX60" fmla="*/ 112884 w 307430"/>
              <a:gd name="connsiteY60" fmla="*/ 301431 h 307431"/>
              <a:gd name="connsiteX61" fmla="*/ 109175 w 307430"/>
              <a:gd name="connsiteY61" fmla="*/ 306975 h 307431"/>
              <a:gd name="connsiteX62" fmla="*/ 106881 w 307430"/>
              <a:gd name="connsiteY62" fmla="*/ 307431 h 307431"/>
              <a:gd name="connsiteX63" fmla="*/ 102634 w 307430"/>
              <a:gd name="connsiteY63" fmla="*/ 305672 h 307431"/>
              <a:gd name="connsiteX64" fmla="*/ 77973 w 307430"/>
              <a:gd name="connsiteY64" fmla="*/ 281011 h 307431"/>
              <a:gd name="connsiteX65" fmla="*/ 42031 w 307430"/>
              <a:gd name="connsiteY65" fmla="*/ 281011 h 307431"/>
              <a:gd name="connsiteX66" fmla="*/ 0 w 307430"/>
              <a:gd name="connsiteY66" fmla="*/ 238980 h 307431"/>
              <a:gd name="connsiteX67" fmla="*/ 0 w 307430"/>
              <a:gd name="connsiteY67" fmla="*/ 146510 h 307431"/>
              <a:gd name="connsiteX68" fmla="*/ 42031 w 307430"/>
              <a:gd name="connsiteY68" fmla="*/ 104479 h 307431"/>
              <a:gd name="connsiteX69" fmla="*/ 216029 w 307430"/>
              <a:gd name="connsiteY69" fmla="*/ 42131 h 307431"/>
              <a:gd name="connsiteX70" fmla="*/ 239600 w 307430"/>
              <a:gd name="connsiteY70" fmla="*/ 65701 h 307431"/>
              <a:gd name="connsiteX71" fmla="*/ 220245 w 307430"/>
              <a:gd name="connsiteY71" fmla="*/ 92197 h 307431"/>
              <a:gd name="connsiteX72" fmla="*/ 220245 w 307430"/>
              <a:gd name="connsiteY72" fmla="*/ 106144 h 307431"/>
              <a:gd name="connsiteX73" fmla="*/ 214241 w 307430"/>
              <a:gd name="connsiteY73" fmla="*/ 112149 h 307431"/>
              <a:gd name="connsiteX74" fmla="*/ 208236 w 307430"/>
              <a:gd name="connsiteY74" fmla="*/ 106144 h 307431"/>
              <a:gd name="connsiteX75" fmla="*/ 208236 w 307430"/>
              <a:gd name="connsiteY75" fmla="*/ 91718 h 307431"/>
              <a:gd name="connsiteX76" fmla="*/ 217188 w 307430"/>
              <a:gd name="connsiteY76" fmla="*/ 80580 h 307431"/>
              <a:gd name="connsiteX77" fmla="*/ 227619 w 307430"/>
              <a:gd name="connsiteY77" fmla="*/ 66528 h 307431"/>
              <a:gd name="connsiteX78" fmla="*/ 215204 w 307430"/>
              <a:gd name="connsiteY78" fmla="*/ 54113 h 307431"/>
              <a:gd name="connsiteX79" fmla="*/ 205091 w 307430"/>
              <a:gd name="connsiteY79" fmla="*/ 57684 h 307431"/>
              <a:gd name="connsiteX80" fmla="*/ 200828 w 307430"/>
              <a:gd name="connsiteY80" fmla="*/ 67491 h 307431"/>
              <a:gd name="connsiteX81" fmla="*/ 194823 w 307430"/>
              <a:gd name="connsiteY81" fmla="*/ 73496 h 307431"/>
              <a:gd name="connsiteX82" fmla="*/ 188819 w 307430"/>
              <a:gd name="connsiteY82" fmla="*/ 67491 h 307431"/>
              <a:gd name="connsiteX83" fmla="*/ 196897 w 307430"/>
              <a:gd name="connsiteY83" fmla="*/ 48905 h 307431"/>
              <a:gd name="connsiteX84" fmla="*/ 216029 w 307430"/>
              <a:gd name="connsiteY84" fmla="*/ 42131 h 307431"/>
              <a:gd name="connsiteX85" fmla="*/ 204961 w 307430"/>
              <a:gd name="connsiteY85" fmla="*/ 12009 h 307431"/>
              <a:gd name="connsiteX86" fmla="*/ 129697 w 307430"/>
              <a:gd name="connsiteY86" fmla="*/ 87273 h 307431"/>
              <a:gd name="connsiteX87" fmla="*/ 204961 w 307430"/>
              <a:gd name="connsiteY87" fmla="*/ 162538 h 307431"/>
              <a:gd name="connsiteX88" fmla="*/ 220158 w 307430"/>
              <a:gd name="connsiteY88" fmla="*/ 162538 h 307431"/>
              <a:gd name="connsiteX89" fmla="*/ 242295 w 307430"/>
              <a:gd name="connsiteY89" fmla="*/ 159229 h 307431"/>
              <a:gd name="connsiteX90" fmla="*/ 244058 w 307430"/>
              <a:gd name="connsiteY90" fmla="*/ 158963 h 307431"/>
              <a:gd name="connsiteX91" fmla="*/ 248303 w 307430"/>
              <a:gd name="connsiteY91" fmla="*/ 160721 h 307431"/>
              <a:gd name="connsiteX92" fmla="*/ 262997 w 307430"/>
              <a:gd name="connsiteY92" fmla="*/ 175407 h 307431"/>
              <a:gd name="connsiteX93" fmla="*/ 262997 w 307430"/>
              <a:gd name="connsiteY93" fmla="*/ 152229 h 307431"/>
              <a:gd name="connsiteX94" fmla="*/ 265388 w 307430"/>
              <a:gd name="connsiteY94" fmla="*/ 147433 h 307431"/>
              <a:gd name="connsiteX95" fmla="*/ 295421 w 307430"/>
              <a:gd name="connsiteY95" fmla="*/ 87273 h 307431"/>
              <a:gd name="connsiteX96" fmla="*/ 220158 w 307430"/>
              <a:gd name="connsiteY96" fmla="*/ 12009 h 307431"/>
              <a:gd name="connsiteX97" fmla="*/ 204961 w 307430"/>
              <a:gd name="connsiteY97" fmla="*/ 0 h 307431"/>
              <a:gd name="connsiteX98" fmla="*/ 220158 w 307430"/>
              <a:gd name="connsiteY98" fmla="*/ 0 h 307431"/>
              <a:gd name="connsiteX99" fmla="*/ 307430 w 307430"/>
              <a:gd name="connsiteY99" fmla="*/ 87273 h 307431"/>
              <a:gd name="connsiteX100" fmla="*/ 297947 w 307430"/>
              <a:gd name="connsiteY100" fmla="*/ 126874 h 307431"/>
              <a:gd name="connsiteX101" fmla="*/ 275006 w 307430"/>
              <a:gd name="connsiteY101" fmla="*/ 155157 h 307431"/>
              <a:gd name="connsiteX102" fmla="*/ 275006 w 307430"/>
              <a:gd name="connsiteY102" fmla="*/ 189897 h 307431"/>
              <a:gd name="connsiteX103" fmla="*/ 271300 w 307430"/>
              <a:gd name="connsiteY103" fmla="*/ 195444 h 307431"/>
              <a:gd name="connsiteX104" fmla="*/ 269002 w 307430"/>
              <a:gd name="connsiteY104" fmla="*/ 195901 h 307431"/>
              <a:gd name="connsiteX105" fmla="*/ 264757 w 307430"/>
              <a:gd name="connsiteY105" fmla="*/ 194144 h 307431"/>
              <a:gd name="connsiteX106" fmla="*/ 242308 w 307430"/>
              <a:gd name="connsiteY106" fmla="*/ 171707 h 307431"/>
              <a:gd name="connsiteX107" fmla="*/ 220157 w 307430"/>
              <a:gd name="connsiteY107" fmla="*/ 174547 h 307431"/>
              <a:gd name="connsiteX108" fmla="*/ 204960 w 307430"/>
              <a:gd name="connsiteY108" fmla="*/ 174547 h 307431"/>
              <a:gd name="connsiteX109" fmla="*/ 117688 w 307430"/>
              <a:gd name="connsiteY109" fmla="*/ 87273 h 307431"/>
              <a:gd name="connsiteX110" fmla="*/ 204961 w 307430"/>
              <a:gd name="connsiteY110" fmla="*/ 0 h 307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307430" h="307431">
                <a:moveTo>
                  <a:pt x="165123" y="219766"/>
                </a:moveTo>
                <a:cubicBezTo>
                  <a:pt x="166702" y="219766"/>
                  <a:pt x="168251" y="220408"/>
                  <a:pt x="169367" y="221525"/>
                </a:cubicBezTo>
                <a:cubicBezTo>
                  <a:pt x="170484" y="222642"/>
                  <a:pt x="171127" y="224191"/>
                  <a:pt x="171127" y="225770"/>
                </a:cubicBezTo>
                <a:cubicBezTo>
                  <a:pt x="171127" y="227355"/>
                  <a:pt x="170485" y="228898"/>
                  <a:pt x="169367" y="230015"/>
                </a:cubicBezTo>
                <a:cubicBezTo>
                  <a:pt x="168251" y="231132"/>
                  <a:pt x="166702" y="231774"/>
                  <a:pt x="165123" y="231774"/>
                </a:cubicBezTo>
                <a:cubicBezTo>
                  <a:pt x="163544" y="231774"/>
                  <a:pt x="161995" y="231132"/>
                  <a:pt x="160878" y="230015"/>
                </a:cubicBezTo>
                <a:cubicBezTo>
                  <a:pt x="159761" y="228898"/>
                  <a:pt x="159119" y="227349"/>
                  <a:pt x="159119" y="225770"/>
                </a:cubicBezTo>
                <a:cubicBezTo>
                  <a:pt x="159119" y="224191"/>
                  <a:pt x="159760" y="222642"/>
                  <a:pt x="160878" y="221525"/>
                </a:cubicBezTo>
                <a:cubicBezTo>
                  <a:pt x="161995" y="220408"/>
                  <a:pt x="163544" y="219766"/>
                  <a:pt x="165123" y="219766"/>
                </a:cubicBezTo>
                <a:close/>
                <a:moveTo>
                  <a:pt x="38428" y="219766"/>
                </a:moveTo>
                <a:lnTo>
                  <a:pt x="141506" y="219766"/>
                </a:lnTo>
                <a:cubicBezTo>
                  <a:pt x="144821" y="219766"/>
                  <a:pt x="147510" y="222454"/>
                  <a:pt x="147510" y="225770"/>
                </a:cubicBezTo>
                <a:cubicBezTo>
                  <a:pt x="147510" y="229086"/>
                  <a:pt x="144822" y="231774"/>
                  <a:pt x="141506" y="231774"/>
                </a:cubicBezTo>
                <a:lnTo>
                  <a:pt x="38428" y="231774"/>
                </a:lnTo>
                <a:cubicBezTo>
                  <a:pt x="35112" y="231774"/>
                  <a:pt x="32424" y="229086"/>
                  <a:pt x="32424" y="225770"/>
                </a:cubicBezTo>
                <a:cubicBezTo>
                  <a:pt x="32424" y="222454"/>
                  <a:pt x="35112" y="219766"/>
                  <a:pt x="38428" y="219766"/>
                </a:cubicBezTo>
                <a:close/>
                <a:moveTo>
                  <a:pt x="38428" y="186141"/>
                </a:moveTo>
                <a:lnTo>
                  <a:pt x="165124" y="186141"/>
                </a:lnTo>
                <a:cubicBezTo>
                  <a:pt x="168439" y="186141"/>
                  <a:pt x="171128" y="188829"/>
                  <a:pt x="171128" y="192145"/>
                </a:cubicBezTo>
                <a:cubicBezTo>
                  <a:pt x="171128" y="195461"/>
                  <a:pt x="168440" y="198149"/>
                  <a:pt x="165124" y="198149"/>
                </a:cubicBezTo>
                <a:lnTo>
                  <a:pt x="38428" y="198149"/>
                </a:lnTo>
                <a:cubicBezTo>
                  <a:pt x="35112" y="198149"/>
                  <a:pt x="32424" y="195461"/>
                  <a:pt x="32424" y="192145"/>
                </a:cubicBezTo>
                <a:cubicBezTo>
                  <a:pt x="32424" y="188829"/>
                  <a:pt x="35112" y="186141"/>
                  <a:pt x="38428" y="186141"/>
                </a:cubicBezTo>
                <a:close/>
                <a:moveTo>
                  <a:pt x="38428" y="152515"/>
                </a:moveTo>
                <a:lnTo>
                  <a:pt x="126094" y="152515"/>
                </a:lnTo>
                <a:cubicBezTo>
                  <a:pt x="129409" y="152515"/>
                  <a:pt x="132098" y="155203"/>
                  <a:pt x="132098" y="158519"/>
                </a:cubicBezTo>
                <a:cubicBezTo>
                  <a:pt x="132098" y="161835"/>
                  <a:pt x="129410" y="164523"/>
                  <a:pt x="126094" y="164523"/>
                </a:cubicBezTo>
                <a:lnTo>
                  <a:pt x="38428" y="164523"/>
                </a:lnTo>
                <a:cubicBezTo>
                  <a:pt x="35112" y="164523"/>
                  <a:pt x="32424" y="161835"/>
                  <a:pt x="32424" y="158519"/>
                </a:cubicBezTo>
                <a:cubicBezTo>
                  <a:pt x="32424" y="155203"/>
                  <a:pt x="35112" y="152515"/>
                  <a:pt x="38428" y="152515"/>
                </a:cubicBezTo>
                <a:close/>
                <a:moveTo>
                  <a:pt x="214240" y="123892"/>
                </a:moveTo>
                <a:cubicBezTo>
                  <a:pt x="215819" y="123892"/>
                  <a:pt x="217368" y="124534"/>
                  <a:pt x="218485" y="125651"/>
                </a:cubicBezTo>
                <a:cubicBezTo>
                  <a:pt x="219601" y="126768"/>
                  <a:pt x="220244" y="128317"/>
                  <a:pt x="220244" y="129896"/>
                </a:cubicBezTo>
                <a:cubicBezTo>
                  <a:pt x="220244" y="131481"/>
                  <a:pt x="219602" y="133024"/>
                  <a:pt x="218485" y="134147"/>
                </a:cubicBezTo>
                <a:cubicBezTo>
                  <a:pt x="217368" y="135264"/>
                  <a:pt x="215819" y="135900"/>
                  <a:pt x="214240" y="135900"/>
                </a:cubicBezTo>
                <a:cubicBezTo>
                  <a:pt x="212661" y="135900"/>
                  <a:pt x="211112" y="135264"/>
                  <a:pt x="209995" y="134147"/>
                </a:cubicBezTo>
                <a:cubicBezTo>
                  <a:pt x="208879" y="133030"/>
                  <a:pt x="208236" y="131481"/>
                  <a:pt x="208236" y="129896"/>
                </a:cubicBezTo>
                <a:cubicBezTo>
                  <a:pt x="208236" y="128317"/>
                  <a:pt x="208878" y="126768"/>
                  <a:pt x="209995" y="125651"/>
                </a:cubicBezTo>
                <a:cubicBezTo>
                  <a:pt x="211112" y="124534"/>
                  <a:pt x="212661" y="123892"/>
                  <a:pt x="214240" y="123892"/>
                </a:cubicBezTo>
                <a:close/>
                <a:moveTo>
                  <a:pt x="42031" y="104479"/>
                </a:moveTo>
                <a:lnTo>
                  <a:pt x="102677" y="104479"/>
                </a:lnTo>
                <a:cubicBezTo>
                  <a:pt x="105992" y="104479"/>
                  <a:pt x="108681" y="107167"/>
                  <a:pt x="108681" y="110483"/>
                </a:cubicBezTo>
                <a:cubicBezTo>
                  <a:pt x="108681" y="113799"/>
                  <a:pt x="105992" y="116488"/>
                  <a:pt x="102677" y="116488"/>
                </a:cubicBezTo>
                <a:lnTo>
                  <a:pt x="42031" y="116488"/>
                </a:lnTo>
                <a:cubicBezTo>
                  <a:pt x="25477" y="116488"/>
                  <a:pt x="12009" y="129956"/>
                  <a:pt x="12009" y="146510"/>
                </a:cubicBezTo>
                <a:lnTo>
                  <a:pt x="12009" y="238980"/>
                </a:lnTo>
                <a:cubicBezTo>
                  <a:pt x="12009" y="255534"/>
                  <a:pt x="25477" y="269002"/>
                  <a:pt x="42031" y="269002"/>
                </a:cubicBezTo>
                <a:lnTo>
                  <a:pt x="81048" y="269002"/>
                </a:lnTo>
                <a:cubicBezTo>
                  <a:pt x="83504" y="269002"/>
                  <a:pt x="85627" y="270480"/>
                  <a:pt x="86555" y="272610"/>
                </a:cubicBezTo>
                <a:lnTo>
                  <a:pt x="100886" y="286941"/>
                </a:lnTo>
                <a:lnTo>
                  <a:pt x="100895" y="275003"/>
                </a:lnTo>
                <a:cubicBezTo>
                  <a:pt x="100897" y="271688"/>
                  <a:pt x="103584" y="269002"/>
                  <a:pt x="106899" y="269002"/>
                </a:cubicBezTo>
                <a:lnTo>
                  <a:pt x="171729" y="269002"/>
                </a:lnTo>
                <a:cubicBezTo>
                  <a:pt x="188283" y="269002"/>
                  <a:pt x="201751" y="255534"/>
                  <a:pt x="201751" y="238980"/>
                </a:cubicBezTo>
                <a:lnTo>
                  <a:pt x="201751" y="197549"/>
                </a:lnTo>
                <a:cubicBezTo>
                  <a:pt x="201751" y="194232"/>
                  <a:pt x="204440" y="191544"/>
                  <a:pt x="207756" y="191544"/>
                </a:cubicBezTo>
                <a:cubicBezTo>
                  <a:pt x="211071" y="191544"/>
                  <a:pt x="213760" y="194232"/>
                  <a:pt x="213760" y="197549"/>
                </a:cubicBezTo>
                <a:lnTo>
                  <a:pt x="213760" y="238980"/>
                </a:lnTo>
                <a:cubicBezTo>
                  <a:pt x="213760" y="262156"/>
                  <a:pt x="194905" y="281011"/>
                  <a:pt x="171729" y="281011"/>
                </a:cubicBezTo>
                <a:lnTo>
                  <a:pt x="112899" y="281011"/>
                </a:lnTo>
                <a:lnTo>
                  <a:pt x="112884" y="301431"/>
                </a:lnTo>
                <a:cubicBezTo>
                  <a:pt x="112883" y="303858"/>
                  <a:pt x="111419" y="306046"/>
                  <a:pt x="109175" y="306975"/>
                </a:cubicBezTo>
                <a:cubicBezTo>
                  <a:pt x="108434" y="307282"/>
                  <a:pt x="107654" y="307431"/>
                  <a:pt x="106881" y="307431"/>
                </a:cubicBezTo>
                <a:cubicBezTo>
                  <a:pt x="105318" y="307431"/>
                  <a:pt x="103783" y="306821"/>
                  <a:pt x="102634" y="305672"/>
                </a:cubicBezTo>
                <a:lnTo>
                  <a:pt x="77973" y="281011"/>
                </a:lnTo>
                <a:lnTo>
                  <a:pt x="42031" y="281011"/>
                </a:lnTo>
                <a:cubicBezTo>
                  <a:pt x="18855" y="281011"/>
                  <a:pt x="0" y="262156"/>
                  <a:pt x="0" y="238980"/>
                </a:cubicBezTo>
                <a:lnTo>
                  <a:pt x="0" y="146510"/>
                </a:lnTo>
                <a:cubicBezTo>
                  <a:pt x="0" y="123334"/>
                  <a:pt x="18855" y="104479"/>
                  <a:pt x="42031" y="104479"/>
                </a:cubicBezTo>
                <a:close/>
                <a:moveTo>
                  <a:pt x="216029" y="42131"/>
                </a:moveTo>
                <a:cubicBezTo>
                  <a:pt x="228600" y="42998"/>
                  <a:pt x="238733" y="53131"/>
                  <a:pt x="239600" y="65701"/>
                </a:cubicBezTo>
                <a:cubicBezTo>
                  <a:pt x="240461" y="78203"/>
                  <a:pt x="232344" y="89274"/>
                  <a:pt x="220245" y="92197"/>
                </a:cubicBezTo>
                <a:lnTo>
                  <a:pt x="220245" y="106144"/>
                </a:lnTo>
                <a:cubicBezTo>
                  <a:pt x="220245" y="109460"/>
                  <a:pt x="217557" y="112149"/>
                  <a:pt x="214241" y="112149"/>
                </a:cubicBezTo>
                <a:cubicBezTo>
                  <a:pt x="210925" y="112149"/>
                  <a:pt x="208236" y="109460"/>
                  <a:pt x="208236" y="106144"/>
                </a:cubicBezTo>
                <a:lnTo>
                  <a:pt x="208236" y="91718"/>
                </a:lnTo>
                <a:cubicBezTo>
                  <a:pt x="208236" y="86340"/>
                  <a:pt x="211917" y="81759"/>
                  <a:pt x="217188" y="80580"/>
                </a:cubicBezTo>
                <a:cubicBezTo>
                  <a:pt x="223693" y="79125"/>
                  <a:pt x="228080" y="73215"/>
                  <a:pt x="227619" y="66528"/>
                </a:cubicBezTo>
                <a:cubicBezTo>
                  <a:pt x="227163" y="59907"/>
                  <a:pt x="221826" y="54569"/>
                  <a:pt x="215204" y="54113"/>
                </a:cubicBezTo>
                <a:cubicBezTo>
                  <a:pt x="211427" y="53852"/>
                  <a:pt x="207837" y="55121"/>
                  <a:pt x="205091" y="57684"/>
                </a:cubicBezTo>
                <a:cubicBezTo>
                  <a:pt x="202342" y="60250"/>
                  <a:pt x="200828" y="63733"/>
                  <a:pt x="200828" y="67491"/>
                </a:cubicBezTo>
                <a:cubicBezTo>
                  <a:pt x="200828" y="70808"/>
                  <a:pt x="198139" y="73496"/>
                  <a:pt x="194823" y="73496"/>
                </a:cubicBezTo>
                <a:cubicBezTo>
                  <a:pt x="191507" y="73496"/>
                  <a:pt x="188819" y="70808"/>
                  <a:pt x="188819" y="67491"/>
                </a:cubicBezTo>
                <a:cubicBezTo>
                  <a:pt x="188819" y="60472"/>
                  <a:pt x="191763" y="53697"/>
                  <a:pt x="196897" y="48905"/>
                </a:cubicBezTo>
                <a:cubicBezTo>
                  <a:pt x="202102" y="44046"/>
                  <a:pt x="208903" y="41642"/>
                  <a:pt x="216029" y="42131"/>
                </a:cubicBezTo>
                <a:close/>
                <a:moveTo>
                  <a:pt x="204961" y="12009"/>
                </a:moveTo>
                <a:cubicBezTo>
                  <a:pt x="163460" y="12009"/>
                  <a:pt x="129697" y="45773"/>
                  <a:pt x="129697" y="87273"/>
                </a:cubicBezTo>
                <a:cubicBezTo>
                  <a:pt x="129697" y="128775"/>
                  <a:pt x="163459" y="162538"/>
                  <a:pt x="204961" y="162538"/>
                </a:cubicBezTo>
                <a:lnTo>
                  <a:pt x="220158" y="162538"/>
                </a:lnTo>
                <a:cubicBezTo>
                  <a:pt x="227700" y="162538"/>
                  <a:pt x="235148" y="161425"/>
                  <a:pt x="242295" y="159229"/>
                </a:cubicBezTo>
                <a:cubicBezTo>
                  <a:pt x="242875" y="159050"/>
                  <a:pt x="243469" y="158963"/>
                  <a:pt x="244058" y="158963"/>
                </a:cubicBezTo>
                <a:cubicBezTo>
                  <a:pt x="245626" y="158963"/>
                  <a:pt x="247160" y="159579"/>
                  <a:pt x="248303" y="160721"/>
                </a:cubicBezTo>
                <a:lnTo>
                  <a:pt x="262997" y="175407"/>
                </a:lnTo>
                <a:lnTo>
                  <a:pt x="262997" y="152229"/>
                </a:lnTo>
                <a:cubicBezTo>
                  <a:pt x="262997" y="150343"/>
                  <a:pt x="263883" y="148567"/>
                  <a:pt x="265388" y="147433"/>
                </a:cubicBezTo>
                <a:cubicBezTo>
                  <a:pt x="284475" y="133058"/>
                  <a:pt x="295421" y="111131"/>
                  <a:pt x="295421" y="87273"/>
                </a:cubicBezTo>
                <a:cubicBezTo>
                  <a:pt x="295421" y="45773"/>
                  <a:pt x="261658" y="12009"/>
                  <a:pt x="220158" y="12009"/>
                </a:cubicBezTo>
                <a:close/>
                <a:moveTo>
                  <a:pt x="204961" y="0"/>
                </a:moveTo>
                <a:lnTo>
                  <a:pt x="220158" y="0"/>
                </a:lnTo>
                <a:cubicBezTo>
                  <a:pt x="268280" y="0"/>
                  <a:pt x="307430" y="39151"/>
                  <a:pt x="307430" y="87273"/>
                </a:cubicBezTo>
                <a:cubicBezTo>
                  <a:pt x="307430" y="101214"/>
                  <a:pt x="304240" y="114538"/>
                  <a:pt x="297947" y="126874"/>
                </a:cubicBezTo>
                <a:cubicBezTo>
                  <a:pt x="292406" y="137737"/>
                  <a:pt x="284510" y="147460"/>
                  <a:pt x="275006" y="155157"/>
                </a:cubicBezTo>
                <a:lnTo>
                  <a:pt x="275006" y="189897"/>
                </a:lnTo>
                <a:cubicBezTo>
                  <a:pt x="275006" y="192325"/>
                  <a:pt x="273543" y="194514"/>
                  <a:pt x="271300" y="195444"/>
                </a:cubicBezTo>
                <a:cubicBezTo>
                  <a:pt x="270557" y="195752"/>
                  <a:pt x="269776" y="195901"/>
                  <a:pt x="269002" y="195901"/>
                </a:cubicBezTo>
                <a:cubicBezTo>
                  <a:pt x="267440" y="195901"/>
                  <a:pt x="265905" y="195291"/>
                  <a:pt x="264757" y="194144"/>
                </a:cubicBezTo>
                <a:lnTo>
                  <a:pt x="242308" y="171707"/>
                </a:lnTo>
                <a:cubicBezTo>
                  <a:pt x="235102" y="173593"/>
                  <a:pt x="227668" y="174547"/>
                  <a:pt x="220157" y="174547"/>
                </a:cubicBezTo>
                <a:lnTo>
                  <a:pt x="204960" y="174547"/>
                </a:lnTo>
                <a:cubicBezTo>
                  <a:pt x="156838" y="174547"/>
                  <a:pt x="117688" y="135397"/>
                  <a:pt x="117688" y="87273"/>
                </a:cubicBezTo>
                <a:cubicBezTo>
                  <a:pt x="117688" y="39151"/>
                  <a:pt x="156838" y="0"/>
                  <a:pt x="204961" y="0"/>
                </a:cubicBezTo>
                <a:close/>
              </a:path>
            </a:pathLst>
          </a:custGeom>
          <a:solidFill>
            <a:srgbClr val="53627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536274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1515" name="Группа 1514">
            <a:extLst>
              <a:ext uri="{FF2B5EF4-FFF2-40B4-BE49-F238E27FC236}">
                <a16:creationId xmlns:a16="http://schemas.microsoft.com/office/drawing/2014/main" id="{7D91F3D7-6454-4EA6-AB10-87F4CF817992}"/>
              </a:ext>
            </a:extLst>
          </p:cNvPr>
          <p:cNvGrpSpPr/>
          <p:nvPr/>
        </p:nvGrpSpPr>
        <p:grpSpPr>
          <a:xfrm>
            <a:off x="5665073" y="2023303"/>
            <a:ext cx="381936" cy="555988"/>
            <a:chOff x="4311825" y="1553710"/>
            <a:chExt cx="381936" cy="555988"/>
          </a:xfrm>
        </p:grpSpPr>
        <p:grpSp>
          <p:nvGrpSpPr>
            <p:cNvPr id="1516" name="Рисунок 286">
              <a:extLst>
                <a:ext uri="{FF2B5EF4-FFF2-40B4-BE49-F238E27FC236}">
                  <a16:creationId xmlns:a16="http://schemas.microsoft.com/office/drawing/2014/main" id="{5CBD91B7-68DC-4EF0-BCD5-14D8B26AC2CF}"/>
                </a:ext>
              </a:extLst>
            </p:cNvPr>
            <p:cNvGrpSpPr/>
            <p:nvPr/>
          </p:nvGrpSpPr>
          <p:grpSpPr>
            <a:xfrm>
              <a:off x="4438967" y="1553710"/>
              <a:ext cx="254794" cy="254794"/>
              <a:chOff x="2721769" y="107950"/>
              <a:chExt cx="6505575" cy="6505575"/>
            </a:xfrm>
            <a:solidFill>
              <a:srgbClr val="536274"/>
            </a:solidFill>
          </p:grpSpPr>
          <p:sp>
            <p:nvSpPr>
              <p:cNvPr id="1562" name="Полилиния: фигура 51">
                <a:extLst>
                  <a:ext uri="{FF2B5EF4-FFF2-40B4-BE49-F238E27FC236}">
                    <a16:creationId xmlns:a16="http://schemas.microsoft.com/office/drawing/2014/main" id="{997AA813-E249-4B88-BB8E-94F0E893FB23}"/>
                  </a:ext>
                </a:extLst>
              </p:cNvPr>
              <p:cNvSpPr/>
              <p:nvPr/>
            </p:nvSpPr>
            <p:spPr>
              <a:xfrm>
                <a:off x="6172092" y="3558273"/>
                <a:ext cx="3062194" cy="3062194"/>
              </a:xfrm>
              <a:custGeom>
                <a:avLst/>
                <a:gdLst>
                  <a:gd name="connsiteX0" fmla="*/ 1533982 w 3062194"/>
                  <a:gd name="connsiteY0" fmla="*/ 12712 h 3062194"/>
                  <a:gd name="connsiteX1" fmla="*/ 12712 w 3062194"/>
                  <a:gd name="connsiteY1" fmla="*/ 1533982 h 3062194"/>
                  <a:gd name="connsiteX2" fmla="*/ 1533982 w 3062194"/>
                  <a:gd name="connsiteY2" fmla="*/ 3055252 h 3062194"/>
                  <a:gd name="connsiteX3" fmla="*/ 3055252 w 3062194"/>
                  <a:gd name="connsiteY3" fmla="*/ 1533982 h 3062194"/>
                  <a:gd name="connsiteX4" fmla="*/ 1533982 w 3062194"/>
                  <a:gd name="connsiteY4" fmla="*/ 12712 h 3062194"/>
                  <a:gd name="connsiteX5" fmla="*/ 1533982 w 3062194"/>
                  <a:gd name="connsiteY5" fmla="*/ 2864659 h 3062194"/>
                  <a:gd name="connsiteX6" fmla="*/ 203305 w 3062194"/>
                  <a:gd name="connsiteY6" fmla="*/ 1533982 h 3062194"/>
                  <a:gd name="connsiteX7" fmla="*/ 1533982 w 3062194"/>
                  <a:gd name="connsiteY7" fmla="*/ 203305 h 3062194"/>
                  <a:gd name="connsiteX8" fmla="*/ 2864659 w 3062194"/>
                  <a:gd name="connsiteY8" fmla="*/ 1533982 h 3062194"/>
                  <a:gd name="connsiteX9" fmla="*/ 1533982 w 3062194"/>
                  <a:gd name="connsiteY9" fmla="*/ 2864659 h 3062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62194" h="3062194">
                    <a:moveTo>
                      <a:pt x="1533982" y="12712"/>
                    </a:moveTo>
                    <a:cubicBezTo>
                      <a:pt x="695174" y="12712"/>
                      <a:pt x="12712" y="695174"/>
                      <a:pt x="12712" y="1533982"/>
                    </a:cubicBezTo>
                    <a:cubicBezTo>
                      <a:pt x="12712" y="2372790"/>
                      <a:pt x="695174" y="3055252"/>
                      <a:pt x="1533982" y="3055252"/>
                    </a:cubicBezTo>
                    <a:cubicBezTo>
                      <a:pt x="2372790" y="3055252"/>
                      <a:pt x="3055252" y="2372790"/>
                      <a:pt x="3055252" y="1533982"/>
                    </a:cubicBezTo>
                    <a:cubicBezTo>
                      <a:pt x="3055252" y="695174"/>
                      <a:pt x="2372840" y="12712"/>
                      <a:pt x="1533982" y="12712"/>
                    </a:cubicBezTo>
                    <a:close/>
                    <a:moveTo>
                      <a:pt x="1533982" y="2864659"/>
                    </a:moveTo>
                    <a:cubicBezTo>
                      <a:pt x="800249" y="2864659"/>
                      <a:pt x="203305" y="2267716"/>
                      <a:pt x="203305" y="1533982"/>
                    </a:cubicBezTo>
                    <a:cubicBezTo>
                      <a:pt x="203305" y="800249"/>
                      <a:pt x="800249" y="203305"/>
                      <a:pt x="1533982" y="203305"/>
                    </a:cubicBezTo>
                    <a:cubicBezTo>
                      <a:pt x="2267716" y="203305"/>
                      <a:pt x="2864659" y="800249"/>
                      <a:pt x="2864659" y="1533982"/>
                    </a:cubicBezTo>
                    <a:cubicBezTo>
                      <a:pt x="2864659" y="2267716"/>
                      <a:pt x="2267716" y="2864659"/>
                      <a:pt x="1533982" y="2864659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63" name="Полилиния: фигура 52">
                <a:extLst>
                  <a:ext uri="{FF2B5EF4-FFF2-40B4-BE49-F238E27FC236}">
                    <a16:creationId xmlns:a16="http://schemas.microsoft.com/office/drawing/2014/main" id="{5AF0C24A-75C2-468D-A94C-B2B3FCAF3E6D}"/>
                  </a:ext>
                </a:extLst>
              </p:cNvPr>
              <p:cNvSpPr/>
              <p:nvPr/>
            </p:nvSpPr>
            <p:spPr>
              <a:xfrm>
                <a:off x="6783321" y="4062227"/>
                <a:ext cx="1613688" cy="1321445"/>
              </a:xfrm>
              <a:custGeom>
                <a:avLst/>
                <a:gdLst>
                  <a:gd name="connsiteX0" fmla="*/ 496649 w 1613687"/>
                  <a:gd name="connsiteY0" fmla="*/ 449862 h 1321444"/>
                  <a:gd name="connsiteX1" fmla="*/ 1194994 w 1613687"/>
                  <a:gd name="connsiteY1" fmla="*/ 364740 h 1321444"/>
                  <a:gd name="connsiteX2" fmla="*/ 1140744 w 1613687"/>
                  <a:gd name="connsiteY2" fmla="*/ 369157 h 1321444"/>
                  <a:gd name="connsiteX3" fmla="*/ 1053439 w 1613687"/>
                  <a:gd name="connsiteY3" fmla="*/ 471800 h 1321444"/>
                  <a:gd name="connsiteX4" fmla="*/ 1148338 w 1613687"/>
                  <a:gd name="connsiteY4" fmla="*/ 559453 h 1321444"/>
                  <a:gd name="connsiteX5" fmla="*/ 1156081 w 1613687"/>
                  <a:gd name="connsiteY5" fmla="*/ 559105 h 1321444"/>
                  <a:gd name="connsiteX6" fmla="*/ 1522129 w 1613687"/>
                  <a:gd name="connsiteY6" fmla="*/ 529573 h 1321444"/>
                  <a:gd name="connsiteX7" fmla="*/ 1597771 w 1613687"/>
                  <a:gd name="connsiteY7" fmla="*/ 480883 h 1321444"/>
                  <a:gd name="connsiteX8" fmla="*/ 1599210 w 1613687"/>
                  <a:gd name="connsiteY8" fmla="*/ 390946 h 1321444"/>
                  <a:gd name="connsiteX9" fmla="*/ 1431151 w 1613687"/>
                  <a:gd name="connsiteY9" fmla="*/ 64407 h 1321444"/>
                  <a:gd name="connsiteX10" fmla="*/ 1302798 w 1613687"/>
                  <a:gd name="connsiteY10" fmla="*/ 23310 h 1321444"/>
                  <a:gd name="connsiteX11" fmla="*/ 1261652 w 1613687"/>
                  <a:gd name="connsiteY11" fmla="*/ 151663 h 1321444"/>
                  <a:gd name="connsiteX12" fmla="*/ 1284384 w 1613687"/>
                  <a:gd name="connsiteY12" fmla="*/ 195787 h 1321444"/>
                  <a:gd name="connsiteX13" fmla="*/ 383931 w 1613687"/>
                  <a:gd name="connsiteY13" fmla="*/ 296196 h 1321444"/>
                  <a:gd name="connsiteX14" fmla="*/ 37439 w 1613687"/>
                  <a:gd name="connsiteY14" fmla="*/ 1239532 h 1321444"/>
                  <a:gd name="connsiteX15" fmla="*/ 130105 w 1613687"/>
                  <a:gd name="connsiteY15" fmla="*/ 1312891 h 1321444"/>
                  <a:gd name="connsiteX16" fmla="*/ 152142 w 1613687"/>
                  <a:gd name="connsiteY16" fmla="*/ 1310310 h 1321444"/>
                  <a:gd name="connsiteX17" fmla="*/ 222870 w 1613687"/>
                  <a:gd name="connsiteY17" fmla="*/ 1195606 h 1321444"/>
                  <a:gd name="connsiteX18" fmla="*/ 496649 w 1613687"/>
                  <a:gd name="connsiteY18" fmla="*/ 449862 h 1321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3687" h="1321444">
                    <a:moveTo>
                      <a:pt x="496649" y="449862"/>
                    </a:moveTo>
                    <a:cubicBezTo>
                      <a:pt x="702529" y="298826"/>
                      <a:pt x="967722" y="271329"/>
                      <a:pt x="1194994" y="364740"/>
                    </a:cubicBezTo>
                    <a:lnTo>
                      <a:pt x="1140744" y="369157"/>
                    </a:lnTo>
                    <a:cubicBezTo>
                      <a:pt x="1088282" y="373376"/>
                      <a:pt x="1049220" y="419337"/>
                      <a:pt x="1053439" y="471800"/>
                    </a:cubicBezTo>
                    <a:cubicBezTo>
                      <a:pt x="1057459" y="521632"/>
                      <a:pt x="1099152" y="559453"/>
                      <a:pt x="1148338" y="559453"/>
                    </a:cubicBezTo>
                    <a:cubicBezTo>
                      <a:pt x="1150919" y="559453"/>
                      <a:pt x="1153500" y="559353"/>
                      <a:pt x="1156081" y="559105"/>
                    </a:cubicBezTo>
                    <a:lnTo>
                      <a:pt x="1522129" y="529573"/>
                    </a:lnTo>
                    <a:cubicBezTo>
                      <a:pt x="1553895" y="526992"/>
                      <a:pt x="1582285" y="508727"/>
                      <a:pt x="1597771" y="480883"/>
                    </a:cubicBezTo>
                    <a:cubicBezTo>
                      <a:pt x="1613256" y="453038"/>
                      <a:pt x="1613802" y="419287"/>
                      <a:pt x="1599210" y="390946"/>
                    </a:cubicBezTo>
                    <a:lnTo>
                      <a:pt x="1431151" y="64407"/>
                    </a:lnTo>
                    <a:cubicBezTo>
                      <a:pt x="1407029" y="17652"/>
                      <a:pt x="1349603" y="-812"/>
                      <a:pt x="1302798" y="23310"/>
                    </a:cubicBezTo>
                    <a:cubicBezTo>
                      <a:pt x="1255994" y="47383"/>
                      <a:pt x="1237580" y="104858"/>
                      <a:pt x="1261652" y="151663"/>
                    </a:cubicBezTo>
                    <a:lnTo>
                      <a:pt x="1284384" y="195787"/>
                    </a:lnTo>
                    <a:cubicBezTo>
                      <a:pt x="993184" y="69073"/>
                      <a:pt x="649570" y="101285"/>
                      <a:pt x="383931" y="296196"/>
                    </a:cubicBezTo>
                    <a:cubicBezTo>
                      <a:pt x="88959" y="512648"/>
                      <a:pt x="-47037" y="882915"/>
                      <a:pt x="37439" y="1239532"/>
                    </a:cubicBezTo>
                    <a:cubicBezTo>
                      <a:pt x="47813" y="1283359"/>
                      <a:pt x="86924" y="1312891"/>
                      <a:pt x="130105" y="1312891"/>
                    </a:cubicBezTo>
                    <a:cubicBezTo>
                      <a:pt x="137352" y="1312891"/>
                      <a:pt x="144747" y="1312047"/>
                      <a:pt x="152142" y="1310310"/>
                    </a:cubicBezTo>
                    <a:cubicBezTo>
                      <a:pt x="203364" y="1298149"/>
                      <a:pt x="235031" y="1246828"/>
                      <a:pt x="222870" y="1195606"/>
                    </a:cubicBezTo>
                    <a:cubicBezTo>
                      <a:pt x="156063" y="913638"/>
                      <a:pt x="263520" y="620899"/>
                      <a:pt x="496649" y="449862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64" name="Полилиния: фигура 53">
                <a:extLst>
                  <a:ext uri="{FF2B5EF4-FFF2-40B4-BE49-F238E27FC236}">
                    <a16:creationId xmlns:a16="http://schemas.microsoft.com/office/drawing/2014/main" id="{65EAF36B-B81B-490A-84AD-30B854BBF98C}"/>
                  </a:ext>
                </a:extLst>
              </p:cNvPr>
              <p:cNvSpPr/>
              <p:nvPr/>
            </p:nvSpPr>
            <p:spPr>
              <a:xfrm>
                <a:off x="7005788" y="4796616"/>
                <a:ext cx="1613688" cy="1308739"/>
              </a:xfrm>
              <a:custGeom>
                <a:avLst/>
                <a:gdLst>
                  <a:gd name="connsiteX0" fmla="*/ 1470054 w 1613687"/>
                  <a:gd name="connsiteY0" fmla="*/ 15309 h 1308738"/>
                  <a:gd name="connsiteX1" fmla="*/ 1399277 w 1613687"/>
                  <a:gd name="connsiteY1" fmla="*/ 130012 h 1308738"/>
                  <a:gd name="connsiteX2" fmla="*/ 1125498 w 1613687"/>
                  <a:gd name="connsiteY2" fmla="*/ 875757 h 1308738"/>
                  <a:gd name="connsiteX3" fmla="*/ 415787 w 1613687"/>
                  <a:gd name="connsiteY3" fmla="*/ 955965 h 1308738"/>
                  <a:gd name="connsiteX4" fmla="*/ 481700 w 1613687"/>
                  <a:gd name="connsiteY4" fmla="*/ 950605 h 1308738"/>
                  <a:gd name="connsiteX5" fmla="*/ 569055 w 1613687"/>
                  <a:gd name="connsiteY5" fmla="*/ 847962 h 1308738"/>
                  <a:gd name="connsiteX6" fmla="*/ 466363 w 1613687"/>
                  <a:gd name="connsiteY6" fmla="*/ 760657 h 1308738"/>
                  <a:gd name="connsiteX7" fmla="*/ 100316 w 1613687"/>
                  <a:gd name="connsiteY7" fmla="*/ 790189 h 1308738"/>
                  <a:gd name="connsiteX8" fmla="*/ 24724 w 1613687"/>
                  <a:gd name="connsiteY8" fmla="*/ 838879 h 1308738"/>
                  <a:gd name="connsiteX9" fmla="*/ 23284 w 1613687"/>
                  <a:gd name="connsiteY9" fmla="*/ 928816 h 1308738"/>
                  <a:gd name="connsiteX10" fmla="*/ 191344 w 1613687"/>
                  <a:gd name="connsiteY10" fmla="*/ 1255355 h 1308738"/>
                  <a:gd name="connsiteX11" fmla="*/ 276167 w 1613687"/>
                  <a:gd name="connsiteY11" fmla="*/ 1307024 h 1308738"/>
                  <a:gd name="connsiteX12" fmla="*/ 319696 w 1613687"/>
                  <a:gd name="connsiteY12" fmla="*/ 1296452 h 1308738"/>
                  <a:gd name="connsiteX13" fmla="*/ 360793 w 1613687"/>
                  <a:gd name="connsiteY13" fmla="*/ 1168099 h 1308738"/>
                  <a:gd name="connsiteX14" fmla="*/ 342031 w 1613687"/>
                  <a:gd name="connsiteY14" fmla="*/ 1131668 h 1308738"/>
                  <a:gd name="connsiteX15" fmla="*/ 700733 w 1613687"/>
                  <a:gd name="connsiteY15" fmla="*/ 1205473 h 1308738"/>
                  <a:gd name="connsiteX16" fmla="*/ 1238265 w 1613687"/>
                  <a:gd name="connsiteY16" fmla="*/ 1029423 h 1308738"/>
                  <a:gd name="connsiteX17" fmla="*/ 1584757 w 1613687"/>
                  <a:gd name="connsiteY17" fmla="*/ 86037 h 1308738"/>
                  <a:gd name="connsiteX18" fmla="*/ 1470054 w 1613687"/>
                  <a:gd name="connsiteY18" fmla="*/ 15309 h 1308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613687" h="1308738">
                    <a:moveTo>
                      <a:pt x="1470054" y="15309"/>
                    </a:moveTo>
                    <a:cubicBezTo>
                      <a:pt x="1418832" y="27420"/>
                      <a:pt x="1387166" y="78790"/>
                      <a:pt x="1399277" y="130012"/>
                    </a:cubicBezTo>
                    <a:cubicBezTo>
                      <a:pt x="1466083" y="411981"/>
                      <a:pt x="1358627" y="704720"/>
                      <a:pt x="1125498" y="875757"/>
                    </a:cubicBezTo>
                    <a:cubicBezTo>
                      <a:pt x="916193" y="1029373"/>
                      <a:pt x="645541" y="1055083"/>
                      <a:pt x="415787" y="955965"/>
                    </a:cubicBezTo>
                    <a:lnTo>
                      <a:pt x="481700" y="950605"/>
                    </a:lnTo>
                    <a:cubicBezTo>
                      <a:pt x="534163" y="946386"/>
                      <a:pt x="573274" y="900425"/>
                      <a:pt x="569055" y="847962"/>
                    </a:cubicBezTo>
                    <a:cubicBezTo>
                      <a:pt x="564787" y="795500"/>
                      <a:pt x="518826" y="756388"/>
                      <a:pt x="466363" y="760657"/>
                    </a:cubicBezTo>
                    <a:lnTo>
                      <a:pt x="100316" y="790189"/>
                    </a:lnTo>
                    <a:cubicBezTo>
                      <a:pt x="68550" y="792770"/>
                      <a:pt x="40209" y="811035"/>
                      <a:pt x="24724" y="838879"/>
                    </a:cubicBezTo>
                    <a:cubicBezTo>
                      <a:pt x="9238" y="866724"/>
                      <a:pt x="8692" y="900475"/>
                      <a:pt x="23284" y="928816"/>
                    </a:cubicBezTo>
                    <a:lnTo>
                      <a:pt x="191344" y="1255355"/>
                    </a:lnTo>
                    <a:cubicBezTo>
                      <a:pt x="208269" y="1288163"/>
                      <a:pt x="241622" y="1307024"/>
                      <a:pt x="276167" y="1307024"/>
                    </a:cubicBezTo>
                    <a:cubicBezTo>
                      <a:pt x="290859" y="1307024"/>
                      <a:pt x="305749" y="1303648"/>
                      <a:pt x="319696" y="1296452"/>
                    </a:cubicBezTo>
                    <a:cubicBezTo>
                      <a:pt x="366501" y="1272379"/>
                      <a:pt x="384865" y="1214904"/>
                      <a:pt x="360793" y="1168099"/>
                    </a:cubicBezTo>
                    <a:lnTo>
                      <a:pt x="342031" y="1131668"/>
                    </a:lnTo>
                    <a:cubicBezTo>
                      <a:pt x="456288" y="1180656"/>
                      <a:pt x="578386" y="1205473"/>
                      <a:pt x="700733" y="1205473"/>
                    </a:cubicBezTo>
                    <a:cubicBezTo>
                      <a:pt x="889192" y="1205473"/>
                      <a:pt x="1077949" y="1147005"/>
                      <a:pt x="1238265" y="1029423"/>
                    </a:cubicBezTo>
                    <a:cubicBezTo>
                      <a:pt x="1533238" y="812971"/>
                      <a:pt x="1669234" y="442704"/>
                      <a:pt x="1584757" y="86037"/>
                    </a:cubicBezTo>
                    <a:cubicBezTo>
                      <a:pt x="1572597" y="34865"/>
                      <a:pt x="1521276" y="3149"/>
                      <a:pt x="1470054" y="15309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65" name="Полилиния: фигура 54">
                <a:extLst>
                  <a:ext uri="{FF2B5EF4-FFF2-40B4-BE49-F238E27FC236}">
                    <a16:creationId xmlns:a16="http://schemas.microsoft.com/office/drawing/2014/main" id="{60EB70C2-DD21-416A-909F-522FC407DF60}"/>
                  </a:ext>
                </a:extLst>
              </p:cNvPr>
              <p:cNvSpPr/>
              <p:nvPr/>
            </p:nvSpPr>
            <p:spPr>
              <a:xfrm>
                <a:off x="3077485" y="1470270"/>
                <a:ext cx="1270620" cy="825903"/>
              </a:xfrm>
              <a:custGeom>
                <a:avLst/>
                <a:gdLst>
                  <a:gd name="connsiteX0" fmla="*/ 60362 w 1270620"/>
                  <a:gd name="connsiteY0" fmla="*/ 190566 h 825903"/>
                  <a:gd name="connsiteX1" fmla="*/ 1118898 w 1270620"/>
                  <a:gd name="connsiteY1" fmla="*/ 801655 h 825903"/>
                  <a:gd name="connsiteX2" fmla="*/ 1166447 w 1270620"/>
                  <a:gd name="connsiteY2" fmla="*/ 814461 h 825903"/>
                  <a:gd name="connsiteX3" fmla="*/ 1249038 w 1270620"/>
                  <a:gd name="connsiteY3" fmla="*/ 766812 h 825903"/>
                  <a:gd name="connsiteX4" fmla="*/ 1214195 w 1270620"/>
                  <a:gd name="connsiteY4" fmla="*/ 636623 h 825903"/>
                  <a:gd name="connsiteX5" fmla="*/ 155659 w 1270620"/>
                  <a:gd name="connsiteY5" fmla="*/ 25485 h 825903"/>
                  <a:gd name="connsiteX6" fmla="*/ 25520 w 1270620"/>
                  <a:gd name="connsiteY6" fmla="*/ 60377 h 825903"/>
                  <a:gd name="connsiteX7" fmla="*/ 60362 w 1270620"/>
                  <a:gd name="connsiteY7" fmla="*/ 190566 h 82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0620" h="825903">
                    <a:moveTo>
                      <a:pt x="60362" y="190566"/>
                    </a:moveTo>
                    <a:lnTo>
                      <a:pt x="1118898" y="801655"/>
                    </a:lnTo>
                    <a:cubicBezTo>
                      <a:pt x="1133888" y="810341"/>
                      <a:pt x="1150267" y="814461"/>
                      <a:pt x="1166447" y="814461"/>
                    </a:cubicBezTo>
                    <a:cubicBezTo>
                      <a:pt x="1199354" y="814461"/>
                      <a:pt x="1231418" y="797387"/>
                      <a:pt x="1249038" y="766812"/>
                    </a:cubicBezTo>
                    <a:cubicBezTo>
                      <a:pt x="1275343" y="721199"/>
                      <a:pt x="1259758" y="662929"/>
                      <a:pt x="1214195" y="636623"/>
                    </a:cubicBezTo>
                    <a:lnTo>
                      <a:pt x="155659" y="25485"/>
                    </a:lnTo>
                    <a:cubicBezTo>
                      <a:pt x="110095" y="-821"/>
                      <a:pt x="51825" y="14814"/>
                      <a:pt x="25520" y="60377"/>
                    </a:cubicBezTo>
                    <a:cubicBezTo>
                      <a:pt x="-836" y="105941"/>
                      <a:pt x="14799" y="164211"/>
                      <a:pt x="60362" y="190566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66" name="Полилиния: фигура 55">
                <a:extLst>
                  <a:ext uri="{FF2B5EF4-FFF2-40B4-BE49-F238E27FC236}">
                    <a16:creationId xmlns:a16="http://schemas.microsoft.com/office/drawing/2014/main" id="{2DB14D1F-1CC8-467A-9FE8-07AF66882165}"/>
                  </a:ext>
                </a:extLst>
              </p:cNvPr>
              <p:cNvSpPr/>
              <p:nvPr/>
            </p:nvSpPr>
            <p:spPr>
              <a:xfrm>
                <a:off x="6223016" y="463666"/>
                <a:ext cx="825903" cy="1270620"/>
              </a:xfrm>
              <a:custGeom>
                <a:avLst/>
                <a:gdLst>
                  <a:gd name="connsiteX0" fmla="*/ 60410 w 825903"/>
                  <a:gd name="connsiteY0" fmla="*/ 1249038 h 1270620"/>
                  <a:gd name="connsiteX1" fmla="*/ 107959 w 825903"/>
                  <a:gd name="connsiteY1" fmla="*/ 1261843 h 1270620"/>
                  <a:gd name="connsiteX2" fmla="*/ 190550 w 825903"/>
                  <a:gd name="connsiteY2" fmla="*/ 1214195 h 1270620"/>
                  <a:gd name="connsiteX3" fmla="*/ 801688 w 825903"/>
                  <a:gd name="connsiteY3" fmla="*/ 155659 h 1270620"/>
                  <a:gd name="connsiteX4" fmla="*/ 766796 w 825903"/>
                  <a:gd name="connsiteY4" fmla="*/ 25520 h 1270620"/>
                  <a:gd name="connsiteX5" fmla="*/ 636656 w 825903"/>
                  <a:gd name="connsiteY5" fmla="*/ 60362 h 1270620"/>
                  <a:gd name="connsiteX6" fmla="*/ 25518 w 825903"/>
                  <a:gd name="connsiteY6" fmla="*/ 1118898 h 1270620"/>
                  <a:gd name="connsiteX7" fmla="*/ 60410 w 825903"/>
                  <a:gd name="connsiteY7" fmla="*/ 1249038 h 12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5903" h="1270620">
                    <a:moveTo>
                      <a:pt x="60410" y="1249038"/>
                    </a:moveTo>
                    <a:cubicBezTo>
                      <a:pt x="75400" y="1257723"/>
                      <a:pt x="91779" y="1261843"/>
                      <a:pt x="107959" y="1261843"/>
                    </a:cubicBezTo>
                    <a:cubicBezTo>
                      <a:pt x="140866" y="1261843"/>
                      <a:pt x="172930" y="1244769"/>
                      <a:pt x="190550" y="1214195"/>
                    </a:cubicBezTo>
                    <a:lnTo>
                      <a:pt x="801688" y="155659"/>
                    </a:lnTo>
                    <a:cubicBezTo>
                      <a:pt x="827994" y="110095"/>
                      <a:pt x="812409" y="51825"/>
                      <a:pt x="766796" y="25520"/>
                    </a:cubicBezTo>
                    <a:cubicBezTo>
                      <a:pt x="721232" y="-836"/>
                      <a:pt x="662962" y="14799"/>
                      <a:pt x="636656" y="60362"/>
                    </a:cubicBezTo>
                    <a:lnTo>
                      <a:pt x="25518" y="1118898"/>
                    </a:lnTo>
                    <a:cubicBezTo>
                      <a:pt x="-838" y="1164462"/>
                      <a:pt x="14797" y="1222732"/>
                      <a:pt x="60410" y="1249038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67" name="Полилиния: фигура 57">
                <a:extLst>
                  <a:ext uri="{FF2B5EF4-FFF2-40B4-BE49-F238E27FC236}">
                    <a16:creationId xmlns:a16="http://schemas.microsoft.com/office/drawing/2014/main" id="{4EFA5138-C623-4C36-8300-409C7F9FA7E2}"/>
                  </a:ext>
                </a:extLst>
              </p:cNvPr>
              <p:cNvSpPr/>
              <p:nvPr/>
            </p:nvSpPr>
            <p:spPr>
              <a:xfrm>
                <a:off x="4084078" y="4168417"/>
                <a:ext cx="825903" cy="1270620"/>
              </a:xfrm>
              <a:custGeom>
                <a:avLst/>
                <a:gdLst>
                  <a:gd name="connsiteX0" fmla="*/ 766774 w 825903"/>
                  <a:gd name="connsiteY0" fmla="*/ 25520 h 1270620"/>
                  <a:gd name="connsiteX1" fmla="*/ 636634 w 825903"/>
                  <a:gd name="connsiteY1" fmla="*/ 60362 h 1270620"/>
                  <a:gd name="connsiteX2" fmla="*/ 25496 w 825903"/>
                  <a:gd name="connsiteY2" fmla="*/ 1118898 h 1270620"/>
                  <a:gd name="connsiteX3" fmla="*/ 60388 w 825903"/>
                  <a:gd name="connsiteY3" fmla="*/ 1249038 h 1270620"/>
                  <a:gd name="connsiteX4" fmla="*/ 107937 w 825903"/>
                  <a:gd name="connsiteY4" fmla="*/ 1261843 h 1270620"/>
                  <a:gd name="connsiteX5" fmla="*/ 190528 w 825903"/>
                  <a:gd name="connsiteY5" fmla="*/ 1214195 h 1270620"/>
                  <a:gd name="connsiteX6" fmla="*/ 801666 w 825903"/>
                  <a:gd name="connsiteY6" fmla="*/ 155659 h 1270620"/>
                  <a:gd name="connsiteX7" fmla="*/ 766774 w 825903"/>
                  <a:gd name="connsiteY7" fmla="*/ 25520 h 12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25903" h="1270620">
                    <a:moveTo>
                      <a:pt x="766774" y="25520"/>
                    </a:moveTo>
                    <a:cubicBezTo>
                      <a:pt x="721210" y="-836"/>
                      <a:pt x="662940" y="14799"/>
                      <a:pt x="636634" y="60362"/>
                    </a:cubicBezTo>
                    <a:lnTo>
                      <a:pt x="25496" y="1118898"/>
                    </a:lnTo>
                    <a:cubicBezTo>
                      <a:pt x="-810" y="1164462"/>
                      <a:pt x="14775" y="1222732"/>
                      <a:pt x="60388" y="1249038"/>
                    </a:cubicBezTo>
                    <a:cubicBezTo>
                      <a:pt x="75378" y="1257723"/>
                      <a:pt x="91757" y="1261843"/>
                      <a:pt x="107937" y="1261843"/>
                    </a:cubicBezTo>
                    <a:cubicBezTo>
                      <a:pt x="140844" y="1261843"/>
                      <a:pt x="172908" y="1244719"/>
                      <a:pt x="190528" y="1214195"/>
                    </a:cubicBezTo>
                    <a:lnTo>
                      <a:pt x="801666" y="155659"/>
                    </a:lnTo>
                    <a:cubicBezTo>
                      <a:pt x="828021" y="110095"/>
                      <a:pt x="812387" y="51825"/>
                      <a:pt x="766774" y="25520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68" name="Полилиния: фигура 58">
                <a:extLst>
                  <a:ext uri="{FF2B5EF4-FFF2-40B4-BE49-F238E27FC236}">
                    <a16:creationId xmlns:a16="http://schemas.microsoft.com/office/drawing/2014/main" id="{3CA132B3-F8AA-4C92-9F85-07F10203E183}"/>
                  </a:ext>
                </a:extLst>
              </p:cNvPr>
              <p:cNvSpPr/>
              <p:nvPr/>
            </p:nvSpPr>
            <p:spPr>
              <a:xfrm>
                <a:off x="6782236" y="1470259"/>
                <a:ext cx="1270620" cy="825903"/>
              </a:xfrm>
              <a:custGeom>
                <a:avLst/>
                <a:gdLst>
                  <a:gd name="connsiteX0" fmla="*/ 25520 w 1270620"/>
                  <a:gd name="connsiteY0" fmla="*/ 766774 h 825903"/>
                  <a:gd name="connsiteX1" fmla="*/ 108110 w 1270620"/>
                  <a:gd name="connsiteY1" fmla="*/ 814472 h 825903"/>
                  <a:gd name="connsiteX2" fmla="*/ 155659 w 1270620"/>
                  <a:gd name="connsiteY2" fmla="*/ 801666 h 825903"/>
                  <a:gd name="connsiteX3" fmla="*/ 1214195 w 1270620"/>
                  <a:gd name="connsiteY3" fmla="*/ 190528 h 825903"/>
                  <a:gd name="connsiteX4" fmla="*/ 1249038 w 1270620"/>
                  <a:gd name="connsiteY4" fmla="*/ 60388 h 825903"/>
                  <a:gd name="connsiteX5" fmla="*/ 1118898 w 1270620"/>
                  <a:gd name="connsiteY5" fmla="*/ 25496 h 825903"/>
                  <a:gd name="connsiteX6" fmla="*/ 60362 w 1270620"/>
                  <a:gd name="connsiteY6" fmla="*/ 636634 h 825903"/>
                  <a:gd name="connsiteX7" fmla="*/ 25520 w 1270620"/>
                  <a:gd name="connsiteY7" fmla="*/ 766774 h 82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0620" h="825903">
                    <a:moveTo>
                      <a:pt x="25520" y="766774"/>
                    </a:moveTo>
                    <a:cubicBezTo>
                      <a:pt x="43140" y="797348"/>
                      <a:pt x="75203" y="814472"/>
                      <a:pt x="108110" y="814472"/>
                    </a:cubicBezTo>
                    <a:cubicBezTo>
                      <a:pt x="124290" y="814472"/>
                      <a:pt x="140670" y="810352"/>
                      <a:pt x="155659" y="801666"/>
                    </a:cubicBezTo>
                    <a:lnTo>
                      <a:pt x="1214195" y="190528"/>
                    </a:lnTo>
                    <a:cubicBezTo>
                      <a:pt x="1259758" y="164222"/>
                      <a:pt x="1275393" y="105952"/>
                      <a:pt x="1249038" y="60388"/>
                    </a:cubicBezTo>
                    <a:cubicBezTo>
                      <a:pt x="1222732" y="14775"/>
                      <a:pt x="1164462" y="-810"/>
                      <a:pt x="1118898" y="25496"/>
                    </a:cubicBezTo>
                    <a:lnTo>
                      <a:pt x="60362" y="636634"/>
                    </a:lnTo>
                    <a:cubicBezTo>
                      <a:pt x="14799" y="662940"/>
                      <a:pt x="-836" y="721210"/>
                      <a:pt x="25520" y="766774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69" name="Полилиния: фигура 59">
                <a:extLst>
                  <a:ext uri="{FF2B5EF4-FFF2-40B4-BE49-F238E27FC236}">
                    <a16:creationId xmlns:a16="http://schemas.microsoft.com/office/drawing/2014/main" id="{FB178B6F-6A65-4D93-88A1-1BF4154C44AC}"/>
                  </a:ext>
                </a:extLst>
              </p:cNvPr>
              <p:cNvSpPr/>
              <p:nvPr/>
            </p:nvSpPr>
            <p:spPr>
              <a:xfrm>
                <a:off x="3077485" y="3609195"/>
                <a:ext cx="1270620" cy="825903"/>
              </a:xfrm>
              <a:custGeom>
                <a:avLst/>
                <a:gdLst>
                  <a:gd name="connsiteX0" fmla="*/ 1249038 w 1270620"/>
                  <a:gd name="connsiteY0" fmla="*/ 60362 h 825903"/>
                  <a:gd name="connsiteX1" fmla="*/ 1118898 w 1270620"/>
                  <a:gd name="connsiteY1" fmla="*/ 25520 h 825903"/>
                  <a:gd name="connsiteX2" fmla="*/ 60362 w 1270620"/>
                  <a:gd name="connsiteY2" fmla="*/ 636609 h 825903"/>
                  <a:gd name="connsiteX3" fmla="*/ 25520 w 1270620"/>
                  <a:gd name="connsiteY3" fmla="*/ 766797 h 825903"/>
                  <a:gd name="connsiteX4" fmla="*/ 108110 w 1270620"/>
                  <a:gd name="connsiteY4" fmla="*/ 814446 h 825903"/>
                  <a:gd name="connsiteX5" fmla="*/ 155659 w 1270620"/>
                  <a:gd name="connsiteY5" fmla="*/ 801690 h 825903"/>
                  <a:gd name="connsiteX6" fmla="*/ 1214195 w 1270620"/>
                  <a:gd name="connsiteY6" fmla="*/ 190551 h 825903"/>
                  <a:gd name="connsiteX7" fmla="*/ 1249038 w 1270620"/>
                  <a:gd name="connsiteY7" fmla="*/ 60362 h 825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0620" h="825903">
                    <a:moveTo>
                      <a:pt x="1249038" y="60362"/>
                    </a:moveTo>
                    <a:cubicBezTo>
                      <a:pt x="1222732" y="14799"/>
                      <a:pt x="1164462" y="-836"/>
                      <a:pt x="1118898" y="25520"/>
                    </a:cubicBezTo>
                    <a:lnTo>
                      <a:pt x="60362" y="636609"/>
                    </a:lnTo>
                    <a:cubicBezTo>
                      <a:pt x="14799" y="662964"/>
                      <a:pt x="-836" y="721234"/>
                      <a:pt x="25520" y="766797"/>
                    </a:cubicBezTo>
                    <a:cubicBezTo>
                      <a:pt x="43140" y="797372"/>
                      <a:pt x="75153" y="814446"/>
                      <a:pt x="108110" y="814446"/>
                    </a:cubicBezTo>
                    <a:cubicBezTo>
                      <a:pt x="124290" y="814446"/>
                      <a:pt x="140670" y="810326"/>
                      <a:pt x="155659" y="801690"/>
                    </a:cubicBezTo>
                    <a:lnTo>
                      <a:pt x="1214195" y="190551"/>
                    </a:lnTo>
                    <a:cubicBezTo>
                      <a:pt x="1259758" y="164246"/>
                      <a:pt x="1275343" y="105976"/>
                      <a:pt x="1249038" y="60362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70" name="Полилиния: фигура 60">
                <a:extLst>
                  <a:ext uri="{FF2B5EF4-FFF2-40B4-BE49-F238E27FC236}">
                    <a16:creationId xmlns:a16="http://schemas.microsoft.com/office/drawing/2014/main" id="{CF1F6459-AF21-4C65-80D5-4E80E6C43EE2}"/>
                  </a:ext>
                </a:extLst>
              </p:cNvPr>
              <p:cNvSpPr/>
              <p:nvPr/>
            </p:nvSpPr>
            <p:spPr>
              <a:xfrm>
                <a:off x="4084078" y="463666"/>
                <a:ext cx="825903" cy="1270620"/>
              </a:xfrm>
              <a:custGeom>
                <a:avLst/>
                <a:gdLst>
                  <a:gd name="connsiteX0" fmla="*/ 636634 w 825903"/>
                  <a:gd name="connsiteY0" fmla="*/ 1214195 h 1270620"/>
                  <a:gd name="connsiteX1" fmla="*/ 719225 w 825903"/>
                  <a:gd name="connsiteY1" fmla="*/ 1261843 h 1270620"/>
                  <a:gd name="connsiteX2" fmla="*/ 766774 w 825903"/>
                  <a:gd name="connsiteY2" fmla="*/ 1249038 h 1270620"/>
                  <a:gd name="connsiteX3" fmla="*/ 801666 w 825903"/>
                  <a:gd name="connsiteY3" fmla="*/ 1118898 h 1270620"/>
                  <a:gd name="connsiteX4" fmla="*/ 190528 w 825903"/>
                  <a:gd name="connsiteY4" fmla="*/ 60362 h 1270620"/>
                  <a:gd name="connsiteX5" fmla="*/ 60388 w 825903"/>
                  <a:gd name="connsiteY5" fmla="*/ 25520 h 1270620"/>
                  <a:gd name="connsiteX6" fmla="*/ 25496 w 825903"/>
                  <a:gd name="connsiteY6" fmla="*/ 155659 h 12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25903" h="1270620">
                    <a:moveTo>
                      <a:pt x="636634" y="1214195"/>
                    </a:moveTo>
                    <a:cubicBezTo>
                      <a:pt x="654254" y="1244769"/>
                      <a:pt x="686318" y="1261843"/>
                      <a:pt x="719225" y="1261843"/>
                    </a:cubicBezTo>
                    <a:cubicBezTo>
                      <a:pt x="735405" y="1261843"/>
                      <a:pt x="751784" y="1257723"/>
                      <a:pt x="766774" y="1249038"/>
                    </a:cubicBezTo>
                    <a:cubicBezTo>
                      <a:pt x="812387" y="1222732"/>
                      <a:pt x="827972" y="1164462"/>
                      <a:pt x="801666" y="1118898"/>
                    </a:cubicBezTo>
                    <a:lnTo>
                      <a:pt x="190528" y="60362"/>
                    </a:lnTo>
                    <a:cubicBezTo>
                      <a:pt x="164222" y="14799"/>
                      <a:pt x="105952" y="-836"/>
                      <a:pt x="60388" y="25520"/>
                    </a:cubicBezTo>
                    <a:cubicBezTo>
                      <a:pt x="14775" y="51825"/>
                      <a:pt x="-810" y="110095"/>
                      <a:pt x="25496" y="155659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71" name="Полилиния: фигура 61">
                <a:extLst>
                  <a:ext uri="{FF2B5EF4-FFF2-40B4-BE49-F238E27FC236}">
                    <a16:creationId xmlns:a16="http://schemas.microsoft.com/office/drawing/2014/main" id="{28B2EF7E-A634-4966-B1EE-FFE2F621A5F1}"/>
                  </a:ext>
                </a:extLst>
              </p:cNvPr>
              <p:cNvSpPr/>
              <p:nvPr/>
            </p:nvSpPr>
            <p:spPr>
              <a:xfrm>
                <a:off x="2709057" y="95238"/>
                <a:ext cx="3595855" cy="3595855"/>
              </a:xfrm>
              <a:custGeom>
                <a:avLst/>
                <a:gdLst>
                  <a:gd name="connsiteX0" fmla="*/ 1857047 w 3595854"/>
                  <a:gd name="connsiteY0" fmla="*/ 3546674 h 3595854"/>
                  <a:gd name="connsiteX1" fmla="*/ 1935617 w 3595854"/>
                  <a:gd name="connsiteY1" fmla="*/ 3587870 h 3595854"/>
                  <a:gd name="connsiteX2" fmla="*/ 1989619 w 3595854"/>
                  <a:gd name="connsiteY2" fmla="*/ 3571044 h 3595854"/>
                  <a:gd name="connsiteX3" fmla="*/ 2013989 w 3595854"/>
                  <a:gd name="connsiteY3" fmla="*/ 3438473 h 3595854"/>
                  <a:gd name="connsiteX4" fmla="*/ 2133209 w 3595854"/>
                  <a:gd name="connsiteY4" fmla="*/ 2133209 h 3595854"/>
                  <a:gd name="connsiteX5" fmla="*/ 3438473 w 3595854"/>
                  <a:gd name="connsiteY5" fmla="*/ 2013989 h 3595854"/>
                  <a:gd name="connsiteX6" fmla="*/ 3571044 w 3595854"/>
                  <a:gd name="connsiteY6" fmla="*/ 1989619 h 3595854"/>
                  <a:gd name="connsiteX7" fmla="*/ 3546674 w 3595854"/>
                  <a:gd name="connsiteY7" fmla="*/ 1857047 h 3595854"/>
                  <a:gd name="connsiteX8" fmla="*/ 2953404 w 3595854"/>
                  <a:gd name="connsiteY8" fmla="*/ 1646303 h 3595854"/>
                  <a:gd name="connsiteX9" fmla="*/ 2953404 w 3595854"/>
                  <a:gd name="connsiteY9" fmla="*/ 108009 h 3595854"/>
                  <a:gd name="connsiteX10" fmla="*/ 2858107 w 3595854"/>
                  <a:gd name="connsiteY10" fmla="*/ 12712 h 3595854"/>
                  <a:gd name="connsiteX11" fmla="*/ 2762811 w 3595854"/>
                  <a:gd name="connsiteY11" fmla="*/ 108009 h 3595854"/>
                  <a:gd name="connsiteX12" fmla="*/ 2762811 w 3595854"/>
                  <a:gd name="connsiteY12" fmla="*/ 1646452 h 3595854"/>
                  <a:gd name="connsiteX13" fmla="*/ 1998453 w 3595854"/>
                  <a:gd name="connsiteY13" fmla="*/ 1998453 h 3595854"/>
                  <a:gd name="connsiteX14" fmla="*/ 1646502 w 3595854"/>
                  <a:gd name="connsiteY14" fmla="*/ 2762761 h 3595854"/>
                  <a:gd name="connsiteX15" fmla="*/ 108009 w 3595854"/>
                  <a:gd name="connsiteY15" fmla="*/ 2762761 h 3595854"/>
                  <a:gd name="connsiteX16" fmla="*/ 12712 w 3595854"/>
                  <a:gd name="connsiteY16" fmla="*/ 2858058 h 3595854"/>
                  <a:gd name="connsiteX17" fmla="*/ 108009 w 3595854"/>
                  <a:gd name="connsiteY17" fmla="*/ 2953354 h 3595854"/>
                  <a:gd name="connsiteX18" fmla="*/ 1646303 w 3595854"/>
                  <a:gd name="connsiteY18" fmla="*/ 2953354 h 3595854"/>
                  <a:gd name="connsiteX19" fmla="*/ 1857047 w 3595854"/>
                  <a:gd name="connsiteY19" fmla="*/ 3546674 h 3595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595854" h="3595854">
                    <a:moveTo>
                      <a:pt x="1857047" y="3546674"/>
                    </a:moveTo>
                    <a:cubicBezTo>
                      <a:pt x="1875511" y="3573477"/>
                      <a:pt x="1905291" y="3587870"/>
                      <a:pt x="1935617" y="3587870"/>
                    </a:cubicBezTo>
                    <a:cubicBezTo>
                      <a:pt x="1954230" y="3587870"/>
                      <a:pt x="1973091" y="3582411"/>
                      <a:pt x="1989619" y="3571044"/>
                    </a:cubicBezTo>
                    <a:cubicBezTo>
                      <a:pt x="2032949" y="3541165"/>
                      <a:pt x="2043868" y="3481803"/>
                      <a:pt x="2013989" y="3438473"/>
                    </a:cubicBezTo>
                    <a:cubicBezTo>
                      <a:pt x="1733559" y="3031676"/>
                      <a:pt x="1783739" y="2482729"/>
                      <a:pt x="2133209" y="2133209"/>
                    </a:cubicBezTo>
                    <a:cubicBezTo>
                      <a:pt x="2482729" y="1783739"/>
                      <a:pt x="3031676" y="1733559"/>
                      <a:pt x="3438473" y="2013989"/>
                    </a:cubicBezTo>
                    <a:cubicBezTo>
                      <a:pt x="3481853" y="2043868"/>
                      <a:pt x="3541165" y="2032899"/>
                      <a:pt x="3571044" y="1989619"/>
                    </a:cubicBezTo>
                    <a:cubicBezTo>
                      <a:pt x="3600924" y="1946289"/>
                      <a:pt x="3590004" y="1886927"/>
                      <a:pt x="3546674" y="1857047"/>
                    </a:cubicBezTo>
                    <a:cubicBezTo>
                      <a:pt x="3365512" y="1732219"/>
                      <a:pt x="3160624" y="1662633"/>
                      <a:pt x="2953404" y="1646303"/>
                    </a:cubicBezTo>
                    <a:lnTo>
                      <a:pt x="2953404" y="108009"/>
                    </a:lnTo>
                    <a:cubicBezTo>
                      <a:pt x="2953404" y="55397"/>
                      <a:pt x="2910719" y="12712"/>
                      <a:pt x="2858107" y="12712"/>
                    </a:cubicBezTo>
                    <a:cubicBezTo>
                      <a:pt x="2805496" y="12712"/>
                      <a:pt x="2762811" y="55397"/>
                      <a:pt x="2762811" y="108009"/>
                    </a:cubicBezTo>
                    <a:lnTo>
                      <a:pt x="2762811" y="1646452"/>
                    </a:lnTo>
                    <a:cubicBezTo>
                      <a:pt x="2482331" y="1668440"/>
                      <a:pt x="2209694" y="1787213"/>
                      <a:pt x="1998453" y="1998453"/>
                    </a:cubicBezTo>
                    <a:cubicBezTo>
                      <a:pt x="1787263" y="2209644"/>
                      <a:pt x="1668440" y="2482331"/>
                      <a:pt x="1646502" y="2762761"/>
                    </a:cubicBezTo>
                    <a:lnTo>
                      <a:pt x="108009" y="2762761"/>
                    </a:lnTo>
                    <a:cubicBezTo>
                      <a:pt x="55397" y="2762761"/>
                      <a:pt x="12712" y="2805446"/>
                      <a:pt x="12712" y="2858058"/>
                    </a:cubicBezTo>
                    <a:cubicBezTo>
                      <a:pt x="12712" y="2910719"/>
                      <a:pt x="55397" y="2953354"/>
                      <a:pt x="108009" y="2953354"/>
                    </a:cubicBezTo>
                    <a:lnTo>
                      <a:pt x="1646303" y="2953354"/>
                    </a:lnTo>
                    <a:cubicBezTo>
                      <a:pt x="1662583" y="3160575"/>
                      <a:pt x="1732169" y="3365512"/>
                      <a:pt x="1857047" y="3546674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72" name="Полилиния: фигура 62">
                <a:extLst>
                  <a:ext uri="{FF2B5EF4-FFF2-40B4-BE49-F238E27FC236}">
                    <a16:creationId xmlns:a16="http://schemas.microsoft.com/office/drawing/2014/main" id="{4203AB37-10EB-467E-8FE8-1304521AA084}"/>
                  </a:ext>
                </a:extLst>
              </p:cNvPr>
              <p:cNvSpPr/>
              <p:nvPr/>
            </p:nvSpPr>
            <p:spPr>
              <a:xfrm>
                <a:off x="4824616" y="2210813"/>
                <a:ext cx="3595855" cy="3595855"/>
              </a:xfrm>
              <a:custGeom>
                <a:avLst/>
                <a:gdLst>
                  <a:gd name="connsiteX0" fmla="*/ 1602152 w 3595854"/>
                  <a:gd name="connsiteY0" fmla="*/ 1602136 h 3595854"/>
                  <a:gd name="connsiteX1" fmla="*/ 1954104 w 3595854"/>
                  <a:gd name="connsiteY1" fmla="*/ 837828 h 3595854"/>
                  <a:gd name="connsiteX2" fmla="*/ 3492597 w 3595854"/>
                  <a:gd name="connsiteY2" fmla="*/ 837828 h 3595854"/>
                  <a:gd name="connsiteX3" fmla="*/ 3587893 w 3595854"/>
                  <a:gd name="connsiteY3" fmla="*/ 742532 h 3595854"/>
                  <a:gd name="connsiteX4" fmla="*/ 3492597 w 3595854"/>
                  <a:gd name="connsiteY4" fmla="*/ 647235 h 3595854"/>
                  <a:gd name="connsiteX5" fmla="*/ 1954303 w 3595854"/>
                  <a:gd name="connsiteY5" fmla="*/ 647235 h 3595854"/>
                  <a:gd name="connsiteX6" fmla="*/ 1743558 w 3595854"/>
                  <a:gd name="connsiteY6" fmla="*/ 53965 h 3595854"/>
                  <a:gd name="connsiteX7" fmla="*/ 1610987 w 3595854"/>
                  <a:gd name="connsiteY7" fmla="*/ 29545 h 3595854"/>
                  <a:gd name="connsiteX8" fmla="*/ 1586617 w 3595854"/>
                  <a:gd name="connsiteY8" fmla="*/ 162117 h 3595854"/>
                  <a:gd name="connsiteX9" fmla="*/ 1467347 w 3595854"/>
                  <a:gd name="connsiteY9" fmla="*/ 1467381 h 3595854"/>
                  <a:gd name="connsiteX10" fmla="*/ 162133 w 3595854"/>
                  <a:gd name="connsiteY10" fmla="*/ 1586601 h 3595854"/>
                  <a:gd name="connsiteX11" fmla="*/ 29561 w 3595854"/>
                  <a:gd name="connsiteY11" fmla="*/ 1611021 h 3595854"/>
                  <a:gd name="connsiteX12" fmla="*/ 53931 w 3595854"/>
                  <a:gd name="connsiteY12" fmla="*/ 1743542 h 3595854"/>
                  <a:gd name="connsiteX13" fmla="*/ 647202 w 3595854"/>
                  <a:gd name="connsiteY13" fmla="*/ 1954237 h 3595854"/>
                  <a:gd name="connsiteX14" fmla="*/ 647202 w 3595854"/>
                  <a:gd name="connsiteY14" fmla="*/ 3492581 h 3595854"/>
                  <a:gd name="connsiteX15" fmla="*/ 742498 w 3595854"/>
                  <a:gd name="connsiteY15" fmla="*/ 3587877 h 3595854"/>
                  <a:gd name="connsiteX16" fmla="*/ 837795 w 3595854"/>
                  <a:gd name="connsiteY16" fmla="*/ 3492581 h 3595854"/>
                  <a:gd name="connsiteX17" fmla="*/ 837795 w 3595854"/>
                  <a:gd name="connsiteY17" fmla="*/ 1953989 h 3595854"/>
                  <a:gd name="connsiteX18" fmla="*/ 1602152 w 3595854"/>
                  <a:gd name="connsiteY18" fmla="*/ 1602136 h 3595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95854" h="3595854">
                    <a:moveTo>
                      <a:pt x="1602152" y="1602136"/>
                    </a:moveTo>
                    <a:cubicBezTo>
                      <a:pt x="1813343" y="1390945"/>
                      <a:pt x="1932166" y="1118258"/>
                      <a:pt x="1954104" y="837828"/>
                    </a:cubicBezTo>
                    <a:lnTo>
                      <a:pt x="3492597" y="837828"/>
                    </a:lnTo>
                    <a:cubicBezTo>
                      <a:pt x="3545208" y="837828"/>
                      <a:pt x="3587893" y="795143"/>
                      <a:pt x="3587893" y="742532"/>
                    </a:cubicBezTo>
                    <a:cubicBezTo>
                      <a:pt x="3587893" y="689871"/>
                      <a:pt x="3545208" y="647235"/>
                      <a:pt x="3492597" y="647235"/>
                    </a:cubicBezTo>
                    <a:lnTo>
                      <a:pt x="1954303" y="647235"/>
                    </a:lnTo>
                    <a:cubicBezTo>
                      <a:pt x="1937973" y="440015"/>
                      <a:pt x="1868387" y="235078"/>
                      <a:pt x="1743558" y="53965"/>
                    </a:cubicBezTo>
                    <a:cubicBezTo>
                      <a:pt x="1713679" y="10635"/>
                      <a:pt x="1654367" y="-334"/>
                      <a:pt x="1610987" y="29545"/>
                    </a:cubicBezTo>
                    <a:cubicBezTo>
                      <a:pt x="1567657" y="59425"/>
                      <a:pt x="1556738" y="118786"/>
                      <a:pt x="1586617" y="162117"/>
                    </a:cubicBezTo>
                    <a:cubicBezTo>
                      <a:pt x="1866997" y="568914"/>
                      <a:pt x="1816867" y="1117861"/>
                      <a:pt x="1467347" y="1467381"/>
                    </a:cubicBezTo>
                    <a:cubicBezTo>
                      <a:pt x="1117877" y="1816851"/>
                      <a:pt x="568930" y="1867031"/>
                      <a:pt x="162133" y="1586601"/>
                    </a:cubicBezTo>
                    <a:cubicBezTo>
                      <a:pt x="118753" y="1556771"/>
                      <a:pt x="59441" y="1567690"/>
                      <a:pt x="29561" y="1611021"/>
                    </a:cubicBezTo>
                    <a:cubicBezTo>
                      <a:pt x="-318" y="1654351"/>
                      <a:pt x="10601" y="1713663"/>
                      <a:pt x="53931" y="1743542"/>
                    </a:cubicBezTo>
                    <a:cubicBezTo>
                      <a:pt x="235094" y="1868420"/>
                      <a:pt x="439982" y="1937907"/>
                      <a:pt x="647202" y="1954237"/>
                    </a:cubicBezTo>
                    <a:lnTo>
                      <a:pt x="647202" y="3492581"/>
                    </a:lnTo>
                    <a:cubicBezTo>
                      <a:pt x="647202" y="3545192"/>
                      <a:pt x="689887" y="3587877"/>
                      <a:pt x="742498" y="3587877"/>
                    </a:cubicBezTo>
                    <a:cubicBezTo>
                      <a:pt x="795110" y="3587877"/>
                      <a:pt x="837795" y="3545192"/>
                      <a:pt x="837795" y="3492581"/>
                    </a:cubicBezTo>
                    <a:lnTo>
                      <a:pt x="837795" y="1953989"/>
                    </a:lnTo>
                    <a:cubicBezTo>
                      <a:pt x="1118274" y="1932051"/>
                      <a:pt x="1390961" y="1813327"/>
                      <a:pt x="1602152" y="1602136"/>
                    </a:cubicBezTo>
                    <a:close/>
                  </a:path>
                </a:pathLst>
              </a:custGeom>
              <a:grpFill/>
              <a:ln w="1270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2000" b="0" i="0" u="none" strike="noStrike" kern="0" cap="none" spc="0" normalizeH="0" baseline="0" noProof="0" smtClean="0">
                  <a:ln>
                    <a:noFill/>
                  </a:ln>
                  <a:solidFill>
                    <a:srgbClr val="536274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1517" name="Группа 1516">
              <a:extLst>
                <a:ext uri="{FF2B5EF4-FFF2-40B4-BE49-F238E27FC236}">
                  <a16:creationId xmlns:a16="http://schemas.microsoft.com/office/drawing/2014/main" id="{3290AA83-83D2-46D3-8A57-110AB7219DF4}"/>
                </a:ext>
              </a:extLst>
            </p:cNvPr>
            <p:cNvGrpSpPr/>
            <p:nvPr/>
          </p:nvGrpSpPr>
          <p:grpSpPr>
            <a:xfrm>
              <a:off x="4311825" y="1824041"/>
              <a:ext cx="318966" cy="285657"/>
              <a:chOff x="6845093" y="4581243"/>
              <a:chExt cx="318966" cy="285657"/>
            </a:xfrm>
          </p:grpSpPr>
          <p:grpSp>
            <p:nvGrpSpPr>
              <p:cNvPr id="1518" name="Группа 1517">
                <a:extLst>
                  <a:ext uri="{FF2B5EF4-FFF2-40B4-BE49-F238E27FC236}">
                    <a16:creationId xmlns:a16="http://schemas.microsoft.com/office/drawing/2014/main" id="{FF88405D-B724-448F-A409-4775175C33A9}"/>
                  </a:ext>
                </a:extLst>
              </p:cNvPr>
              <p:cNvGrpSpPr/>
              <p:nvPr/>
            </p:nvGrpSpPr>
            <p:grpSpPr>
              <a:xfrm>
                <a:off x="6845093" y="4581243"/>
                <a:ext cx="195049" cy="285657"/>
                <a:chOff x="6795295" y="4554016"/>
                <a:chExt cx="166564" cy="243940"/>
              </a:xfrm>
            </p:grpSpPr>
            <p:grpSp>
              <p:nvGrpSpPr>
                <p:cNvPr id="1549" name="Группа 1425">
                  <a:extLst>
                    <a:ext uri="{FF2B5EF4-FFF2-40B4-BE49-F238E27FC236}">
                      <a16:creationId xmlns:a16="http://schemas.microsoft.com/office/drawing/2014/main" id="{FF316487-4878-4390-BB3A-ACF5CB3A4083}"/>
                    </a:ext>
                  </a:extLst>
                </p:cNvPr>
                <p:cNvGrpSpPr/>
                <p:nvPr/>
              </p:nvGrpSpPr>
              <p:grpSpPr>
                <a:xfrm>
                  <a:off x="6795295" y="4554016"/>
                  <a:ext cx="166564" cy="90123"/>
                  <a:chOff x="0" y="0"/>
                  <a:chExt cx="266970" cy="144449"/>
                </a:xfrm>
                <a:solidFill>
                  <a:srgbClr val="536274"/>
                </a:solidFill>
              </p:grpSpPr>
              <p:sp>
                <p:nvSpPr>
                  <p:cNvPr id="1558" name="Полилиния: фигура 1465">
                    <a:extLst>
                      <a:ext uri="{FF2B5EF4-FFF2-40B4-BE49-F238E27FC236}">
                        <a16:creationId xmlns:a16="http://schemas.microsoft.com/office/drawing/2014/main" id="{77A815F1-9A0F-4C4D-A40C-5B6BC6F83B3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183648" cy="14445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12765" y="19008"/>
                        </a:moveTo>
                        <a:lnTo>
                          <a:pt x="19380" y="19008"/>
                        </a:lnTo>
                        <a:lnTo>
                          <a:pt x="20399" y="20304"/>
                        </a:lnTo>
                        <a:lnTo>
                          <a:pt x="19380" y="21600"/>
                        </a:lnTo>
                        <a:lnTo>
                          <a:pt x="12765" y="21600"/>
                        </a:lnTo>
                        <a:lnTo>
                          <a:pt x="11746" y="20304"/>
                        </a:lnTo>
                        <a:close/>
                        <a:moveTo>
                          <a:pt x="2220" y="19008"/>
                        </a:moveTo>
                        <a:lnTo>
                          <a:pt x="8835" y="19008"/>
                        </a:lnTo>
                        <a:lnTo>
                          <a:pt x="9854" y="20304"/>
                        </a:lnTo>
                        <a:lnTo>
                          <a:pt x="8835" y="21600"/>
                        </a:lnTo>
                        <a:lnTo>
                          <a:pt x="181" y="21600"/>
                        </a:lnTo>
                        <a:close/>
                        <a:moveTo>
                          <a:pt x="20581" y="11030"/>
                        </a:moveTo>
                        <a:lnTo>
                          <a:pt x="21600" y="12326"/>
                        </a:lnTo>
                        <a:lnTo>
                          <a:pt x="21600" y="18778"/>
                        </a:lnTo>
                        <a:lnTo>
                          <a:pt x="20581" y="20074"/>
                        </a:lnTo>
                        <a:lnTo>
                          <a:pt x="19561" y="18778"/>
                        </a:lnTo>
                        <a:lnTo>
                          <a:pt x="19561" y="12326"/>
                        </a:lnTo>
                        <a:close/>
                        <a:moveTo>
                          <a:pt x="1019" y="11030"/>
                        </a:moveTo>
                        <a:lnTo>
                          <a:pt x="2039" y="12326"/>
                        </a:lnTo>
                        <a:lnTo>
                          <a:pt x="2039" y="18778"/>
                        </a:lnTo>
                        <a:lnTo>
                          <a:pt x="0" y="21370"/>
                        </a:lnTo>
                        <a:lnTo>
                          <a:pt x="0" y="12326"/>
                        </a:lnTo>
                        <a:close/>
                        <a:moveTo>
                          <a:pt x="13966" y="9504"/>
                        </a:moveTo>
                        <a:lnTo>
                          <a:pt x="19380" y="9504"/>
                        </a:lnTo>
                        <a:lnTo>
                          <a:pt x="20399" y="10800"/>
                        </a:lnTo>
                        <a:lnTo>
                          <a:pt x="19380" y="12096"/>
                        </a:lnTo>
                        <a:lnTo>
                          <a:pt x="13966" y="12096"/>
                        </a:lnTo>
                        <a:lnTo>
                          <a:pt x="12947" y="10800"/>
                        </a:lnTo>
                        <a:close/>
                        <a:moveTo>
                          <a:pt x="2220" y="9504"/>
                        </a:moveTo>
                        <a:lnTo>
                          <a:pt x="7634" y="9504"/>
                        </a:lnTo>
                        <a:lnTo>
                          <a:pt x="8653" y="10800"/>
                        </a:lnTo>
                        <a:lnTo>
                          <a:pt x="7634" y="12096"/>
                        </a:lnTo>
                        <a:lnTo>
                          <a:pt x="2220" y="12096"/>
                        </a:lnTo>
                        <a:lnTo>
                          <a:pt x="1201" y="10800"/>
                        </a:lnTo>
                        <a:close/>
                        <a:moveTo>
                          <a:pt x="8835" y="1526"/>
                        </a:moveTo>
                        <a:lnTo>
                          <a:pt x="9854" y="2822"/>
                        </a:lnTo>
                        <a:lnTo>
                          <a:pt x="9854" y="9274"/>
                        </a:lnTo>
                        <a:lnTo>
                          <a:pt x="8835" y="10570"/>
                        </a:lnTo>
                        <a:lnTo>
                          <a:pt x="7815" y="9274"/>
                        </a:lnTo>
                        <a:lnTo>
                          <a:pt x="7815" y="2822"/>
                        </a:lnTo>
                        <a:close/>
                        <a:moveTo>
                          <a:pt x="11746" y="230"/>
                        </a:moveTo>
                        <a:lnTo>
                          <a:pt x="13785" y="2822"/>
                        </a:lnTo>
                        <a:lnTo>
                          <a:pt x="13785" y="9274"/>
                        </a:lnTo>
                        <a:lnTo>
                          <a:pt x="12765" y="10570"/>
                        </a:lnTo>
                        <a:lnTo>
                          <a:pt x="11746" y="9274"/>
                        </a:lnTo>
                        <a:close/>
                        <a:moveTo>
                          <a:pt x="11927" y="0"/>
                        </a:moveTo>
                        <a:lnTo>
                          <a:pt x="21600" y="0"/>
                        </a:lnTo>
                        <a:lnTo>
                          <a:pt x="19561" y="2592"/>
                        </a:lnTo>
                        <a:lnTo>
                          <a:pt x="13966" y="2592"/>
                        </a:lnTo>
                        <a:close/>
                        <a:moveTo>
                          <a:pt x="2220" y="0"/>
                        </a:moveTo>
                        <a:lnTo>
                          <a:pt x="7634" y="0"/>
                        </a:lnTo>
                        <a:lnTo>
                          <a:pt x="8653" y="1296"/>
                        </a:lnTo>
                        <a:lnTo>
                          <a:pt x="7634" y="2592"/>
                        </a:lnTo>
                        <a:lnTo>
                          <a:pt x="2220" y="2592"/>
                        </a:lnTo>
                        <a:lnTo>
                          <a:pt x="1201" y="1296"/>
                        </a:ln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000" tIns="36000" rIns="36000" bIns="36000" numCol="1" anchor="ctr">
                    <a:no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sz="20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Arial" charset="0"/>
                    </a:endParaRPr>
                  </a:p>
                </p:txBody>
              </p:sp>
              <p:grpSp>
                <p:nvGrpSpPr>
                  <p:cNvPr id="1559" name="Группа 1466">
                    <a:extLst>
                      <a:ext uri="{FF2B5EF4-FFF2-40B4-BE49-F238E27FC236}">
                        <a16:creationId xmlns:a16="http://schemas.microsoft.com/office/drawing/2014/main" id="{8E84AC40-2E04-4CB2-81FC-E0C4F5060E2E}"/>
                      </a:ext>
                    </a:extLst>
                  </p:cNvPr>
                  <p:cNvGrpSpPr/>
                  <p:nvPr/>
                </p:nvGrpSpPr>
                <p:grpSpPr>
                  <a:xfrm>
                    <a:off x="211685" y="72325"/>
                    <a:ext cx="55286" cy="68026"/>
                    <a:chOff x="0" y="0"/>
                    <a:chExt cx="55285" cy="68025"/>
                  </a:xfrm>
                  <a:grpFill/>
                </p:grpSpPr>
                <p:sp>
                  <p:nvSpPr>
                    <p:cNvPr id="1560" name="Полилиния: фигура 1467">
                      <a:extLst>
                        <a:ext uri="{FF2B5EF4-FFF2-40B4-BE49-F238E27FC236}">
                          <a16:creationId xmlns:a16="http://schemas.microsoft.com/office/drawing/2014/main" id="{4E5A115B-E7F9-4D5E-81D4-F4B331DB4AC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8" y="4503"/>
                      <a:ext cx="45058" cy="63523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2479" y="18837"/>
                          </a:moveTo>
                          <a:lnTo>
                            <a:pt x="0" y="16828"/>
                          </a:lnTo>
                          <a:lnTo>
                            <a:pt x="1416" y="4521"/>
                          </a:lnTo>
                          <a:lnTo>
                            <a:pt x="4426" y="2512"/>
                          </a:lnTo>
                          <a:lnTo>
                            <a:pt x="6905" y="4521"/>
                          </a:lnTo>
                          <a:lnTo>
                            <a:pt x="5488" y="16828"/>
                          </a:lnTo>
                          <a:lnTo>
                            <a:pt x="2479" y="18837"/>
                          </a:lnTo>
                          <a:close/>
                          <a:moveTo>
                            <a:pt x="4957" y="2009"/>
                          </a:moveTo>
                          <a:lnTo>
                            <a:pt x="7967" y="0"/>
                          </a:lnTo>
                          <a:lnTo>
                            <a:pt x="18944" y="0"/>
                          </a:lnTo>
                          <a:lnTo>
                            <a:pt x="21600" y="2009"/>
                          </a:lnTo>
                          <a:lnTo>
                            <a:pt x="18413" y="4019"/>
                          </a:lnTo>
                          <a:lnTo>
                            <a:pt x="7436" y="4019"/>
                          </a:lnTo>
                          <a:lnTo>
                            <a:pt x="4957" y="2009"/>
                          </a:lnTo>
                          <a:close/>
                          <a:moveTo>
                            <a:pt x="3010" y="19591"/>
                          </a:moveTo>
                          <a:lnTo>
                            <a:pt x="6020" y="17581"/>
                          </a:lnTo>
                          <a:lnTo>
                            <a:pt x="16997" y="17581"/>
                          </a:lnTo>
                          <a:lnTo>
                            <a:pt x="19652" y="19591"/>
                          </a:lnTo>
                          <a:lnTo>
                            <a:pt x="16465" y="21600"/>
                          </a:lnTo>
                          <a:lnTo>
                            <a:pt x="5488" y="21600"/>
                          </a:lnTo>
                          <a:lnTo>
                            <a:pt x="3010" y="19591"/>
                          </a:lnTo>
                          <a:close/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6000" tIns="36000" rIns="36000" bIns="36000" numCol="1" anchor="t">
                      <a:no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kumimoji="0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Trebuchet MS"/>
                        <a:sym typeface="Arial"/>
                      </a:endParaRPr>
                    </a:p>
                  </p:txBody>
                </p:sp>
                <p:sp>
                  <p:nvSpPr>
                    <p:cNvPr id="1561" name="Полилиния: фигура 1468">
                      <a:extLst>
                        <a:ext uri="{FF2B5EF4-FFF2-40B4-BE49-F238E27FC236}">
                          <a16:creationId xmlns:a16="http://schemas.microsoft.com/office/drawing/2014/main" id="{3B185306-8412-4ADB-9EAC-179C31A67D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700" cy="127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1475"/>
                          </a:moveTo>
                          <a:cubicBezTo>
                            <a:pt x="0" y="10125"/>
                            <a:pt x="0" y="8775"/>
                            <a:pt x="696" y="7425"/>
                          </a:cubicBezTo>
                          <a:cubicBezTo>
                            <a:pt x="1394" y="6075"/>
                            <a:pt x="2090" y="4725"/>
                            <a:pt x="2787" y="4050"/>
                          </a:cubicBezTo>
                          <a:cubicBezTo>
                            <a:pt x="3484" y="2700"/>
                            <a:pt x="4877" y="2025"/>
                            <a:pt x="6271" y="1350"/>
                          </a:cubicBezTo>
                          <a:cubicBezTo>
                            <a:pt x="7664" y="675"/>
                            <a:pt x="9058" y="0"/>
                            <a:pt x="11149" y="0"/>
                          </a:cubicBezTo>
                          <a:cubicBezTo>
                            <a:pt x="12542" y="0"/>
                            <a:pt x="13936" y="0"/>
                            <a:pt x="15329" y="675"/>
                          </a:cubicBezTo>
                          <a:cubicBezTo>
                            <a:pt x="16723" y="1350"/>
                            <a:pt x="18116" y="2025"/>
                            <a:pt x="18813" y="3375"/>
                          </a:cubicBezTo>
                          <a:cubicBezTo>
                            <a:pt x="19510" y="4725"/>
                            <a:pt x="20206" y="5400"/>
                            <a:pt x="20904" y="6750"/>
                          </a:cubicBezTo>
                          <a:cubicBezTo>
                            <a:pt x="21600" y="8100"/>
                            <a:pt x="21600" y="9450"/>
                            <a:pt x="21600" y="10800"/>
                          </a:cubicBezTo>
                          <a:cubicBezTo>
                            <a:pt x="21600" y="12150"/>
                            <a:pt x="21600" y="13500"/>
                            <a:pt x="20904" y="14850"/>
                          </a:cubicBezTo>
                          <a:cubicBezTo>
                            <a:pt x="20206" y="16200"/>
                            <a:pt x="19510" y="17550"/>
                            <a:pt x="18813" y="18225"/>
                          </a:cubicBezTo>
                          <a:cubicBezTo>
                            <a:pt x="18116" y="19575"/>
                            <a:pt x="16723" y="20250"/>
                            <a:pt x="15329" y="20925"/>
                          </a:cubicBezTo>
                          <a:cubicBezTo>
                            <a:pt x="13936" y="21600"/>
                            <a:pt x="12542" y="21600"/>
                            <a:pt x="11149" y="21600"/>
                          </a:cubicBezTo>
                          <a:cubicBezTo>
                            <a:pt x="9058" y="21600"/>
                            <a:pt x="7664" y="20925"/>
                            <a:pt x="6271" y="20250"/>
                          </a:cubicBezTo>
                          <a:cubicBezTo>
                            <a:pt x="4877" y="19575"/>
                            <a:pt x="3484" y="18900"/>
                            <a:pt x="2787" y="17550"/>
                          </a:cubicBezTo>
                          <a:cubicBezTo>
                            <a:pt x="2090" y="16200"/>
                            <a:pt x="1394" y="14850"/>
                            <a:pt x="696" y="14175"/>
                          </a:cubicBezTo>
                          <a:cubicBezTo>
                            <a:pt x="0" y="13500"/>
                            <a:pt x="0" y="12825"/>
                            <a:pt x="0" y="11475"/>
                          </a:cubicBezTo>
                          <a:close/>
                          <a:moveTo>
                            <a:pt x="4877" y="11475"/>
                          </a:moveTo>
                          <a:cubicBezTo>
                            <a:pt x="4877" y="14850"/>
                            <a:pt x="5574" y="16875"/>
                            <a:pt x="6271" y="18225"/>
                          </a:cubicBezTo>
                          <a:cubicBezTo>
                            <a:pt x="7664" y="19575"/>
                            <a:pt x="9058" y="20250"/>
                            <a:pt x="10451" y="20250"/>
                          </a:cubicBezTo>
                          <a:cubicBezTo>
                            <a:pt x="11845" y="20250"/>
                            <a:pt x="13936" y="19575"/>
                            <a:pt x="14632" y="18225"/>
                          </a:cubicBezTo>
                          <a:cubicBezTo>
                            <a:pt x="16026" y="16875"/>
                            <a:pt x="16026" y="14175"/>
                            <a:pt x="16026" y="11475"/>
                          </a:cubicBezTo>
                          <a:cubicBezTo>
                            <a:pt x="16026" y="8100"/>
                            <a:pt x="15329" y="5400"/>
                            <a:pt x="13936" y="4050"/>
                          </a:cubicBezTo>
                          <a:cubicBezTo>
                            <a:pt x="12542" y="2700"/>
                            <a:pt x="11149" y="2025"/>
                            <a:pt x="9755" y="2025"/>
                          </a:cubicBezTo>
                          <a:cubicBezTo>
                            <a:pt x="8361" y="2025"/>
                            <a:pt x="7664" y="2025"/>
                            <a:pt x="6968" y="2700"/>
                          </a:cubicBezTo>
                          <a:cubicBezTo>
                            <a:pt x="6271" y="3375"/>
                            <a:pt x="5574" y="4050"/>
                            <a:pt x="4877" y="5400"/>
                          </a:cubicBezTo>
                          <a:cubicBezTo>
                            <a:pt x="4877" y="7425"/>
                            <a:pt x="4877" y="8775"/>
                            <a:pt x="4877" y="11475"/>
                          </a:cubicBezTo>
                          <a:close/>
                        </a:path>
                      </a:pathLst>
                    </a:custGeom>
                    <a:grpFill/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36000" tIns="36000" rIns="36000" bIns="36000" numCol="1" anchor="t">
                      <a:no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kumimoji="0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Trebuchet MS"/>
                        <a:sym typeface="Arial"/>
                      </a:endParaRPr>
                    </a:p>
                  </p:txBody>
                </p:sp>
              </p:grpSp>
            </p:grpSp>
            <p:grpSp>
              <p:nvGrpSpPr>
                <p:cNvPr id="1550" name="Группа 1426">
                  <a:extLst>
                    <a:ext uri="{FF2B5EF4-FFF2-40B4-BE49-F238E27FC236}">
                      <a16:creationId xmlns:a16="http://schemas.microsoft.com/office/drawing/2014/main" id="{28F3E773-914F-456F-97A6-3969B0159F96}"/>
                    </a:ext>
                  </a:extLst>
                </p:cNvPr>
                <p:cNvGrpSpPr/>
                <p:nvPr/>
              </p:nvGrpSpPr>
              <p:grpSpPr>
                <a:xfrm>
                  <a:off x="6816480" y="4692540"/>
                  <a:ext cx="93828" cy="105416"/>
                  <a:chOff x="0" y="0"/>
                  <a:chExt cx="150387" cy="168960"/>
                </a:xfrm>
                <a:solidFill>
                  <a:srgbClr val="536274"/>
                </a:solidFill>
              </p:grpSpPr>
              <p:sp>
                <p:nvSpPr>
                  <p:cNvPr id="1551" name="Полилиния: фигура 1458">
                    <a:extLst>
                      <a:ext uri="{FF2B5EF4-FFF2-40B4-BE49-F238E27FC236}">
                        <a16:creationId xmlns:a16="http://schemas.microsoft.com/office/drawing/2014/main" id="{83276E89-B1CC-4E37-B39A-6C8E139BEECB}"/>
                      </a:ext>
                    </a:extLst>
                  </p:cNvPr>
                  <p:cNvSpPr/>
                  <p:nvPr/>
                </p:nvSpPr>
                <p:spPr>
                  <a:xfrm>
                    <a:off x="50328" y="64708"/>
                    <a:ext cx="45537" cy="45537"/>
                  </a:xfrm>
                  <a:prstGeom prst="ellipse">
                    <a:avLst/>
                  </a:pr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000" tIns="36000" rIns="36000" bIns="36000" numCol="1" anchor="t">
                    <a:no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52" name="Полилиния: фигура 1459">
                    <a:extLst>
                      <a:ext uri="{FF2B5EF4-FFF2-40B4-BE49-F238E27FC236}">
                        <a16:creationId xmlns:a16="http://schemas.microsoft.com/office/drawing/2014/main" id="{856414A3-10FF-492B-A32B-96C5974EAA26}"/>
                      </a:ext>
                    </a:extLst>
                  </p:cNvPr>
                  <p:cNvSpPr/>
                  <p:nvPr/>
                </p:nvSpPr>
                <p:spPr>
                  <a:xfrm>
                    <a:off x="86288" y="36304"/>
                    <a:ext cx="64100" cy="3054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83" h="18663" extrusionOk="0">
                        <a:moveTo>
                          <a:pt x="4207" y="17722"/>
                        </a:moveTo>
                        <a:cubicBezTo>
                          <a:pt x="5488" y="15892"/>
                          <a:pt x="6586" y="12963"/>
                          <a:pt x="9698" y="10766"/>
                        </a:cubicBezTo>
                        <a:cubicBezTo>
                          <a:pt x="13542" y="7837"/>
                          <a:pt x="19583" y="5641"/>
                          <a:pt x="19583" y="5641"/>
                        </a:cubicBezTo>
                        <a:cubicBezTo>
                          <a:pt x="19583" y="5641"/>
                          <a:pt x="15007" y="149"/>
                          <a:pt x="11895" y="149"/>
                        </a:cubicBezTo>
                        <a:cubicBezTo>
                          <a:pt x="7502" y="-217"/>
                          <a:pt x="4756" y="-583"/>
                          <a:pt x="1278" y="7837"/>
                        </a:cubicBezTo>
                        <a:cubicBezTo>
                          <a:pt x="-2017" y="15159"/>
                          <a:pt x="1827" y="21017"/>
                          <a:pt x="4207" y="17722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000" tIns="36000" rIns="36000" bIns="36000" numCol="1" anchor="t">
                    <a:no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53" name="Полилиния: фигура 1460">
                    <a:extLst>
                      <a:ext uri="{FF2B5EF4-FFF2-40B4-BE49-F238E27FC236}">
                        <a16:creationId xmlns:a16="http://schemas.microsoft.com/office/drawing/2014/main" id="{84EE3A73-316E-4C83-AEE1-1BB8059C0D1D}"/>
                      </a:ext>
                    </a:extLst>
                  </p:cNvPr>
                  <p:cNvSpPr/>
                  <p:nvPr/>
                </p:nvSpPr>
                <p:spPr>
                  <a:xfrm>
                    <a:off x="44201" y="0"/>
                    <a:ext cx="28893" cy="6340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289" h="19705" extrusionOk="0">
                        <a:moveTo>
                          <a:pt x="15289" y="16759"/>
                        </a:moveTo>
                        <a:cubicBezTo>
                          <a:pt x="14889" y="15269"/>
                          <a:pt x="13289" y="13593"/>
                          <a:pt x="14089" y="10055"/>
                        </a:cubicBezTo>
                        <a:cubicBezTo>
                          <a:pt x="15289" y="5772"/>
                          <a:pt x="19289" y="0"/>
                          <a:pt x="19289" y="0"/>
                        </a:cubicBezTo>
                        <a:cubicBezTo>
                          <a:pt x="19289" y="0"/>
                          <a:pt x="9289" y="2793"/>
                          <a:pt x="5689" y="5586"/>
                        </a:cubicBezTo>
                        <a:cubicBezTo>
                          <a:pt x="889" y="9310"/>
                          <a:pt x="-2311" y="11917"/>
                          <a:pt x="2089" y="16945"/>
                        </a:cubicBezTo>
                        <a:cubicBezTo>
                          <a:pt x="6489" y="21600"/>
                          <a:pt x="15689" y="19552"/>
                          <a:pt x="15289" y="16759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000" tIns="36000" rIns="36000" bIns="36000" numCol="1" anchor="t">
                    <a:no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54" name="Полилиния: фигура 1461">
                    <a:extLst>
                      <a:ext uri="{FF2B5EF4-FFF2-40B4-BE49-F238E27FC236}">
                        <a16:creationId xmlns:a16="http://schemas.microsoft.com/office/drawing/2014/main" id="{40AD1600-BD0F-4554-832F-B45C4D595622}"/>
                      </a:ext>
                    </a:extLst>
                  </p:cNvPr>
                  <p:cNvSpPr/>
                  <p:nvPr/>
                </p:nvSpPr>
                <p:spPr>
                  <a:xfrm>
                    <a:off x="5257" y="44935"/>
                    <a:ext cx="40973" cy="568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37" h="20101" extrusionOk="0">
                        <a:moveTo>
                          <a:pt x="11692" y="19694"/>
                        </a:moveTo>
                        <a:cubicBezTo>
                          <a:pt x="18616" y="21600"/>
                          <a:pt x="20831" y="16306"/>
                          <a:pt x="17231" y="14400"/>
                        </a:cubicBezTo>
                        <a:cubicBezTo>
                          <a:pt x="15293" y="13341"/>
                          <a:pt x="12800" y="12706"/>
                          <a:pt x="9477" y="9741"/>
                        </a:cubicBezTo>
                        <a:cubicBezTo>
                          <a:pt x="5323" y="6141"/>
                          <a:pt x="615" y="0"/>
                          <a:pt x="615" y="0"/>
                        </a:cubicBezTo>
                        <a:cubicBezTo>
                          <a:pt x="615" y="0"/>
                          <a:pt x="-769" y="6141"/>
                          <a:pt x="615" y="9529"/>
                        </a:cubicBezTo>
                        <a:cubicBezTo>
                          <a:pt x="2831" y="14612"/>
                          <a:pt x="4216" y="17788"/>
                          <a:pt x="11692" y="19694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000" tIns="36000" rIns="36000" bIns="36000" numCol="1" anchor="t">
                    <a:no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55" name="Полилиния: фигура 1462">
                    <a:extLst>
                      <a:ext uri="{FF2B5EF4-FFF2-40B4-BE49-F238E27FC236}">
                        <a16:creationId xmlns:a16="http://schemas.microsoft.com/office/drawing/2014/main" id="{DA3C43B5-0DA6-4F26-8809-03830C4D4FC5}"/>
                      </a:ext>
                    </a:extLst>
                  </p:cNvPr>
                  <p:cNvSpPr/>
                  <p:nvPr/>
                </p:nvSpPr>
                <p:spPr>
                  <a:xfrm>
                    <a:off x="0" y="110478"/>
                    <a:ext cx="65045" cy="2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705" h="18320" extrusionOk="0">
                        <a:moveTo>
                          <a:pt x="15792" y="620"/>
                        </a:moveTo>
                        <a:cubicBezTo>
                          <a:pt x="14339" y="2163"/>
                          <a:pt x="13250" y="4863"/>
                          <a:pt x="9983" y="6792"/>
                        </a:cubicBezTo>
                        <a:cubicBezTo>
                          <a:pt x="5990" y="9106"/>
                          <a:pt x="0" y="9877"/>
                          <a:pt x="0" y="9877"/>
                        </a:cubicBezTo>
                        <a:cubicBezTo>
                          <a:pt x="0" y="9877"/>
                          <a:pt x="4356" y="16434"/>
                          <a:pt x="7442" y="17592"/>
                        </a:cubicBezTo>
                        <a:cubicBezTo>
                          <a:pt x="11617" y="18749"/>
                          <a:pt x="14521" y="19520"/>
                          <a:pt x="18333" y="11806"/>
                        </a:cubicBezTo>
                        <a:cubicBezTo>
                          <a:pt x="21600" y="4477"/>
                          <a:pt x="18333" y="-2080"/>
                          <a:pt x="15792" y="620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000" tIns="36000" rIns="36000" bIns="36000" numCol="1" anchor="t">
                    <a:no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56" name="Полилиния: фигура 1463">
                    <a:extLst>
                      <a:ext uri="{FF2B5EF4-FFF2-40B4-BE49-F238E27FC236}">
                        <a16:creationId xmlns:a16="http://schemas.microsoft.com/office/drawing/2014/main" id="{EA5AEEC1-0DB3-4AEB-A933-9ABAD22157D0}"/>
                      </a:ext>
                    </a:extLst>
                  </p:cNvPr>
                  <p:cNvSpPr/>
                  <p:nvPr/>
                </p:nvSpPr>
                <p:spPr>
                  <a:xfrm>
                    <a:off x="67702" y="108808"/>
                    <a:ext cx="35751" cy="6015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38" h="19895" extrusionOk="0">
                        <a:moveTo>
                          <a:pt x="9112" y="2655"/>
                        </a:moveTo>
                        <a:cubicBezTo>
                          <a:pt x="8775" y="4240"/>
                          <a:pt x="9787" y="6222"/>
                          <a:pt x="7762" y="9789"/>
                        </a:cubicBezTo>
                        <a:cubicBezTo>
                          <a:pt x="5400" y="14148"/>
                          <a:pt x="0" y="19895"/>
                          <a:pt x="0" y="19895"/>
                        </a:cubicBezTo>
                        <a:cubicBezTo>
                          <a:pt x="0" y="19895"/>
                          <a:pt x="9112" y="17715"/>
                          <a:pt x="12825" y="15139"/>
                        </a:cubicBezTo>
                        <a:cubicBezTo>
                          <a:pt x="17887" y="11572"/>
                          <a:pt x="21600" y="9194"/>
                          <a:pt x="19575" y="3447"/>
                        </a:cubicBezTo>
                        <a:cubicBezTo>
                          <a:pt x="18225" y="-1705"/>
                          <a:pt x="9787" y="-318"/>
                          <a:pt x="9112" y="2655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000" tIns="36000" rIns="36000" bIns="36000" numCol="1" anchor="t">
                    <a:no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57" name="Полилиния: фигура 1464">
                    <a:extLst>
                      <a:ext uri="{FF2B5EF4-FFF2-40B4-BE49-F238E27FC236}">
                        <a16:creationId xmlns:a16="http://schemas.microsoft.com/office/drawing/2014/main" id="{EBFD1AB3-DF95-408B-8776-869D6D776516}"/>
                      </a:ext>
                    </a:extLst>
                  </p:cNvPr>
                  <p:cNvSpPr/>
                  <p:nvPr/>
                </p:nvSpPr>
                <p:spPr>
                  <a:xfrm>
                    <a:off x="100101" y="81251"/>
                    <a:ext cx="39981" cy="5835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718" h="20034" extrusionOk="0">
                        <a:moveTo>
                          <a:pt x="7554" y="491"/>
                        </a:moveTo>
                        <a:cubicBezTo>
                          <a:pt x="541" y="-1566"/>
                          <a:pt x="-1984" y="3371"/>
                          <a:pt x="1663" y="5428"/>
                        </a:cubicBezTo>
                        <a:cubicBezTo>
                          <a:pt x="3346" y="6457"/>
                          <a:pt x="6151" y="7074"/>
                          <a:pt x="9237" y="10160"/>
                        </a:cubicBezTo>
                        <a:cubicBezTo>
                          <a:pt x="13164" y="13863"/>
                          <a:pt x="17652" y="20034"/>
                          <a:pt x="17652" y="20034"/>
                        </a:cubicBezTo>
                        <a:cubicBezTo>
                          <a:pt x="17652" y="20034"/>
                          <a:pt x="19616" y="14274"/>
                          <a:pt x="18213" y="10777"/>
                        </a:cubicBezTo>
                        <a:cubicBezTo>
                          <a:pt x="16530" y="6045"/>
                          <a:pt x="15127" y="2754"/>
                          <a:pt x="7554" y="491"/>
                        </a:cubicBezTo>
                        <a:close/>
                      </a:path>
                    </a:pathLst>
                  </a:custGeom>
                  <a:grpFill/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36000" tIns="36000" rIns="36000" bIns="36000" numCol="1" anchor="t">
                    <a:no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19" name="Группа 1428">
                <a:extLst>
                  <a:ext uri="{FF2B5EF4-FFF2-40B4-BE49-F238E27FC236}">
                    <a16:creationId xmlns:a16="http://schemas.microsoft.com/office/drawing/2014/main" id="{AD6D543A-10A7-41C2-AE07-E66DAAA79344}"/>
                  </a:ext>
                </a:extLst>
              </p:cNvPr>
              <p:cNvGrpSpPr/>
              <p:nvPr/>
            </p:nvGrpSpPr>
            <p:grpSpPr>
              <a:xfrm>
                <a:off x="6972236" y="4607761"/>
                <a:ext cx="191823" cy="226807"/>
                <a:chOff x="0" y="0"/>
                <a:chExt cx="249171" cy="294612"/>
              </a:xfrm>
              <a:solidFill>
                <a:srgbClr val="FFFFFF"/>
              </a:solidFill>
            </p:grpSpPr>
            <p:grpSp>
              <p:nvGrpSpPr>
                <p:cNvPr id="1520" name="Группа 1429">
                  <a:extLst>
                    <a:ext uri="{FF2B5EF4-FFF2-40B4-BE49-F238E27FC236}">
                      <a16:creationId xmlns:a16="http://schemas.microsoft.com/office/drawing/2014/main" id="{EF254BF6-04C8-4B80-A7FF-060B18898258}"/>
                    </a:ext>
                  </a:extLst>
                </p:cNvPr>
                <p:cNvGrpSpPr/>
                <p:nvPr/>
              </p:nvGrpSpPr>
              <p:grpSpPr>
                <a:xfrm>
                  <a:off x="62702" y="76150"/>
                  <a:ext cx="178998" cy="218463"/>
                  <a:chOff x="0" y="0"/>
                  <a:chExt cx="178997" cy="218462"/>
                </a:xfrm>
                <a:grpFill/>
              </p:grpSpPr>
              <p:sp>
                <p:nvSpPr>
                  <p:cNvPr id="1547" name="Freeform 6">
                    <a:extLst>
                      <a:ext uri="{FF2B5EF4-FFF2-40B4-BE49-F238E27FC236}">
                        <a16:creationId xmlns:a16="http://schemas.microsoft.com/office/drawing/2014/main" id="{6143EDF9-729D-4BDE-8162-437148D855C3}"/>
                      </a:ext>
                    </a:extLst>
                  </p:cNvPr>
                  <p:cNvSpPr/>
                  <p:nvPr/>
                </p:nvSpPr>
                <p:spPr>
                  <a:xfrm>
                    <a:off x="0" y="60751"/>
                    <a:ext cx="105238" cy="15771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41" h="20868" extrusionOk="0">
                        <a:moveTo>
                          <a:pt x="3042" y="18958"/>
                        </a:moveTo>
                        <a:cubicBezTo>
                          <a:pt x="-870" y="16318"/>
                          <a:pt x="-1030" y="11922"/>
                          <a:pt x="2687" y="9140"/>
                        </a:cubicBezTo>
                        <a:cubicBezTo>
                          <a:pt x="5866" y="6761"/>
                          <a:pt x="8062" y="3714"/>
                          <a:pt x="9266" y="0"/>
                        </a:cubicBezTo>
                        <a:cubicBezTo>
                          <a:pt x="10740" y="3665"/>
                          <a:pt x="13151" y="6629"/>
                          <a:pt x="16498" y="8888"/>
                        </a:cubicBezTo>
                        <a:cubicBezTo>
                          <a:pt x="20413" y="11530"/>
                          <a:pt x="20570" y="15926"/>
                          <a:pt x="16855" y="18706"/>
                        </a:cubicBezTo>
                        <a:cubicBezTo>
                          <a:pt x="13138" y="21486"/>
                          <a:pt x="6953" y="21600"/>
                          <a:pt x="3042" y="18958"/>
                        </a:cubicBezTo>
                      </a:path>
                    </a:pathLst>
                  </a:custGeom>
                  <a:grpFill/>
                  <a:ln w="6350" cap="flat">
                    <a:solidFill>
                      <a:srgbClr val="536274"/>
                    </a:solidFill>
                    <a:prstDash val="solid"/>
                    <a:round/>
                  </a:ln>
                  <a:effectLst/>
                </p:spPr>
                <p:txBody>
                  <a:bodyPr wrap="square" lIns="36000" tIns="36000" rIns="36000" bIns="36000" numCol="1" anchor="t">
                    <a:no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48" name="Freeform 6">
                    <a:extLst>
                      <a:ext uri="{FF2B5EF4-FFF2-40B4-BE49-F238E27FC236}">
                        <a16:creationId xmlns:a16="http://schemas.microsoft.com/office/drawing/2014/main" id="{59A1AE82-CF2B-42D5-9019-B91AC2663D9F}"/>
                      </a:ext>
                    </a:extLst>
                  </p:cNvPr>
                  <p:cNvSpPr/>
                  <p:nvPr/>
                </p:nvSpPr>
                <p:spPr>
                  <a:xfrm rot="10800000" flipH="1">
                    <a:off x="73760" y="0"/>
                    <a:ext cx="105238" cy="1577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541" h="20868" extrusionOk="0">
                        <a:moveTo>
                          <a:pt x="3042" y="18958"/>
                        </a:moveTo>
                        <a:cubicBezTo>
                          <a:pt x="-870" y="16318"/>
                          <a:pt x="-1030" y="11922"/>
                          <a:pt x="2687" y="9140"/>
                        </a:cubicBezTo>
                        <a:cubicBezTo>
                          <a:pt x="5866" y="6761"/>
                          <a:pt x="8062" y="3714"/>
                          <a:pt x="9266" y="0"/>
                        </a:cubicBezTo>
                        <a:cubicBezTo>
                          <a:pt x="10740" y="3665"/>
                          <a:pt x="13151" y="6629"/>
                          <a:pt x="16498" y="8888"/>
                        </a:cubicBezTo>
                        <a:cubicBezTo>
                          <a:pt x="20413" y="11530"/>
                          <a:pt x="20570" y="15926"/>
                          <a:pt x="16855" y="18706"/>
                        </a:cubicBezTo>
                        <a:cubicBezTo>
                          <a:pt x="13138" y="21486"/>
                          <a:pt x="6953" y="21600"/>
                          <a:pt x="3042" y="18958"/>
                        </a:cubicBezTo>
                      </a:path>
                    </a:pathLst>
                  </a:custGeom>
                  <a:grpFill/>
                  <a:ln w="6350" cap="flat">
                    <a:solidFill>
                      <a:srgbClr val="536274"/>
                    </a:solidFill>
                    <a:prstDash val="solid"/>
                    <a:round/>
                  </a:ln>
                  <a:effectLst/>
                </p:spPr>
                <p:txBody>
                  <a:bodyPr wrap="square" lIns="36000" tIns="36000" rIns="36000" bIns="36000" numCol="1" anchor="t">
                    <a:noAutofit/>
                  </a:bodyPr>
                  <a:lstStyle/>
                  <a:p>
                    <a:pPr marL="0" marR="0" lvl="0" indent="0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</p:grpSp>
            <p:grpSp>
              <p:nvGrpSpPr>
                <p:cNvPr id="1521" name="Группа 1430">
                  <a:extLst>
                    <a:ext uri="{FF2B5EF4-FFF2-40B4-BE49-F238E27FC236}">
                      <a16:creationId xmlns:a16="http://schemas.microsoft.com/office/drawing/2014/main" id="{FBB17EEB-083A-44C8-97EE-4F85662B3BD1}"/>
                    </a:ext>
                  </a:extLst>
                </p:cNvPr>
                <p:cNvGrpSpPr/>
                <p:nvPr/>
              </p:nvGrpSpPr>
              <p:grpSpPr>
                <a:xfrm>
                  <a:off x="126447" y="0"/>
                  <a:ext cx="122725" cy="88085"/>
                  <a:chOff x="0" y="0"/>
                  <a:chExt cx="122723" cy="88084"/>
                </a:xfrm>
                <a:grpFill/>
              </p:grpSpPr>
              <p:sp>
                <p:nvSpPr>
                  <p:cNvPr id="1543" name="Полилиния 1297">
                    <a:extLst>
                      <a:ext uri="{FF2B5EF4-FFF2-40B4-BE49-F238E27FC236}">
                        <a16:creationId xmlns:a16="http://schemas.microsoft.com/office/drawing/2014/main" id="{D9C3E43F-355A-4699-8402-5EFE7723FEB3}"/>
                      </a:ext>
                    </a:extLst>
                  </p:cNvPr>
                  <p:cNvSpPr/>
                  <p:nvPr/>
                </p:nvSpPr>
                <p:spPr>
                  <a:xfrm>
                    <a:off x="35848" y="0"/>
                    <a:ext cx="12701" cy="543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35" h="21600" extrusionOk="0">
                        <a:moveTo>
                          <a:pt x="13905" y="0"/>
                        </a:moveTo>
                        <a:cubicBezTo>
                          <a:pt x="9277" y="2160"/>
                          <a:pt x="-495" y="4104"/>
                          <a:pt x="19" y="6480"/>
                        </a:cubicBezTo>
                        <a:cubicBezTo>
                          <a:pt x="534" y="8856"/>
                          <a:pt x="21105" y="11808"/>
                          <a:pt x="16991" y="14256"/>
                        </a:cubicBezTo>
                        <a:lnTo>
                          <a:pt x="4648" y="21600"/>
                        </a:lnTo>
                      </a:path>
                    </a:pathLst>
                  </a:custGeom>
                  <a:grpFill/>
                  <a:ln w="6350" cap="rnd">
                    <a:solidFill>
                      <a:srgbClr val="536274"/>
                    </a:solidFill>
                    <a:prstDash val="solid"/>
                    <a:round/>
                  </a:ln>
                  <a:effectLst/>
                </p:spPr>
                <p:txBody>
                  <a:bodyPr wrap="square" lIns="36000" tIns="36000" rIns="36000" bIns="36000" numCol="1" anchor="ctr">
                    <a:no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44" name="Полилиния 1298">
                    <a:extLst>
                      <a:ext uri="{FF2B5EF4-FFF2-40B4-BE49-F238E27FC236}">
                        <a16:creationId xmlns:a16="http://schemas.microsoft.com/office/drawing/2014/main" id="{130F3424-852A-4260-AB1E-22646766D380}"/>
                      </a:ext>
                    </a:extLst>
                  </p:cNvPr>
                  <p:cNvSpPr/>
                  <p:nvPr/>
                </p:nvSpPr>
                <p:spPr>
                  <a:xfrm>
                    <a:off x="-1" y="33768"/>
                    <a:ext cx="12701" cy="543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35" h="21600" extrusionOk="0">
                        <a:moveTo>
                          <a:pt x="13905" y="0"/>
                        </a:moveTo>
                        <a:cubicBezTo>
                          <a:pt x="9277" y="2160"/>
                          <a:pt x="-495" y="4104"/>
                          <a:pt x="19" y="6480"/>
                        </a:cubicBezTo>
                        <a:cubicBezTo>
                          <a:pt x="534" y="8856"/>
                          <a:pt x="21105" y="11808"/>
                          <a:pt x="16991" y="14256"/>
                        </a:cubicBezTo>
                        <a:lnTo>
                          <a:pt x="4648" y="21600"/>
                        </a:lnTo>
                      </a:path>
                    </a:pathLst>
                  </a:custGeom>
                  <a:grpFill/>
                  <a:ln w="6350" cap="rnd">
                    <a:solidFill>
                      <a:srgbClr val="536274"/>
                    </a:solidFill>
                    <a:prstDash val="solid"/>
                    <a:round/>
                  </a:ln>
                  <a:effectLst/>
                </p:spPr>
                <p:txBody>
                  <a:bodyPr wrap="square" lIns="36000" tIns="36000" rIns="36000" bIns="36000" numCol="1" anchor="ctr">
                    <a:no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45" name="Полилиния 1299">
                    <a:extLst>
                      <a:ext uri="{FF2B5EF4-FFF2-40B4-BE49-F238E27FC236}">
                        <a16:creationId xmlns:a16="http://schemas.microsoft.com/office/drawing/2014/main" id="{55733424-5E45-4864-ADFC-4F182AAF6674}"/>
                      </a:ext>
                    </a:extLst>
                  </p:cNvPr>
                  <p:cNvSpPr/>
                  <p:nvPr/>
                </p:nvSpPr>
                <p:spPr>
                  <a:xfrm>
                    <a:off x="76399" y="0"/>
                    <a:ext cx="12701" cy="543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35" h="21600" extrusionOk="0">
                        <a:moveTo>
                          <a:pt x="13905" y="0"/>
                        </a:moveTo>
                        <a:cubicBezTo>
                          <a:pt x="9277" y="2160"/>
                          <a:pt x="-495" y="4104"/>
                          <a:pt x="19" y="6480"/>
                        </a:cubicBezTo>
                        <a:cubicBezTo>
                          <a:pt x="534" y="8856"/>
                          <a:pt x="21105" y="11808"/>
                          <a:pt x="16991" y="14256"/>
                        </a:cubicBezTo>
                        <a:lnTo>
                          <a:pt x="4648" y="21600"/>
                        </a:lnTo>
                      </a:path>
                    </a:pathLst>
                  </a:custGeom>
                  <a:grpFill/>
                  <a:ln w="6350" cap="rnd">
                    <a:solidFill>
                      <a:srgbClr val="536274"/>
                    </a:solidFill>
                    <a:prstDash val="solid"/>
                    <a:round/>
                  </a:ln>
                  <a:effectLst/>
                </p:spPr>
                <p:txBody>
                  <a:bodyPr wrap="square" lIns="36000" tIns="36000" rIns="36000" bIns="36000" numCol="1" anchor="ctr">
                    <a:no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  <p:sp>
                <p:nvSpPr>
                  <p:cNvPr id="1546" name="Полилиния 1300">
                    <a:extLst>
                      <a:ext uri="{FF2B5EF4-FFF2-40B4-BE49-F238E27FC236}">
                        <a16:creationId xmlns:a16="http://schemas.microsoft.com/office/drawing/2014/main" id="{637575C0-CC80-422F-836E-9716AF63CF34}"/>
                      </a:ext>
                    </a:extLst>
                  </p:cNvPr>
                  <p:cNvSpPr/>
                  <p:nvPr/>
                </p:nvSpPr>
                <p:spPr>
                  <a:xfrm>
                    <a:off x="110023" y="33768"/>
                    <a:ext cx="12701" cy="5431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535" h="21600" extrusionOk="0">
                        <a:moveTo>
                          <a:pt x="13905" y="0"/>
                        </a:moveTo>
                        <a:cubicBezTo>
                          <a:pt x="9277" y="2160"/>
                          <a:pt x="-495" y="4104"/>
                          <a:pt x="19" y="6480"/>
                        </a:cubicBezTo>
                        <a:cubicBezTo>
                          <a:pt x="534" y="8856"/>
                          <a:pt x="21105" y="11808"/>
                          <a:pt x="16991" y="14256"/>
                        </a:cubicBezTo>
                        <a:lnTo>
                          <a:pt x="4648" y="21600"/>
                        </a:lnTo>
                      </a:path>
                    </a:pathLst>
                  </a:custGeom>
                  <a:grpFill/>
                  <a:ln w="6350" cap="rnd">
                    <a:solidFill>
                      <a:srgbClr val="536274"/>
                    </a:solidFill>
                    <a:prstDash val="solid"/>
                    <a:round/>
                  </a:ln>
                  <a:effectLst/>
                </p:spPr>
                <p:txBody>
                  <a:bodyPr wrap="square" lIns="36000" tIns="36000" rIns="36000" bIns="36000" numCol="1" anchor="ctr">
                    <a:no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</p:grpSp>
            <p:grpSp>
              <p:nvGrpSpPr>
                <p:cNvPr id="1522" name="Группа 1431">
                  <a:extLst>
                    <a:ext uri="{FF2B5EF4-FFF2-40B4-BE49-F238E27FC236}">
                      <a16:creationId xmlns:a16="http://schemas.microsoft.com/office/drawing/2014/main" id="{26B1F874-9382-40D4-84B0-F0AED47CC4B6}"/>
                    </a:ext>
                  </a:extLst>
                </p:cNvPr>
                <p:cNvGrpSpPr/>
                <p:nvPr/>
              </p:nvGrpSpPr>
              <p:grpSpPr>
                <a:xfrm>
                  <a:off x="0" y="114314"/>
                  <a:ext cx="89184" cy="70383"/>
                  <a:chOff x="0" y="0"/>
                  <a:chExt cx="89183" cy="70381"/>
                </a:xfrm>
                <a:grpFill/>
              </p:grpSpPr>
              <p:grpSp>
                <p:nvGrpSpPr>
                  <p:cNvPr id="1523" name="Группа 1432">
                    <a:extLst>
                      <a:ext uri="{FF2B5EF4-FFF2-40B4-BE49-F238E27FC236}">
                        <a16:creationId xmlns:a16="http://schemas.microsoft.com/office/drawing/2014/main" id="{C1B2D759-F94A-44AD-834C-99BB51E2F5F9}"/>
                      </a:ext>
                    </a:extLst>
                  </p:cNvPr>
                  <p:cNvGrpSpPr/>
                  <p:nvPr/>
                </p:nvGrpSpPr>
                <p:grpSpPr>
                  <a:xfrm>
                    <a:off x="17511" y="0"/>
                    <a:ext cx="19918" cy="22629"/>
                    <a:chOff x="0" y="0"/>
                    <a:chExt cx="19917" cy="22628"/>
                  </a:xfrm>
                  <a:grpFill/>
                </p:grpSpPr>
                <p:sp>
                  <p:nvSpPr>
                    <p:cNvPr id="1541" name="Прямая соединительная линия 1450">
                      <a:extLst>
                        <a:ext uri="{FF2B5EF4-FFF2-40B4-BE49-F238E27FC236}">
                          <a16:creationId xmlns:a16="http://schemas.microsoft.com/office/drawing/2014/main" id="{55CD9268-A395-4BA8-BB34-6312A05B798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975" y="1660"/>
                      <a:ext cx="13943" cy="20969"/>
                    </a:xfrm>
                    <a:prstGeom prst="line">
                      <a:avLst/>
                    </a:prstGeom>
                    <a:grpFill/>
                    <a:ln w="6350" cap="rnd">
                      <a:solidFill>
                        <a:srgbClr val="536274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542" name="Полилиния 1321">
                      <a:extLst>
                        <a:ext uri="{FF2B5EF4-FFF2-40B4-BE49-F238E27FC236}">
                          <a16:creationId xmlns:a16="http://schemas.microsoft.com/office/drawing/2014/main" id="{7445FB66-FD52-4009-8DFF-AF247AD405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" y="-1"/>
                      <a:ext cx="17928" cy="166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5552"/>
                          </a:moveTo>
                          <a:lnTo>
                            <a:pt x="18400" y="21600"/>
                          </a:lnTo>
                          <a:lnTo>
                            <a:pt x="21600" y="0"/>
                          </a:lnTo>
                        </a:path>
                      </a:pathLst>
                    </a:custGeom>
                    <a:grpFill/>
                    <a:ln w="6350" cap="rnd">
                      <a:solidFill>
                        <a:srgbClr val="536274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000" tIns="36000" rIns="36000" bIns="36000" numCol="1" anchor="ctr">
                      <a:noAutofit/>
                    </a:bodyPr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kumimoji="0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Trebuchet MS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524" name="Группа 1433">
                    <a:extLst>
                      <a:ext uri="{FF2B5EF4-FFF2-40B4-BE49-F238E27FC236}">
                        <a16:creationId xmlns:a16="http://schemas.microsoft.com/office/drawing/2014/main" id="{CD3B39CF-8148-4736-AA95-665FEA2A6511}"/>
                      </a:ext>
                    </a:extLst>
                  </p:cNvPr>
                  <p:cNvGrpSpPr/>
                  <p:nvPr/>
                </p:nvGrpSpPr>
                <p:grpSpPr>
                  <a:xfrm>
                    <a:off x="51704" y="0"/>
                    <a:ext cx="19919" cy="22629"/>
                    <a:chOff x="0" y="0"/>
                    <a:chExt cx="19917" cy="22628"/>
                  </a:xfrm>
                  <a:grpFill/>
                </p:grpSpPr>
                <p:sp>
                  <p:nvSpPr>
                    <p:cNvPr id="1539" name="Прямая соединительная линия 1448">
                      <a:extLst>
                        <a:ext uri="{FF2B5EF4-FFF2-40B4-BE49-F238E27FC236}">
                          <a16:creationId xmlns:a16="http://schemas.microsoft.com/office/drawing/2014/main" id="{B2C6B913-BC33-4DAD-A760-89A51248105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-1" y="1660"/>
                      <a:ext cx="13944" cy="20969"/>
                    </a:xfrm>
                    <a:prstGeom prst="line">
                      <a:avLst/>
                    </a:prstGeom>
                    <a:grpFill/>
                    <a:ln w="6350" cap="rnd">
                      <a:solidFill>
                        <a:srgbClr val="536274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540" name="Полилиния 1319">
                      <a:extLst>
                        <a:ext uri="{FF2B5EF4-FFF2-40B4-BE49-F238E27FC236}">
                          <a16:creationId xmlns:a16="http://schemas.microsoft.com/office/drawing/2014/main" id="{11C8858F-42CE-4765-8C47-0676795A252F}"/>
                        </a:ext>
                      </a:extLst>
                    </p:cNvPr>
                    <p:cNvSpPr/>
                    <p:nvPr/>
                  </p:nvSpPr>
                  <p:spPr>
                    <a:xfrm flipH="1">
                      <a:off x="1991" y="0"/>
                      <a:ext cx="17927" cy="16599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5552"/>
                          </a:moveTo>
                          <a:lnTo>
                            <a:pt x="18400" y="21600"/>
                          </a:lnTo>
                          <a:lnTo>
                            <a:pt x="21600" y="0"/>
                          </a:lnTo>
                        </a:path>
                      </a:pathLst>
                    </a:custGeom>
                    <a:grpFill/>
                    <a:ln w="6350" cap="rnd">
                      <a:solidFill>
                        <a:srgbClr val="536274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000" tIns="36000" rIns="36000" bIns="36000" numCol="1" anchor="ctr">
                      <a:noAutofit/>
                    </a:bodyPr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kumimoji="0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Trebuchet MS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525" name="Группа 1434">
                    <a:extLst>
                      <a:ext uri="{FF2B5EF4-FFF2-40B4-BE49-F238E27FC236}">
                        <a16:creationId xmlns:a16="http://schemas.microsoft.com/office/drawing/2014/main" id="{36F3EA48-EB88-4A19-B7DC-EB761547B8BE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25399"/>
                    <a:ext cx="29813" cy="24063"/>
                    <a:chOff x="0" y="0"/>
                    <a:chExt cx="29812" cy="24061"/>
                  </a:xfrm>
                  <a:grpFill/>
                </p:grpSpPr>
                <p:sp>
                  <p:nvSpPr>
                    <p:cNvPr id="1537" name="Прямая соединительная линия 1446">
                      <a:extLst>
                        <a:ext uri="{FF2B5EF4-FFF2-40B4-BE49-F238E27FC236}">
                          <a16:creationId xmlns:a16="http://schemas.microsoft.com/office/drawing/2014/main" id="{F1C04B6D-AF6E-438D-AAF5-1DC283DCC600}"/>
                        </a:ext>
                      </a:extLst>
                    </p:cNvPr>
                    <p:cNvSpPr/>
                    <p:nvPr/>
                  </p:nvSpPr>
                  <p:spPr>
                    <a:xfrm flipV="1">
                      <a:off x="4634" y="10593"/>
                      <a:ext cx="25179" cy="351"/>
                    </a:xfrm>
                    <a:prstGeom prst="line">
                      <a:avLst/>
                    </a:prstGeom>
                    <a:grpFill/>
                    <a:ln w="6350" cap="rnd">
                      <a:solidFill>
                        <a:srgbClr val="536274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538" name="Полилиния 1317">
                      <a:extLst>
                        <a:ext uri="{FF2B5EF4-FFF2-40B4-BE49-F238E27FC236}">
                          <a16:creationId xmlns:a16="http://schemas.microsoft.com/office/drawing/2014/main" id="{BC2D06CB-3C34-411E-BC93-DDEF24799011}"/>
                        </a:ext>
                      </a:extLst>
                    </p:cNvPr>
                    <p:cNvSpPr/>
                    <p:nvPr/>
                  </p:nvSpPr>
                  <p:spPr>
                    <a:xfrm rot="18169504">
                      <a:off x="2869" y="3731"/>
                      <a:ext cx="17928" cy="166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5552"/>
                          </a:moveTo>
                          <a:lnTo>
                            <a:pt x="18400" y="21600"/>
                          </a:lnTo>
                          <a:lnTo>
                            <a:pt x="21600" y="0"/>
                          </a:lnTo>
                        </a:path>
                      </a:pathLst>
                    </a:custGeom>
                    <a:grpFill/>
                    <a:ln w="6350" cap="rnd">
                      <a:solidFill>
                        <a:srgbClr val="536274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000" tIns="36000" rIns="36000" bIns="36000" numCol="1" anchor="ctr">
                      <a:noAutofit/>
                    </a:bodyPr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kumimoji="0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Trebuchet MS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526" name="Группа 1435">
                    <a:extLst>
                      <a:ext uri="{FF2B5EF4-FFF2-40B4-BE49-F238E27FC236}">
                        <a16:creationId xmlns:a16="http://schemas.microsoft.com/office/drawing/2014/main" id="{BFDCBC2D-FE1B-4493-83A4-018A3872F6D7}"/>
                      </a:ext>
                    </a:extLst>
                  </p:cNvPr>
                  <p:cNvGrpSpPr/>
                  <p:nvPr/>
                </p:nvGrpSpPr>
                <p:grpSpPr>
                  <a:xfrm>
                    <a:off x="59370" y="25399"/>
                    <a:ext cx="29814" cy="24063"/>
                    <a:chOff x="0" y="0"/>
                    <a:chExt cx="29812" cy="24061"/>
                  </a:xfrm>
                  <a:grpFill/>
                </p:grpSpPr>
                <p:sp>
                  <p:nvSpPr>
                    <p:cNvPr id="1535" name="Прямая соединительная линия 1444">
                      <a:extLst>
                        <a:ext uri="{FF2B5EF4-FFF2-40B4-BE49-F238E27FC236}">
                          <a16:creationId xmlns:a16="http://schemas.microsoft.com/office/drawing/2014/main" id="{E975CC65-7756-4812-8997-6669031889A1}"/>
                        </a:ext>
                      </a:extLst>
                    </p:cNvPr>
                    <p:cNvSpPr/>
                    <p:nvPr/>
                  </p:nvSpPr>
                  <p:spPr>
                    <a:xfrm flipH="1" flipV="1">
                      <a:off x="0" y="10593"/>
                      <a:ext cx="25178" cy="351"/>
                    </a:xfrm>
                    <a:prstGeom prst="line">
                      <a:avLst/>
                    </a:prstGeom>
                    <a:grpFill/>
                    <a:ln w="6350" cap="rnd">
                      <a:solidFill>
                        <a:srgbClr val="536274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 marL="0" marR="0" lvl="0" indent="0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sz="20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Arial" charset="0"/>
                      </a:endParaRPr>
                    </a:p>
                  </p:txBody>
                </p:sp>
                <p:sp>
                  <p:nvSpPr>
                    <p:cNvPr id="1536" name="Полилиния 1315">
                      <a:extLst>
                        <a:ext uri="{FF2B5EF4-FFF2-40B4-BE49-F238E27FC236}">
                          <a16:creationId xmlns:a16="http://schemas.microsoft.com/office/drawing/2014/main" id="{DED8B0A9-2597-4A71-81A5-E56DC08015BD}"/>
                        </a:ext>
                      </a:extLst>
                    </p:cNvPr>
                    <p:cNvSpPr/>
                    <p:nvPr/>
                  </p:nvSpPr>
                  <p:spPr>
                    <a:xfrm rot="3430496" flipH="1">
                      <a:off x="9016" y="3731"/>
                      <a:ext cx="17927" cy="16600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extrusionOk="0">
                          <a:moveTo>
                            <a:pt x="0" y="15552"/>
                          </a:moveTo>
                          <a:lnTo>
                            <a:pt x="18400" y="21600"/>
                          </a:lnTo>
                          <a:lnTo>
                            <a:pt x="21600" y="0"/>
                          </a:lnTo>
                        </a:path>
                      </a:pathLst>
                    </a:custGeom>
                    <a:grpFill/>
                    <a:ln w="6350" cap="rnd">
                      <a:solidFill>
                        <a:srgbClr val="536274"/>
                      </a:solidFill>
                      <a:prstDash val="solid"/>
                      <a:round/>
                    </a:ln>
                    <a:effectLst/>
                  </p:spPr>
                  <p:txBody>
                    <a:bodyPr wrap="square" lIns="36000" tIns="36000" rIns="36000" bIns="36000" numCol="1" anchor="ctr">
                      <a:noAutofit/>
                    </a:bodyPr>
                    <a:lstStyle/>
                    <a:p>
                      <a:pPr marL="0" marR="0" lvl="0" indent="0" algn="ctr" defTabSz="91440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>
                          <a:latin typeface="+mn-lt"/>
                          <a:ea typeface="+mn-ea"/>
                          <a:cs typeface="+mn-cs"/>
                          <a:sym typeface="Arial"/>
                        </a:defRPr>
                      </a:pPr>
                      <a:endParaRPr kumimoji="0" sz="2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536274"/>
                        </a:solidFill>
                        <a:effectLst/>
                        <a:uLnTx/>
                        <a:uFillTx/>
                        <a:latin typeface="Trebuchet MS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527" name="Группа 1436">
                    <a:extLst>
                      <a:ext uri="{FF2B5EF4-FFF2-40B4-BE49-F238E27FC236}">
                        <a16:creationId xmlns:a16="http://schemas.microsoft.com/office/drawing/2014/main" id="{B6503110-250A-4B9C-B73D-3BCDB0DCF7A6}"/>
                      </a:ext>
                    </a:extLst>
                  </p:cNvPr>
                  <p:cNvGrpSpPr/>
                  <p:nvPr/>
                </p:nvGrpSpPr>
                <p:grpSpPr>
                  <a:xfrm>
                    <a:off x="17511" y="47752"/>
                    <a:ext cx="54112" cy="22630"/>
                    <a:chOff x="0" y="0"/>
                    <a:chExt cx="54110" cy="22628"/>
                  </a:xfrm>
                  <a:grpFill/>
                </p:grpSpPr>
                <p:grpSp>
                  <p:nvGrpSpPr>
                    <p:cNvPr id="1529" name="Группа 1438">
                      <a:extLst>
                        <a:ext uri="{FF2B5EF4-FFF2-40B4-BE49-F238E27FC236}">
                          <a16:creationId xmlns:a16="http://schemas.microsoft.com/office/drawing/2014/main" id="{DB1B39C4-1DD1-47EC-A9F8-E256FCB417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0"/>
                      <a:ext cx="19919" cy="22629"/>
                      <a:chOff x="0" y="0"/>
                      <a:chExt cx="19917" cy="22628"/>
                    </a:xfrm>
                    <a:grpFill/>
                  </p:grpSpPr>
                  <p:sp>
                    <p:nvSpPr>
                      <p:cNvPr id="1533" name="Прямая соединительная линия 1442">
                        <a:extLst>
                          <a:ext uri="{FF2B5EF4-FFF2-40B4-BE49-F238E27FC236}">
                            <a16:creationId xmlns:a16="http://schemas.microsoft.com/office/drawing/2014/main" id="{84BD1961-3448-40A7-8FF1-9B972482311D}"/>
                          </a:ext>
                        </a:extLst>
                      </p:cNvPr>
                      <p:cNvSpPr/>
                      <p:nvPr/>
                    </p:nvSpPr>
                    <p:spPr>
                      <a:xfrm flipV="1">
                        <a:off x="5975" y="-1"/>
                        <a:ext cx="13943" cy="20970"/>
                      </a:xfrm>
                      <a:prstGeom prst="line">
                        <a:avLst/>
                      </a:prstGeom>
                      <a:grpFill/>
                      <a:ln w="6350" cap="rnd">
                        <a:solidFill>
                          <a:srgbClr val="536274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36274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534" name="Полилиния 1313">
                        <a:extLst>
                          <a:ext uri="{FF2B5EF4-FFF2-40B4-BE49-F238E27FC236}">
                            <a16:creationId xmlns:a16="http://schemas.microsoft.com/office/drawing/2014/main" id="{8D219D7B-6CC8-43D1-9142-DD1D7CAD2F19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 flipH="1">
                        <a:off x="0" y="6030"/>
                        <a:ext cx="17927" cy="1659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15552"/>
                            </a:moveTo>
                            <a:lnTo>
                              <a:pt x="18400" y="21600"/>
                            </a:lnTo>
                            <a:lnTo>
                              <a:pt x="21600" y="0"/>
                            </a:lnTo>
                          </a:path>
                        </a:pathLst>
                      </a:custGeom>
                      <a:grpFill/>
                      <a:ln w="6350" cap="rnd">
                        <a:solidFill>
                          <a:srgbClr val="536274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36000" tIns="36000" rIns="36000" bIns="36000" numCol="1" anchor="ctr">
                        <a:noAutofit/>
                      </a:bodyPr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  <a:endParaRPr kumimoji="0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536274"/>
                          </a:solidFill>
                          <a:effectLst/>
                          <a:uLnTx/>
                          <a:uFillTx/>
                          <a:latin typeface="Trebuchet MS"/>
                          <a:sym typeface="Arial"/>
                        </a:endParaRPr>
                      </a:p>
                    </p:txBody>
                  </p:sp>
                </p:grpSp>
                <p:grpSp>
                  <p:nvGrpSpPr>
                    <p:cNvPr id="1530" name="Группа 1439">
                      <a:extLst>
                        <a:ext uri="{FF2B5EF4-FFF2-40B4-BE49-F238E27FC236}">
                          <a16:creationId xmlns:a16="http://schemas.microsoft.com/office/drawing/2014/main" id="{CF6DE063-3A92-4B23-8A04-68A63ED498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4193" y="-1"/>
                      <a:ext cx="19918" cy="22630"/>
                      <a:chOff x="0" y="0"/>
                      <a:chExt cx="19917" cy="22628"/>
                    </a:xfrm>
                    <a:grpFill/>
                  </p:grpSpPr>
                  <p:sp>
                    <p:nvSpPr>
                      <p:cNvPr id="1531" name="Прямая соединительная линия 1440">
                        <a:extLst>
                          <a:ext uri="{FF2B5EF4-FFF2-40B4-BE49-F238E27FC236}">
                            <a16:creationId xmlns:a16="http://schemas.microsoft.com/office/drawing/2014/main" id="{868BC418-CBF5-43FE-9CCB-CC4DC4850C9B}"/>
                          </a:ext>
                        </a:extLst>
                      </p:cNvPr>
                      <p:cNvSpPr/>
                      <p:nvPr/>
                    </p:nvSpPr>
                    <p:spPr>
                      <a:xfrm flipH="1" flipV="1">
                        <a:off x="0" y="-1"/>
                        <a:ext cx="13942" cy="20970"/>
                      </a:xfrm>
                      <a:prstGeom prst="line">
                        <a:avLst/>
                      </a:prstGeom>
                      <a:grpFill/>
                      <a:ln w="6350" cap="rnd">
                        <a:solidFill>
                          <a:srgbClr val="536274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45719" tIns="45719" rIns="45719" bIns="45719" numCol="1" anchor="t">
                        <a:noAutofit/>
                      </a:bodyPr>
                      <a:lstStyle/>
                      <a:p>
                        <a:pPr marL="0" marR="0" lvl="0" indent="0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sz="20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536274"/>
                          </a:solidFill>
                          <a:effectLst/>
                          <a:uLnTx/>
                          <a:uFillTx/>
                          <a:latin typeface="Arial" charset="0"/>
                        </a:endParaRPr>
                      </a:p>
                    </p:txBody>
                  </p:sp>
                  <p:sp>
                    <p:nvSpPr>
                      <p:cNvPr id="1532" name="Полилиния 1311">
                        <a:extLst>
                          <a:ext uri="{FF2B5EF4-FFF2-40B4-BE49-F238E27FC236}">
                            <a16:creationId xmlns:a16="http://schemas.microsoft.com/office/drawing/2014/main" id="{9390F54F-C803-4A3D-9E14-3465E22B9EFC}"/>
                          </a:ext>
                        </a:extLst>
                      </p:cNvPr>
                      <p:cNvSpPr/>
                      <p:nvPr/>
                    </p:nvSpPr>
                    <p:spPr>
                      <a:xfrm rot="10800000">
                        <a:off x="1991" y="6030"/>
                        <a:ext cx="17927" cy="1659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600" h="21600" extrusionOk="0">
                            <a:moveTo>
                              <a:pt x="0" y="15552"/>
                            </a:moveTo>
                            <a:lnTo>
                              <a:pt x="18400" y="21600"/>
                            </a:lnTo>
                            <a:lnTo>
                              <a:pt x="21600" y="0"/>
                            </a:lnTo>
                          </a:path>
                        </a:pathLst>
                      </a:custGeom>
                      <a:grpFill/>
                      <a:ln w="6350" cap="rnd">
                        <a:solidFill>
                          <a:srgbClr val="536274"/>
                        </a:solidFill>
                        <a:prstDash val="solid"/>
                        <a:round/>
                      </a:ln>
                      <a:effectLst/>
                    </p:spPr>
                    <p:txBody>
                      <a:bodyPr wrap="square" lIns="36000" tIns="36000" rIns="36000" bIns="36000" numCol="1" anchor="ctr">
                        <a:noAutofit/>
                      </a:bodyPr>
                      <a:lstStyle/>
                      <a:p>
                        <a:pPr marL="0" marR="0" lvl="0" indent="0" algn="ctr" defTabSz="91440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  <a:defRPr>
                            <a:latin typeface="+mn-lt"/>
                            <a:ea typeface="+mn-ea"/>
                            <a:cs typeface="+mn-cs"/>
                            <a:sym typeface="Arial"/>
                          </a:defRPr>
                        </a:pPr>
                        <a:endParaRPr kumimoji="0" sz="20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536274"/>
                          </a:solidFill>
                          <a:effectLst/>
                          <a:uLnTx/>
                          <a:uFillTx/>
                          <a:latin typeface="Trebuchet MS"/>
                          <a:sym typeface="Arial"/>
                        </a:endParaRPr>
                      </a:p>
                    </p:txBody>
                  </p:sp>
                </p:grpSp>
              </p:grpSp>
              <p:sp>
                <p:nvSpPr>
                  <p:cNvPr id="1528" name="Овал 1437">
                    <a:extLst>
                      <a:ext uri="{FF2B5EF4-FFF2-40B4-BE49-F238E27FC236}">
                        <a16:creationId xmlns:a16="http://schemas.microsoft.com/office/drawing/2014/main" id="{00ED7EB5-C3C2-43A2-B756-62BBCD249211}"/>
                      </a:ext>
                    </a:extLst>
                  </p:cNvPr>
                  <p:cNvSpPr/>
                  <p:nvPr/>
                </p:nvSpPr>
                <p:spPr>
                  <a:xfrm>
                    <a:off x="30790" y="21965"/>
                    <a:ext cx="27223" cy="27223"/>
                  </a:xfrm>
                  <a:prstGeom prst="ellipse">
                    <a:avLst/>
                  </a:prstGeom>
                  <a:grpFill/>
                  <a:ln w="6350" cap="rnd">
                    <a:solidFill>
                      <a:srgbClr val="536274"/>
                    </a:solidFill>
                    <a:prstDash val="solid"/>
                    <a:round/>
                  </a:ln>
                  <a:effectLst/>
                </p:spPr>
                <p:txBody>
                  <a:bodyPr wrap="square" lIns="36000" tIns="36000" rIns="36000" bIns="36000" numCol="1" anchor="ctr">
                    <a:noAutofit/>
                  </a:bodyPr>
                  <a:lstStyle/>
                  <a:p>
                    <a:pPr marL="0" marR="0" lvl="0" indent="0" algn="ctr" defTabSz="91440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>
                        <a:latin typeface="+mn-lt"/>
                        <a:ea typeface="+mn-ea"/>
                        <a:cs typeface="+mn-cs"/>
                        <a:sym typeface="Arial"/>
                      </a:defRPr>
                    </a:pPr>
                    <a:endParaRPr kumimoji="0" sz="20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536274"/>
                      </a:solidFill>
                      <a:effectLst/>
                      <a:uLnTx/>
                      <a:uFillTx/>
                      <a:latin typeface="Trebuchet MS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1573" name="Группа 1572">
            <a:extLst>
              <a:ext uri="{FF2B5EF4-FFF2-40B4-BE49-F238E27FC236}">
                <a16:creationId xmlns:a16="http://schemas.microsoft.com/office/drawing/2014/main" id="{8A5FFC9E-B9FC-4718-858F-B0425D6A20D2}"/>
              </a:ext>
            </a:extLst>
          </p:cNvPr>
          <p:cNvGrpSpPr>
            <a:grpSpLocks noChangeAspect="1"/>
          </p:cNvGrpSpPr>
          <p:nvPr/>
        </p:nvGrpSpPr>
        <p:grpSpPr>
          <a:xfrm>
            <a:off x="5702326" y="4233768"/>
            <a:ext cx="307431" cy="230573"/>
            <a:chOff x="4336615" y="4133447"/>
            <a:chExt cx="279483" cy="209612"/>
          </a:xfrm>
        </p:grpSpPr>
        <p:sp>
          <p:nvSpPr>
            <p:cNvPr id="1574" name="Полилиния: фигура 204">
              <a:extLst>
                <a:ext uri="{FF2B5EF4-FFF2-40B4-BE49-F238E27FC236}">
                  <a16:creationId xmlns:a16="http://schemas.microsoft.com/office/drawing/2014/main" id="{05926A50-9682-465C-B9E1-04F653BEFD69}"/>
                </a:ext>
              </a:extLst>
            </p:cNvPr>
            <p:cNvSpPr/>
            <p:nvPr/>
          </p:nvSpPr>
          <p:spPr>
            <a:xfrm>
              <a:off x="4336615" y="4133447"/>
              <a:ext cx="279483" cy="209612"/>
            </a:xfrm>
            <a:custGeom>
              <a:avLst/>
              <a:gdLst>
                <a:gd name="connsiteX0" fmla="*/ 206599 w 279483"/>
                <a:gd name="connsiteY0" fmla="*/ 11644 h 209612"/>
                <a:gd name="connsiteX1" fmla="*/ 186009 w 279483"/>
                <a:gd name="connsiteY1" fmla="*/ 20174 h 209612"/>
                <a:gd name="connsiteX2" fmla="*/ 56520 w 279483"/>
                <a:gd name="connsiteY2" fmla="*/ 149680 h 209612"/>
                <a:gd name="connsiteX3" fmla="*/ 52403 w 279483"/>
                <a:gd name="connsiteY3" fmla="*/ 151386 h 209612"/>
                <a:gd name="connsiteX4" fmla="*/ 23290 w 279483"/>
                <a:gd name="connsiteY4" fmla="*/ 151386 h 209612"/>
                <a:gd name="connsiteX5" fmla="*/ 11645 w 279483"/>
                <a:gd name="connsiteY5" fmla="*/ 163020 h 209612"/>
                <a:gd name="connsiteX6" fmla="*/ 11645 w 279483"/>
                <a:gd name="connsiteY6" fmla="*/ 186310 h 209612"/>
                <a:gd name="connsiteX7" fmla="*/ 23290 w 279483"/>
                <a:gd name="connsiteY7" fmla="*/ 197967 h 209612"/>
                <a:gd name="connsiteX8" fmla="*/ 72867 w 279483"/>
                <a:gd name="connsiteY8" fmla="*/ 197967 h 209612"/>
                <a:gd name="connsiteX9" fmla="*/ 93457 w 279483"/>
                <a:gd name="connsiteY9" fmla="*/ 189438 h 209612"/>
                <a:gd name="connsiteX10" fmla="*/ 222940 w 279483"/>
                <a:gd name="connsiteY10" fmla="*/ 59931 h 209612"/>
                <a:gd name="connsiteX11" fmla="*/ 227057 w 279483"/>
                <a:gd name="connsiteY11" fmla="*/ 58225 h 209612"/>
                <a:gd name="connsiteX12" fmla="*/ 256193 w 279483"/>
                <a:gd name="connsiteY12" fmla="*/ 58225 h 209612"/>
                <a:gd name="connsiteX13" fmla="*/ 267838 w 279483"/>
                <a:gd name="connsiteY13" fmla="*/ 46569 h 209612"/>
                <a:gd name="connsiteX14" fmla="*/ 267838 w 279483"/>
                <a:gd name="connsiteY14" fmla="*/ 23278 h 209612"/>
                <a:gd name="connsiteX15" fmla="*/ 256193 w 279483"/>
                <a:gd name="connsiteY15" fmla="*/ 11644 h 209612"/>
                <a:gd name="connsiteX16" fmla="*/ 206598 w 279483"/>
                <a:gd name="connsiteY16" fmla="*/ 0 h 209612"/>
                <a:gd name="connsiteX17" fmla="*/ 256192 w 279483"/>
                <a:gd name="connsiteY17" fmla="*/ 0 h 209612"/>
                <a:gd name="connsiteX18" fmla="*/ 279483 w 279483"/>
                <a:gd name="connsiteY18" fmla="*/ 23278 h 209612"/>
                <a:gd name="connsiteX19" fmla="*/ 279483 w 279483"/>
                <a:gd name="connsiteY19" fmla="*/ 46569 h 209612"/>
                <a:gd name="connsiteX20" fmla="*/ 256192 w 279483"/>
                <a:gd name="connsiteY20" fmla="*/ 69870 h 209612"/>
                <a:gd name="connsiteX21" fmla="*/ 229468 w 279483"/>
                <a:gd name="connsiteY21" fmla="*/ 69870 h 209612"/>
                <a:gd name="connsiteX22" fmla="*/ 101690 w 279483"/>
                <a:gd name="connsiteY22" fmla="*/ 197671 h 209612"/>
                <a:gd name="connsiteX23" fmla="*/ 72867 w 279483"/>
                <a:gd name="connsiteY23" fmla="*/ 209612 h 209612"/>
                <a:gd name="connsiteX24" fmla="*/ 23290 w 279483"/>
                <a:gd name="connsiteY24" fmla="*/ 209612 h 209612"/>
                <a:gd name="connsiteX25" fmla="*/ 0 w 279483"/>
                <a:gd name="connsiteY25" fmla="*/ 186310 h 209612"/>
                <a:gd name="connsiteX26" fmla="*/ 0 w 279483"/>
                <a:gd name="connsiteY26" fmla="*/ 163020 h 209612"/>
                <a:gd name="connsiteX27" fmla="*/ 23290 w 279483"/>
                <a:gd name="connsiteY27" fmla="*/ 139741 h 209612"/>
                <a:gd name="connsiteX28" fmla="*/ 49992 w 279483"/>
                <a:gd name="connsiteY28" fmla="*/ 139741 h 209612"/>
                <a:gd name="connsiteX29" fmla="*/ 50513 w 279483"/>
                <a:gd name="connsiteY29" fmla="*/ 139220 h 209612"/>
                <a:gd name="connsiteX30" fmla="*/ 50839 w 279483"/>
                <a:gd name="connsiteY30" fmla="*/ 139709 h 209612"/>
                <a:gd name="connsiteX31" fmla="*/ 137668 w 279483"/>
                <a:gd name="connsiteY31" fmla="*/ 51956 h 209612"/>
                <a:gd name="connsiteX32" fmla="*/ 137718 w 279483"/>
                <a:gd name="connsiteY32" fmla="*/ 52004 h 209612"/>
                <a:gd name="connsiteX33" fmla="*/ 177775 w 279483"/>
                <a:gd name="connsiteY33" fmla="*/ 11940 h 209612"/>
                <a:gd name="connsiteX34" fmla="*/ 206598 w 279483"/>
                <a:gd name="connsiteY34" fmla="*/ 0 h 2096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279483" h="209612">
                  <a:moveTo>
                    <a:pt x="206599" y="11644"/>
                  </a:moveTo>
                  <a:cubicBezTo>
                    <a:pt x="198820" y="11644"/>
                    <a:pt x="191508" y="14675"/>
                    <a:pt x="186009" y="20174"/>
                  </a:cubicBezTo>
                  <a:lnTo>
                    <a:pt x="56520" y="149680"/>
                  </a:lnTo>
                  <a:cubicBezTo>
                    <a:pt x="55428" y="150772"/>
                    <a:pt x="53949" y="151386"/>
                    <a:pt x="52403" y="151386"/>
                  </a:cubicBezTo>
                  <a:lnTo>
                    <a:pt x="23290" y="151386"/>
                  </a:lnTo>
                  <a:cubicBezTo>
                    <a:pt x="16871" y="151386"/>
                    <a:pt x="11645" y="156606"/>
                    <a:pt x="11645" y="163020"/>
                  </a:cubicBezTo>
                  <a:lnTo>
                    <a:pt x="11645" y="186310"/>
                  </a:lnTo>
                  <a:cubicBezTo>
                    <a:pt x="11645" y="192736"/>
                    <a:pt x="16871" y="197967"/>
                    <a:pt x="23290" y="197967"/>
                  </a:cubicBezTo>
                  <a:lnTo>
                    <a:pt x="72867" y="197967"/>
                  </a:lnTo>
                  <a:cubicBezTo>
                    <a:pt x="80646" y="197967"/>
                    <a:pt x="87958" y="194936"/>
                    <a:pt x="93457" y="189438"/>
                  </a:cubicBezTo>
                  <a:lnTo>
                    <a:pt x="222940" y="59931"/>
                  </a:lnTo>
                  <a:cubicBezTo>
                    <a:pt x="224032" y="58839"/>
                    <a:pt x="225511" y="58225"/>
                    <a:pt x="227057" y="58225"/>
                  </a:cubicBezTo>
                  <a:lnTo>
                    <a:pt x="256193" y="58225"/>
                  </a:lnTo>
                  <a:cubicBezTo>
                    <a:pt x="262612" y="58225"/>
                    <a:pt x="267838" y="52994"/>
                    <a:pt x="267838" y="46569"/>
                  </a:cubicBezTo>
                  <a:lnTo>
                    <a:pt x="267838" y="23278"/>
                  </a:lnTo>
                  <a:cubicBezTo>
                    <a:pt x="267838" y="16865"/>
                    <a:pt x="262612" y="11644"/>
                    <a:pt x="256193" y="11644"/>
                  </a:cubicBezTo>
                  <a:close/>
                  <a:moveTo>
                    <a:pt x="206598" y="0"/>
                  </a:moveTo>
                  <a:lnTo>
                    <a:pt x="256192" y="0"/>
                  </a:lnTo>
                  <a:cubicBezTo>
                    <a:pt x="269038" y="0"/>
                    <a:pt x="279483" y="10445"/>
                    <a:pt x="279483" y="23278"/>
                  </a:cubicBezTo>
                  <a:lnTo>
                    <a:pt x="279483" y="46569"/>
                  </a:lnTo>
                  <a:cubicBezTo>
                    <a:pt x="279483" y="59419"/>
                    <a:pt x="269038" y="69870"/>
                    <a:pt x="256192" y="69870"/>
                  </a:cubicBezTo>
                  <a:lnTo>
                    <a:pt x="229468" y="69870"/>
                  </a:lnTo>
                  <a:lnTo>
                    <a:pt x="101690" y="197671"/>
                  </a:lnTo>
                  <a:cubicBezTo>
                    <a:pt x="93991" y="205370"/>
                    <a:pt x="83756" y="209612"/>
                    <a:pt x="72867" y="209612"/>
                  </a:cubicBezTo>
                  <a:lnTo>
                    <a:pt x="23290" y="209612"/>
                  </a:lnTo>
                  <a:cubicBezTo>
                    <a:pt x="10445" y="209612"/>
                    <a:pt x="0" y="199161"/>
                    <a:pt x="0" y="186310"/>
                  </a:cubicBezTo>
                  <a:lnTo>
                    <a:pt x="0" y="163020"/>
                  </a:lnTo>
                  <a:cubicBezTo>
                    <a:pt x="0" y="150186"/>
                    <a:pt x="10445" y="139741"/>
                    <a:pt x="23290" y="139741"/>
                  </a:cubicBezTo>
                  <a:lnTo>
                    <a:pt x="49992" y="139741"/>
                  </a:lnTo>
                  <a:lnTo>
                    <a:pt x="50513" y="139220"/>
                  </a:lnTo>
                  <a:lnTo>
                    <a:pt x="50839" y="139709"/>
                  </a:lnTo>
                  <a:lnTo>
                    <a:pt x="137668" y="51956"/>
                  </a:lnTo>
                  <a:lnTo>
                    <a:pt x="137718" y="52004"/>
                  </a:lnTo>
                  <a:lnTo>
                    <a:pt x="177775" y="11940"/>
                  </a:lnTo>
                  <a:cubicBezTo>
                    <a:pt x="185469" y="4241"/>
                    <a:pt x="195704" y="0"/>
                    <a:pt x="206598" y="0"/>
                  </a:cubicBezTo>
                  <a:close/>
                </a:path>
              </a:pathLst>
            </a:custGeom>
            <a:solidFill>
              <a:srgbClr val="536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75" name="Полилиния: фигура 21">
              <a:extLst>
                <a:ext uri="{FF2B5EF4-FFF2-40B4-BE49-F238E27FC236}">
                  <a16:creationId xmlns:a16="http://schemas.microsoft.com/office/drawing/2014/main" id="{9F083CFB-DE3F-48DE-B3E1-A6563C42D965}"/>
                </a:ext>
              </a:extLst>
            </p:cNvPr>
            <p:cNvSpPr/>
            <p:nvPr/>
          </p:nvSpPr>
          <p:spPr>
            <a:xfrm>
              <a:off x="4441011" y="4237832"/>
              <a:ext cx="35481" cy="35481"/>
            </a:xfrm>
            <a:custGeom>
              <a:avLst/>
              <a:gdLst>
                <a:gd name="connsiteX0" fmla="*/ 443313 w 619125"/>
                <a:gd name="connsiteY0" fmla="*/ 36905 h 619125"/>
                <a:gd name="connsiteX1" fmla="*/ 210350 w 619125"/>
                <a:gd name="connsiteY1" fmla="*/ 270019 h 619125"/>
                <a:gd name="connsiteX2" fmla="*/ 210350 w 619125"/>
                <a:gd name="connsiteY2" fmla="*/ 210336 h 619125"/>
                <a:gd name="connsiteX3" fmla="*/ 108747 w 619125"/>
                <a:gd name="connsiteY3" fmla="*/ 108733 h 619125"/>
                <a:gd name="connsiteX4" fmla="*/ 7144 w 619125"/>
                <a:gd name="connsiteY4" fmla="*/ 210336 h 619125"/>
                <a:gd name="connsiteX5" fmla="*/ 7144 w 619125"/>
                <a:gd name="connsiteY5" fmla="*/ 515136 h 619125"/>
                <a:gd name="connsiteX6" fmla="*/ 108747 w 619125"/>
                <a:gd name="connsiteY6" fmla="*/ 616739 h 619125"/>
                <a:gd name="connsiteX7" fmla="*/ 413547 w 619125"/>
                <a:gd name="connsiteY7" fmla="*/ 616739 h 619125"/>
                <a:gd name="connsiteX8" fmla="*/ 515150 w 619125"/>
                <a:gd name="connsiteY8" fmla="*/ 515136 h 619125"/>
                <a:gd name="connsiteX9" fmla="*/ 413547 w 619125"/>
                <a:gd name="connsiteY9" fmla="*/ 413533 h 619125"/>
                <a:gd name="connsiteX10" fmla="*/ 354168 w 619125"/>
                <a:gd name="connsiteY10" fmla="*/ 413533 h 619125"/>
                <a:gd name="connsiteX11" fmla="*/ 586988 w 619125"/>
                <a:gd name="connsiteY11" fmla="*/ 180570 h 619125"/>
                <a:gd name="connsiteX12" fmla="*/ 586988 w 619125"/>
                <a:gd name="connsiteY12" fmla="*/ 36905 h 619125"/>
                <a:gd name="connsiteX13" fmla="*/ 443313 w 619125"/>
                <a:gd name="connsiteY13" fmla="*/ 36905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125" h="619125">
                  <a:moveTo>
                    <a:pt x="443313" y="36905"/>
                  </a:moveTo>
                  <a:lnTo>
                    <a:pt x="210350" y="270019"/>
                  </a:lnTo>
                  <a:lnTo>
                    <a:pt x="210350" y="210336"/>
                  </a:lnTo>
                  <a:cubicBezTo>
                    <a:pt x="210350" y="154176"/>
                    <a:pt x="164906" y="108733"/>
                    <a:pt x="108747" y="108733"/>
                  </a:cubicBezTo>
                  <a:cubicBezTo>
                    <a:pt x="52587" y="108733"/>
                    <a:pt x="7144" y="154176"/>
                    <a:pt x="7144" y="210336"/>
                  </a:cubicBezTo>
                  <a:lnTo>
                    <a:pt x="7144" y="515136"/>
                  </a:lnTo>
                  <a:cubicBezTo>
                    <a:pt x="7144" y="571295"/>
                    <a:pt x="52587" y="616739"/>
                    <a:pt x="108747" y="616739"/>
                  </a:cubicBezTo>
                  <a:lnTo>
                    <a:pt x="413547" y="616739"/>
                  </a:lnTo>
                  <a:cubicBezTo>
                    <a:pt x="469706" y="616739"/>
                    <a:pt x="515150" y="571295"/>
                    <a:pt x="515150" y="515136"/>
                  </a:cubicBezTo>
                  <a:cubicBezTo>
                    <a:pt x="515150" y="458976"/>
                    <a:pt x="469706" y="413533"/>
                    <a:pt x="413547" y="413533"/>
                  </a:cubicBezTo>
                  <a:lnTo>
                    <a:pt x="354168" y="413533"/>
                  </a:lnTo>
                  <a:lnTo>
                    <a:pt x="586988" y="180570"/>
                  </a:lnTo>
                  <a:cubicBezTo>
                    <a:pt x="626678" y="140879"/>
                    <a:pt x="626678" y="76491"/>
                    <a:pt x="586988" y="36905"/>
                  </a:cubicBezTo>
                  <a:cubicBezTo>
                    <a:pt x="547287" y="-2777"/>
                    <a:pt x="482994" y="-2777"/>
                    <a:pt x="443313" y="36905"/>
                  </a:cubicBezTo>
                  <a:close/>
                </a:path>
              </a:pathLst>
            </a:custGeom>
            <a:solidFill>
              <a:srgbClr val="536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76" name="Полилиния: фигура 26">
              <a:extLst>
                <a:ext uri="{FF2B5EF4-FFF2-40B4-BE49-F238E27FC236}">
                  <a16:creationId xmlns:a16="http://schemas.microsoft.com/office/drawing/2014/main" id="{0150A9A8-8F4E-48E1-8BF3-56737ACB9D97}"/>
                </a:ext>
              </a:extLst>
            </p:cNvPr>
            <p:cNvSpPr/>
            <p:nvPr/>
          </p:nvSpPr>
          <p:spPr>
            <a:xfrm>
              <a:off x="4475946" y="4202896"/>
              <a:ext cx="35481" cy="35481"/>
            </a:xfrm>
            <a:custGeom>
              <a:avLst/>
              <a:gdLst>
                <a:gd name="connsiteX0" fmla="*/ 515143 w 619125"/>
                <a:gd name="connsiteY0" fmla="*/ 7144 h 619125"/>
                <a:gd name="connsiteX1" fmla="*/ 210343 w 619125"/>
                <a:gd name="connsiteY1" fmla="*/ 7144 h 619125"/>
                <a:gd name="connsiteX2" fmla="*/ 108740 w 619125"/>
                <a:gd name="connsiteY2" fmla="*/ 108747 h 619125"/>
                <a:gd name="connsiteX3" fmla="*/ 210343 w 619125"/>
                <a:gd name="connsiteY3" fmla="*/ 210350 h 619125"/>
                <a:gd name="connsiteX4" fmla="*/ 270027 w 619125"/>
                <a:gd name="connsiteY4" fmla="*/ 210350 h 619125"/>
                <a:gd name="connsiteX5" fmla="*/ 36912 w 619125"/>
                <a:gd name="connsiteY5" fmla="*/ 443312 h 619125"/>
                <a:gd name="connsiteX6" fmla="*/ 36912 w 619125"/>
                <a:gd name="connsiteY6" fmla="*/ 586978 h 619125"/>
                <a:gd name="connsiteX7" fmla="*/ 108749 w 619125"/>
                <a:gd name="connsiteY7" fmla="*/ 616744 h 619125"/>
                <a:gd name="connsiteX8" fmla="*/ 180587 w 619125"/>
                <a:gd name="connsiteY8" fmla="*/ 586978 h 619125"/>
                <a:gd name="connsiteX9" fmla="*/ 413549 w 619125"/>
                <a:gd name="connsiteY9" fmla="*/ 354158 h 619125"/>
                <a:gd name="connsiteX10" fmla="*/ 413549 w 619125"/>
                <a:gd name="connsiteY10" fmla="*/ 413537 h 619125"/>
                <a:gd name="connsiteX11" fmla="*/ 515153 w 619125"/>
                <a:gd name="connsiteY11" fmla="*/ 515141 h 619125"/>
                <a:gd name="connsiteX12" fmla="*/ 616756 w 619125"/>
                <a:gd name="connsiteY12" fmla="*/ 413537 h 619125"/>
                <a:gd name="connsiteX13" fmla="*/ 616756 w 619125"/>
                <a:gd name="connsiteY13" fmla="*/ 108737 h 619125"/>
                <a:gd name="connsiteX14" fmla="*/ 515143 w 619125"/>
                <a:gd name="connsiteY14" fmla="*/ 7144 h 619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19125" h="619125">
                  <a:moveTo>
                    <a:pt x="515143" y="7144"/>
                  </a:moveTo>
                  <a:lnTo>
                    <a:pt x="210343" y="7144"/>
                  </a:lnTo>
                  <a:cubicBezTo>
                    <a:pt x="154184" y="7144"/>
                    <a:pt x="108740" y="52587"/>
                    <a:pt x="108740" y="108747"/>
                  </a:cubicBezTo>
                  <a:cubicBezTo>
                    <a:pt x="108740" y="164906"/>
                    <a:pt x="154184" y="210350"/>
                    <a:pt x="210343" y="210350"/>
                  </a:cubicBezTo>
                  <a:lnTo>
                    <a:pt x="270027" y="210350"/>
                  </a:lnTo>
                  <a:lnTo>
                    <a:pt x="36912" y="443312"/>
                  </a:lnTo>
                  <a:cubicBezTo>
                    <a:pt x="-2779" y="482898"/>
                    <a:pt x="-2779" y="547297"/>
                    <a:pt x="36912" y="586978"/>
                  </a:cubicBezTo>
                  <a:cubicBezTo>
                    <a:pt x="56752" y="606819"/>
                    <a:pt x="82756" y="616744"/>
                    <a:pt x="108749" y="616744"/>
                  </a:cubicBezTo>
                  <a:cubicBezTo>
                    <a:pt x="134743" y="616744"/>
                    <a:pt x="160737" y="606819"/>
                    <a:pt x="180587" y="586978"/>
                  </a:cubicBezTo>
                  <a:lnTo>
                    <a:pt x="413549" y="354158"/>
                  </a:lnTo>
                  <a:lnTo>
                    <a:pt x="413549" y="413537"/>
                  </a:lnTo>
                  <a:cubicBezTo>
                    <a:pt x="413549" y="469697"/>
                    <a:pt x="458993" y="515141"/>
                    <a:pt x="515153" y="515141"/>
                  </a:cubicBezTo>
                  <a:cubicBezTo>
                    <a:pt x="571312" y="515141"/>
                    <a:pt x="616756" y="469697"/>
                    <a:pt x="616756" y="413537"/>
                  </a:cubicBezTo>
                  <a:lnTo>
                    <a:pt x="616756" y="108737"/>
                  </a:lnTo>
                  <a:cubicBezTo>
                    <a:pt x="616746" y="52587"/>
                    <a:pt x="571302" y="7144"/>
                    <a:pt x="515143" y="7144"/>
                  </a:cubicBezTo>
                  <a:close/>
                </a:path>
              </a:pathLst>
            </a:custGeom>
            <a:solidFill>
              <a:srgbClr val="53627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1577" name="Группа 1576">
            <a:extLst>
              <a:ext uri="{FF2B5EF4-FFF2-40B4-BE49-F238E27FC236}">
                <a16:creationId xmlns:a16="http://schemas.microsoft.com/office/drawing/2014/main" id="{3678BE49-0398-4465-B02F-B9C740215584}"/>
              </a:ext>
            </a:extLst>
          </p:cNvPr>
          <p:cNvGrpSpPr/>
          <p:nvPr/>
        </p:nvGrpSpPr>
        <p:grpSpPr>
          <a:xfrm>
            <a:off x="9021259" y="2163071"/>
            <a:ext cx="352389" cy="351014"/>
            <a:chOff x="3529011" y="925504"/>
            <a:chExt cx="4886325" cy="4867275"/>
          </a:xfrm>
          <a:solidFill>
            <a:srgbClr val="536274"/>
          </a:solidFill>
        </p:grpSpPr>
        <p:sp>
          <p:nvSpPr>
            <p:cNvPr id="1578" name="Полилиния: фигура 206">
              <a:extLst>
                <a:ext uri="{FF2B5EF4-FFF2-40B4-BE49-F238E27FC236}">
                  <a16:creationId xmlns:a16="http://schemas.microsoft.com/office/drawing/2014/main" id="{B2ED134E-D6D9-4C21-8616-F6B57E40DD4C}"/>
                </a:ext>
              </a:extLst>
            </p:cNvPr>
            <p:cNvSpPr/>
            <p:nvPr/>
          </p:nvSpPr>
          <p:spPr>
            <a:xfrm>
              <a:off x="3529011" y="925504"/>
              <a:ext cx="4886325" cy="4867275"/>
            </a:xfrm>
            <a:custGeom>
              <a:avLst/>
              <a:gdLst>
                <a:gd name="connsiteX0" fmla="*/ 4852265 w 4886325"/>
                <a:gd name="connsiteY0" fmla="*/ 4008934 h 4867275"/>
                <a:gd name="connsiteX1" fmla="*/ 4363271 w 4886325"/>
                <a:gd name="connsiteY1" fmla="*/ 3681665 h 4867275"/>
                <a:gd name="connsiteX2" fmla="*/ 4439280 w 4886325"/>
                <a:gd name="connsiteY2" fmla="*/ 3536475 h 4867275"/>
                <a:gd name="connsiteX3" fmla="*/ 4430336 w 4886325"/>
                <a:gd name="connsiteY3" fmla="*/ 3456999 h 4867275"/>
                <a:gd name="connsiteX4" fmla="*/ 3990586 w 4886325"/>
                <a:gd name="connsiteY4" fmla="*/ 3143064 h 4867275"/>
                <a:gd name="connsiteX5" fmla="*/ 4250123 w 4886325"/>
                <a:gd name="connsiteY5" fmla="*/ 2374759 h 4867275"/>
                <a:gd name="connsiteX6" fmla="*/ 4371805 w 4886325"/>
                <a:gd name="connsiteY6" fmla="*/ 797238 h 4867275"/>
                <a:gd name="connsiteX7" fmla="*/ 4308092 w 4886325"/>
                <a:gd name="connsiteY7" fmla="*/ 733516 h 4867275"/>
                <a:gd name="connsiteX8" fmla="*/ 2987851 w 4886325"/>
                <a:gd name="connsiteY8" fmla="*/ 336628 h 4867275"/>
                <a:gd name="connsiteX9" fmla="*/ 2491360 w 4886325"/>
                <a:gd name="connsiteY9" fmla="*/ 23760 h 4867275"/>
                <a:gd name="connsiteX10" fmla="*/ 2399758 w 4886325"/>
                <a:gd name="connsiteY10" fmla="*/ 23760 h 4867275"/>
                <a:gd name="connsiteX11" fmla="*/ 583017 w 4886325"/>
                <a:gd name="connsiteY11" fmla="*/ 733525 h 4867275"/>
                <a:gd name="connsiteX12" fmla="*/ 519304 w 4886325"/>
                <a:gd name="connsiteY12" fmla="*/ 797247 h 4867275"/>
                <a:gd name="connsiteX13" fmla="*/ 521981 w 4886325"/>
                <a:gd name="connsiteY13" fmla="*/ 1596395 h 4867275"/>
                <a:gd name="connsiteX14" fmla="*/ 598733 w 4886325"/>
                <a:gd name="connsiteY14" fmla="*/ 1662032 h 4867275"/>
                <a:gd name="connsiteX15" fmla="*/ 664380 w 4886325"/>
                <a:gd name="connsiteY15" fmla="*/ 1585279 h 4867275"/>
                <a:gd name="connsiteX16" fmla="*/ 656883 w 4886325"/>
                <a:gd name="connsiteY16" fmla="*/ 868999 h 4867275"/>
                <a:gd name="connsiteX17" fmla="*/ 1972829 w 4886325"/>
                <a:gd name="connsiteY17" fmla="*/ 461462 h 4867275"/>
                <a:gd name="connsiteX18" fmla="*/ 2445555 w 4886325"/>
                <a:gd name="connsiteY18" fmla="*/ 169245 h 4867275"/>
                <a:gd name="connsiteX19" fmla="*/ 2918271 w 4886325"/>
                <a:gd name="connsiteY19" fmla="*/ 461462 h 4867275"/>
                <a:gd name="connsiteX20" fmla="*/ 4234197 w 4886325"/>
                <a:gd name="connsiteY20" fmla="*/ 868999 h 4867275"/>
                <a:gd name="connsiteX21" fmla="*/ 4111058 w 4886325"/>
                <a:gd name="connsiteY21" fmla="*/ 2342183 h 4867275"/>
                <a:gd name="connsiteX22" fmla="*/ 3829699 w 4886325"/>
                <a:gd name="connsiteY22" fmla="*/ 3149122 h 4867275"/>
                <a:gd name="connsiteX23" fmla="*/ 3819641 w 4886325"/>
                <a:gd name="connsiteY23" fmla="*/ 3169430 h 4867275"/>
                <a:gd name="connsiteX24" fmla="*/ 3797466 w 4886325"/>
                <a:gd name="connsiteY24" fmla="*/ 3213445 h 4867275"/>
                <a:gd name="connsiteX25" fmla="*/ 3784751 w 4886325"/>
                <a:gd name="connsiteY25" fmla="*/ 3238010 h 4867275"/>
                <a:gd name="connsiteX26" fmla="*/ 3760605 w 4886325"/>
                <a:gd name="connsiteY26" fmla="*/ 3283063 h 4867275"/>
                <a:gd name="connsiteX27" fmla="*/ 3740021 w 4886325"/>
                <a:gd name="connsiteY27" fmla="*/ 3320125 h 4867275"/>
                <a:gd name="connsiteX28" fmla="*/ 3721266 w 4886325"/>
                <a:gd name="connsiteY28" fmla="*/ 3353053 h 4867275"/>
                <a:gd name="connsiteX29" fmla="*/ 3702036 w 4886325"/>
                <a:gd name="connsiteY29" fmla="*/ 3385723 h 4867275"/>
                <a:gd name="connsiteX30" fmla="*/ 3687938 w 4886325"/>
                <a:gd name="connsiteY30" fmla="*/ 3409021 h 4867275"/>
                <a:gd name="connsiteX31" fmla="*/ 3641361 w 4886325"/>
                <a:gd name="connsiteY31" fmla="*/ 3483116 h 4867275"/>
                <a:gd name="connsiteX32" fmla="*/ 3637913 w 4886325"/>
                <a:gd name="connsiteY32" fmla="*/ 3488489 h 4867275"/>
                <a:gd name="connsiteX33" fmla="*/ 3612910 w 4886325"/>
                <a:gd name="connsiteY33" fmla="*/ 3525969 h 4867275"/>
                <a:gd name="connsiteX34" fmla="*/ 3602052 w 4886325"/>
                <a:gd name="connsiteY34" fmla="*/ 3541895 h 4867275"/>
                <a:gd name="connsiteX35" fmla="*/ 3445175 w 4886325"/>
                <a:gd name="connsiteY35" fmla="*/ 3749226 h 4867275"/>
                <a:gd name="connsiteX36" fmla="*/ 3444232 w 4886325"/>
                <a:gd name="connsiteY36" fmla="*/ 3750369 h 4867275"/>
                <a:gd name="connsiteX37" fmla="*/ 3412009 w 4886325"/>
                <a:gd name="connsiteY37" fmla="*/ 3788135 h 4867275"/>
                <a:gd name="connsiteX38" fmla="*/ 3386196 w 4886325"/>
                <a:gd name="connsiteY38" fmla="*/ 3817273 h 4867275"/>
                <a:gd name="connsiteX39" fmla="*/ 3380986 w 4886325"/>
                <a:gd name="connsiteY39" fmla="*/ 3823130 h 4867275"/>
                <a:gd name="connsiteX40" fmla="*/ 3351401 w 4886325"/>
                <a:gd name="connsiteY40" fmla="*/ 3855353 h 4867275"/>
                <a:gd name="connsiteX41" fmla="*/ 3349877 w 4886325"/>
                <a:gd name="connsiteY41" fmla="*/ 3856992 h 4867275"/>
                <a:gd name="connsiteX42" fmla="*/ 2445564 w 4886325"/>
                <a:gd name="connsiteY42" fmla="*/ 4477755 h 4867275"/>
                <a:gd name="connsiteX43" fmla="*/ 1395881 w 4886325"/>
                <a:gd name="connsiteY43" fmla="*/ 3687256 h 4867275"/>
                <a:gd name="connsiteX44" fmla="*/ 1392766 w 4886325"/>
                <a:gd name="connsiteY44" fmla="*/ 3683303 h 4867275"/>
                <a:gd name="connsiteX45" fmla="*/ 1373249 w 4886325"/>
                <a:gd name="connsiteY45" fmla="*/ 3658157 h 4867275"/>
                <a:gd name="connsiteX46" fmla="*/ 1059362 w 4886325"/>
                <a:gd name="connsiteY46" fmla="*/ 3144950 h 4867275"/>
                <a:gd name="connsiteX47" fmla="*/ 1051933 w 4886325"/>
                <a:gd name="connsiteY47" fmla="*/ 3132844 h 4867275"/>
                <a:gd name="connsiteX48" fmla="*/ 694240 w 4886325"/>
                <a:gd name="connsiteY48" fmla="*/ 1869972 h 4867275"/>
                <a:gd name="connsiteX49" fmla="*/ 614078 w 4886325"/>
                <a:gd name="connsiteY49" fmla="*/ 1808545 h 4867275"/>
                <a:gd name="connsiteX50" fmla="*/ 552642 w 4886325"/>
                <a:gd name="connsiteY50" fmla="*/ 1888707 h 4867275"/>
                <a:gd name="connsiteX51" fmla="*/ 900542 w 4886325"/>
                <a:gd name="connsiteY51" fmla="*/ 3143064 h 4867275"/>
                <a:gd name="connsiteX52" fmla="*/ 460764 w 4886325"/>
                <a:gd name="connsiteY52" fmla="*/ 3457008 h 4867275"/>
                <a:gd name="connsiteX53" fmla="*/ 451810 w 4886325"/>
                <a:gd name="connsiteY53" fmla="*/ 3536485 h 4867275"/>
                <a:gd name="connsiteX54" fmla="*/ 527820 w 4886325"/>
                <a:gd name="connsiteY54" fmla="*/ 3681674 h 4867275"/>
                <a:gd name="connsiteX55" fmla="*/ 38835 w 4886325"/>
                <a:gd name="connsiteY55" fmla="*/ 4008944 h 4867275"/>
                <a:gd name="connsiteX56" fmla="*/ 7212 w 4886325"/>
                <a:gd name="connsiteY56" fmla="*/ 4071399 h 4867275"/>
                <a:gd name="connsiteX57" fmla="*/ 44150 w 4886325"/>
                <a:gd name="connsiteY57" fmla="*/ 4130873 h 4867275"/>
                <a:gd name="connsiteX58" fmla="*/ 443676 w 4886325"/>
                <a:gd name="connsiteY58" fmla="*/ 4350615 h 4867275"/>
                <a:gd name="connsiteX59" fmla="*/ 443676 w 4886325"/>
                <a:gd name="connsiteY59" fmla="*/ 4791956 h 4867275"/>
                <a:gd name="connsiteX60" fmla="*/ 479680 w 4886325"/>
                <a:gd name="connsiteY60" fmla="*/ 4853974 h 4867275"/>
                <a:gd name="connsiteX61" fmla="*/ 515094 w 4886325"/>
                <a:gd name="connsiteY61" fmla="*/ 4863375 h 4867275"/>
                <a:gd name="connsiteX62" fmla="*/ 551404 w 4886325"/>
                <a:gd name="connsiteY62" fmla="*/ 4853450 h 4867275"/>
                <a:gd name="connsiteX63" fmla="*/ 1344931 w 4886325"/>
                <a:gd name="connsiteY63" fmla="*/ 4384982 h 4867275"/>
                <a:gd name="connsiteX64" fmla="*/ 1346351 w 4886325"/>
                <a:gd name="connsiteY64" fmla="*/ 4384048 h 4867275"/>
                <a:gd name="connsiteX65" fmla="*/ 1348741 w 4886325"/>
                <a:gd name="connsiteY65" fmla="*/ 4382486 h 4867275"/>
                <a:gd name="connsiteX66" fmla="*/ 1352866 w 4886325"/>
                <a:gd name="connsiteY66" fmla="*/ 4379467 h 4867275"/>
                <a:gd name="connsiteX67" fmla="*/ 1354799 w 4886325"/>
                <a:gd name="connsiteY67" fmla="*/ 4377914 h 4867275"/>
                <a:gd name="connsiteX68" fmla="*/ 1359590 w 4886325"/>
                <a:gd name="connsiteY68" fmla="*/ 4373466 h 4867275"/>
                <a:gd name="connsiteX69" fmla="*/ 1360333 w 4886325"/>
                <a:gd name="connsiteY69" fmla="*/ 4372742 h 4867275"/>
                <a:gd name="connsiteX70" fmla="*/ 1365496 w 4886325"/>
                <a:gd name="connsiteY70" fmla="*/ 4366675 h 4867275"/>
                <a:gd name="connsiteX71" fmla="*/ 1365667 w 4886325"/>
                <a:gd name="connsiteY71" fmla="*/ 4366475 h 4867275"/>
                <a:gd name="connsiteX72" fmla="*/ 1366010 w 4886325"/>
                <a:gd name="connsiteY72" fmla="*/ 4365941 h 4867275"/>
                <a:gd name="connsiteX73" fmla="*/ 1370496 w 4886325"/>
                <a:gd name="connsiteY73" fmla="*/ 4359045 h 4867275"/>
                <a:gd name="connsiteX74" fmla="*/ 1371363 w 4886325"/>
                <a:gd name="connsiteY74" fmla="*/ 4357540 h 4867275"/>
                <a:gd name="connsiteX75" fmla="*/ 1375049 w 4886325"/>
                <a:gd name="connsiteY75" fmla="*/ 4349692 h 4867275"/>
                <a:gd name="connsiteX76" fmla="*/ 1375545 w 4886325"/>
                <a:gd name="connsiteY76" fmla="*/ 4348301 h 4867275"/>
                <a:gd name="connsiteX77" fmla="*/ 1377754 w 4886325"/>
                <a:gd name="connsiteY77" fmla="*/ 4341224 h 4867275"/>
                <a:gd name="connsiteX78" fmla="*/ 1378240 w 4886325"/>
                <a:gd name="connsiteY78" fmla="*/ 4339319 h 4867275"/>
                <a:gd name="connsiteX79" fmla="*/ 1379669 w 4886325"/>
                <a:gd name="connsiteY79" fmla="*/ 4330861 h 4867275"/>
                <a:gd name="connsiteX80" fmla="*/ 1379745 w 4886325"/>
                <a:gd name="connsiteY80" fmla="*/ 4329708 h 4867275"/>
                <a:gd name="connsiteX81" fmla="*/ 1379993 w 4886325"/>
                <a:gd name="connsiteY81" fmla="*/ 4321964 h 4867275"/>
                <a:gd name="connsiteX82" fmla="*/ 1379955 w 4886325"/>
                <a:gd name="connsiteY82" fmla="*/ 4320193 h 4867275"/>
                <a:gd name="connsiteX83" fmla="*/ 1379050 w 4886325"/>
                <a:gd name="connsiteY83" fmla="*/ 4311420 h 4867275"/>
                <a:gd name="connsiteX84" fmla="*/ 1378917 w 4886325"/>
                <a:gd name="connsiteY84" fmla="*/ 4310811 h 4867275"/>
                <a:gd name="connsiteX85" fmla="*/ 1376983 w 4886325"/>
                <a:gd name="connsiteY85" fmla="*/ 4302905 h 4867275"/>
                <a:gd name="connsiteX86" fmla="*/ 1376345 w 4886325"/>
                <a:gd name="connsiteY86" fmla="*/ 4300866 h 4867275"/>
                <a:gd name="connsiteX87" fmla="*/ 1373059 w 4886325"/>
                <a:gd name="connsiteY87" fmla="*/ 4292589 h 4867275"/>
                <a:gd name="connsiteX88" fmla="*/ 1275227 w 4886325"/>
                <a:gd name="connsiteY88" fmla="*/ 4088440 h 4867275"/>
                <a:gd name="connsiteX89" fmla="*/ 1481348 w 4886325"/>
                <a:gd name="connsiteY89" fmla="*/ 4000886 h 4867275"/>
                <a:gd name="connsiteX90" fmla="*/ 2419189 w 4886325"/>
                <a:gd name="connsiteY90" fmla="*/ 4621116 h 4867275"/>
                <a:gd name="connsiteX91" fmla="*/ 2445583 w 4886325"/>
                <a:gd name="connsiteY91" fmla="*/ 4626174 h 4867275"/>
                <a:gd name="connsiteX92" fmla="*/ 2471977 w 4886325"/>
                <a:gd name="connsiteY92" fmla="*/ 4621116 h 4867275"/>
                <a:gd name="connsiteX93" fmla="*/ 3409847 w 4886325"/>
                <a:gd name="connsiteY93" fmla="*/ 4000905 h 4867275"/>
                <a:gd name="connsiteX94" fmla="*/ 3615939 w 4886325"/>
                <a:gd name="connsiteY94" fmla="*/ 4088449 h 4867275"/>
                <a:gd name="connsiteX95" fmla="*/ 3518108 w 4886325"/>
                <a:gd name="connsiteY95" fmla="*/ 4292599 h 4867275"/>
                <a:gd name="connsiteX96" fmla="*/ 3514822 w 4886325"/>
                <a:gd name="connsiteY96" fmla="*/ 4300885 h 4867275"/>
                <a:gd name="connsiteX97" fmla="*/ 3514183 w 4886325"/>
                <a:gd name="connsiteY97" fmla="*/ 4302924 h 4867275"/>
                <a:gd name="connsiteX98" fmla="*/ 3512250 w 4886325"/>
                <a:gd name="connsiteY98" fmla="*/ 4310839 h 4867275"/>
                <a:gd name="connsiteX99" fmla="*/ 3512126 w 4886325"/>
                <a:gd name="connsiteY99" fmla="*/ 4311439 h 4867275"/>
                <a:gd name="connsiteX100" fmla="*/ 3511221 w 4886325"/>
                <a:gd name="connsiteY100" fmla="*/ 4320212 h 4867275"/>
                <a:gd name="connsiteX101" fmla="*/ 3511183 w 4886325"/>
                <a:gd name="connsiteY101" fmla="*/ 4321993 h 4867275"/>
                <a:gd name="connsiteX102" fmla="*/ 3511431 w 4886325"/>
                <a:gd name="connsiteY102" fmla="*/ 4329737 h 4867275"/>
                <a:gd name="connsiteX103" fmla="*/ 3511507 w 4886325"/>
                <a:gd name="connsiteY103" fmla="*/ 4330889 h 4867275"/>
                <a:gd name="connsiteX104" fmla="*/ 3512936 w 4886325"/>
                <a:gd name="connsiteY104" fmla="*/ 4339338 h 4867275"/>
                <a:gd name="connsiteX105" fmla="*/ 3513431 w 4886325"/>
                <a:gd name="connsiteY105" fmla="*/ 4341252 h 4867275"/>
                <a:gd name="connsiteX106" fmla="*/ 3515631 w 4886325"/>
                <a:gd name="connsiteY106" fmla="*/ 4348310 h 4867275"/>
                <a:gd name="connsiteX107" fmla="*/ 3516127 w 4886325"/>
                <a:gd name="connsiteY107" fmla="*/ 4349720 h 4867275"/>
                <a:gd name="connsiteX108" fmla="*/ 3519803 w 4886325"/>
                <a:gd name="connsiteY108" fmla="*/ 4357550 h 4867275"/>
                <a:gd name="connsiteX109" fmla="*/ 3520680 w 4886325"/>
                <a:gd name="connsiteY109" fmla="*/ 4359074 h 4867275"/>
                <a:gd name="connsiteX110" fmla="*/ 3525147 w 4886325"/>
                <a:gd name="connsiteY110" fmla="*/ 4365941 h 4867275"/>
                <a:gd name="connsiteX111" fmla="*/ 3525499 w 4886325"/>
                <a:gd name="connsiteY111" fmla="*/ 4366484 h 4867275"/>
                <a:gd name="connsiteX112" fmla="*/ 3525670 w 4886325"/>
                <a:gd name="connsiteY112" fmla="*/ 4366684 h 4867275"/>
                <a:gd name="connsiteX113" fmla="*/ 3530833 w 4886325"/>
                <a:gd name="connsiteY113" fmla="*/ 4372752 h 4867275"/>
                <a:gd name="connsiteX114" fmla="*/ 3531576 w 4886325"/>
                <a:gd name="connsiteY114" fmla="*/ 4373475 h 4867275"/>
                <a:gd name="connsiteX115" fmla="*/ 3536367 w 4886325"/>
                <a:gd name="connsiteY115" fmla="*/ 4377924 h 4867275"/>
                <a:gd name="connsiteX116" fmla="*/ 3538301 w 4886325"/>
                <a:gd name="connsiteY116" fmla="*/ 4379476 h 4867275"/>
                <a:gd name="connsiteX117" fmla="*/ 3542425 w 4886325"/>
                <a:gd name="connsiteY117" fmla="*/ 4382496 h 4867275"/>
                <a:gd name="connsiteX118" fmla="*/ 3544806 w 4886325"/>
                <a:gd name="connsiteY118" fmla="*/ 4384058 h 4867275"/>
                <a:gd name="connsiteX119" fmla="*/ 3546226 w 4886325"/>
                <a:gd name="connsiteY119" fmla="*/ 4384991 h 4867275"/>
                <a:gd name="connsiteX120" fmla="*/ 4339744 w 4886325"/>
                <a:gd name="connsiteY120" fmla="*/ 4853459 h 4867275"/>
                <a:gd name="connsiteX121" fmla="*/ 4376053 w 4886325"/>
                <a:gd name="connsiteY121" fmla="*/ 4863384 h 4867275"/>
                <a:gd name="connsiteX122" fmla="*/ 4411467 w 4886325"/>
                <a:gd name="connsiteY122" fmla="*/ 4853983 h 4867275"/>
                <a:gd name="connsiteX123" fmla="*/ 4447472 w 4886325"/>
                <a:gd name="connsiteY123" fmla="*/ 4791966 h 4867275"/>
                <a:gd name="connsiteX124" fmla="*/ 4447472 w 4886325"/>
                <a:gd name="connsiteY124" fmla="*/ 4350615 h 4867275"/>
                <a:gd name="connsiteX125" fmla="*/ 4846998 w 4886325"/>
                <a:gd name="connsiteY125" fmla="*/ 4130873 h 4867275"/>
                <a:gd name="connsiteX126" fmla="*/ 4883936 w 4886325"/>
                <a:gd name="connsiteY126" fmla="*/ 4071399 h 4867275"/>
                <a:gd name="connsiteX127" fmla="*/ 4852265 w 4886325"/>
                <a:gd name="connsiteY127" fmla="*/ 4008934 h 4867275"/>
                <a:gd name="connsiteX128" fmla="*/ 586532 w 4886325"/>
                <a:gd name="connsiteY128" fmla="*/ 4666836 h 4867275"/>
                <a:gd name="connsiteX129" fmla="*/ 586532 w 4886325"/>
                <a:gd name="connsiteY129" fmla="*/ 4308362 h 4867275"/>
                <a:gd name="connsiteX130" fmla="*/ 549518 w 4886325"/>
                <a:gd name="connsiteY130" fmla="*/ 4245793 h 4867275"/>
                <a:gd name="connsiteX131" fmla="*/ 215895 w 4886325"/>
                <a:gd name="connsiteY131" fmla="*/ 4062303 h 4867275"/>
                <a:gd name="connsiteX132" fmla="*/ 594476 w 4886325"/>
                <a:gd name="connsiteY132" fmla="*/ 3808947 h 4867275"/>
                <a:gd name="connsiteX133" fmla="*/ 845659 w 4886325"/>
                <a:gd name="connsiteY133" fmla="*/ 4288751 h 4867275"/>
                <a:gd name="connsiteX134" fmla="*/ 850260 w 4886325"/>
                <a:gd name="connsiteY134" fmla="*/ 4296323 h 4867275"/>
                <a:gd name="connsiteX135" fmla="*/ 852384 w 4886325"/>
                <a:gd name="connsiteY135" fmla="*/ 4299019 h 4867275"/>
                <a:gd name="connsiteX136" fmla="*/ 855784 w 4886325"/>
                <a:gd name="connsiteY136" fmla="*/ 4303257 h 4867275"/>
                <a:gd name="connsiteX137" fmla="*/ 859585 w 4886325"/>
                <a:gd name="connsiteY137" fmla="*/ 4307039 h 4867275"/>
                <a:gd name="connsiteX138" fmla="*/ 862004 w 4886325"/>
                <a:gd name="connsiteY138" fmla="*/ 4309353 h 4867275"/>
                <a:gd name="connsiteX139" fmla="*/ 866976 w 4886325"/>
                <a:gd name="connsiteY139" fmla="*/ 4313230 h 4867275"/>
                <a:gd name="connsiteX140" fmla="*/ 868824 w 4886325"/>
                <a:gd name="connsiteY140" fmla="*/ 4314582 h 4867275"/>
                <a:gd name="connsiteX141" fmla="*/ 874749 w 4886325"/>
                <a:gd name="connsiteY141" fmla="*/ 4318154 h 4867275"/>
                <a:gd name="connsiteX142" fmla="*/ 876177 w 4886325"/>
                <a:gd name="connsiteY142" fmla="*/ 4318935 h 4867275"/>
                <a:gd name="connsiteX143" fmla="*/ 882874 w 4886325"/>
                <a:gd name="connsiteY143" fmla="*/ 4321945 h 4867275"/>
                <a:gd name="connsiteX144" fmla="*/ 884026 w 4886325"/>
                <a:gd name="connsiteY144" fmla="*/ 4322393 h 4867275"/>
                <a:gd name="connsiteX145" fmla="*/ 891294 w 4886325"/>
                <a:gd name="connsiteY145" fmla="*/ 4324669 h 4867275"/>
                <a:gd name="connsiteX146" fmla="*/ 892341 w 4886325"/>
                <a:gd name="connsiteY146" fmla="*/ 4324917 h 4867275"/>
                <a:gd name="connsiteX147" fmla="*/ 896999 w 4886325"/>
                <a:gd name="connsiteY147" fmla="*/ 4326031 h 4867275"/>
                <a:gd name="connsiteX148" fmla="*/ 1104244 w 4886325"/>
                <a:gd name="connsiteY148" fmla="*/ 4361207 h 4867275"/>
                <a:gd name="connsiteX149" fmla="*/ 586532 w 4886325"/>
                <a:gd name="connsiteY149" fmla="*/ 4666836 h 4867275"/>
                <a:gd name="connsiteX150" fmla="*/ 1071088 w 4886325"/>
                <a:gd name="connsiteY150" fmla="*/ 4210703 h 4867275"/>
                <a:gd name="connsiteX151" fmla="*/ 1076231 w 4886325"/>
                <a:gd name="connsiteY151" fmla="*/ 4206997 h 4867275"/>
                <a:gd name="connsiteX152" fmla="*/ 1087499 w 4886325"/>
                <a:gd name="connsiteY152" fmla="*/ 4198968 h 4867275"/>
                <a:gd name="connsiteX153" fmla="*/ 1094881 w 4886325"/>
                <a:gd name="connsiteY153" fmla="*/ 4193882 h 4867275"/>
                <a:gd name="connsiteX154" fmla="*/ 1106968 w 4886325"/>
                <a:gd name="connsiteY154" fmla="*/ 4185595 h 4867275"/>
                <a:gd name="connsiteX155" fmla="*/ 1114750 w 4886325"/>
                <a:gd name="connsiteY155" fmla="*/ 4180451 h 4867275"/>
                <a:gd name="connsiteX156" fmla="*/ 1128019 w 4886325"/>
                <a:gd name="connsiteY156" fmla="*/ 4171707 h 4867275"/>
                <a:gd name="connsiteX157" fmla="*/ 1133095 w 4886325"/>
                <a:gd name="connsiteY157" fmla="*/ 4168497 h 4867275"/>
                <a:gd name="connsiteX158" fmla="*/ 1148812 w 4886325"/>
                <a:gd name="connsiteY158" fmla="*/ 4158553 h 4867275"/>
                <a:gd name="connsiteX159" fmla="*/ 1150078 w 4886325"/>
                <a:gd name="connsiteY159" fmla="*/ 4157782 h 4867275"/>
                <a:gd name="connsiteX160" fmla="*/ 1184673 w 4886325"/>
                <a:gd name="connsiteY160" fmla="*/ 4229972 h 4867275"/>
                <a:gd name="connsiteX161" fmla="*/ 1071088 w 4886325"/>
                <a:gd name="connsiteY161" fmla="*/ 4210703 h 4867275"/>
                <a:gd name="connsiteX162" fmla="*/ 1146183 w 4886325"/>
                <a:gd name="connsiteY162" fmla="*/ 3994714 h 4867275"/>
                <a:gd name="connsiteX163" fmla="*/ 1145564 w 4886325"/>
                <a:gd name="connsiteY163" fmla="*/ 3994999 h 4867275"/>
                <a:gd name="connsiteX164" fmla="*/ 1143763 w 4886325"/>
                <a:gd name="connsiteY164" fmla="*/ 3996009 h 4867275"/>
                <a:gd name="connsiteX165" fmla="*/ 1143744 w 4886325"/>
                <a:gd name="connsiteY165" fmla="*/ 3996019 h 4867275"/>
                <a:gd name="connsiteX166" fmla="*/ 1143030 w 4886325"/>
                <a:gd name="connsiteY166" fmla="*/ 3996419 h 4867275"/>
                <a:gd name="connsiteX167" fmla="*/ 1134067 w 4886325"/>
                <a:gd name="connsiteY167" fmla="*/ 4001438 h 4867275"/>
                <a:gd name="connsiteX168" fmla="*/ 1117770 w 4886325"/>
                <a:gd name="connsiteY168" fmla="*/ 4010725 h 4867275"/>
                <a:gd name="connsiteX169" fmla="*/ 1108283 w 4886325"/>
                <a:gd name="connsiteY169" fmla="*/ 4016221 h 4867275"/>
                <a:gd name="connsiteX170" fmla="*/ 1107235 w 4886325"/>
                <a:gd name="connsiteY170" fmla="*/ 4016840 h 4867275"/>
                <a:gd name="connsiteX171" fmla="*/ 1105797 w 4886325"/>
                <a:gd name="connsiteY171" fmla="*/ 4017688 h 4867275"/>
                <a:gd name="connsiteX172" fmla="*/ 1080794 w 4886325"/>
                <a:gd name="connsiteY172" fmla="*/ 4032700 h 4867275"/>
                <a:gd name="connsiteX173" fmla="*/ 1077012 w 4886325"/>
                <a:gd name="connsiteY173" fmla="*/ 4035004 h 4867275"/>
                <a:gd name="connsiteX174" fmla="*/ 1062544 w 4886325"/>
                <a:gd name="connsiteY174" fmla="*/ 4044044 h 4867275"/>
                <a:gd name="connsiteX175" fmla="*/ 1059524 w 4886325"/>
                <a:gd name="connsiteY175" fmla="*/ 4045958 h 4867275"/>
                <a:gd name="connsiteX176" fmla="*/ 1059162 w 4886325"/>
                <a:gd name="connsiteY176" fmla="*/ 4046187 h 4867275"/>
                <a:gd name="connsiteX177" fmla="*/ 928936 w 4886325"/>
                <a:gd name="connsiteY177" fmla="*/ 4139913 h 4867275"/>
                <a:gd name="connsiteX178" fmla="*/ 695288 w 4886325"/>
                <a:gd name="connsiteY178" fmla="*/ 3693619 h 4867275"/>
                <a:gd name="connsiteX179" fmla="*/ 602458 w 4886325"/>
                <a:gd name="connsiteY179" fmla="*/ 3516244 h 4867275"/>
                <a:gd name="connsiteX180" fmla="*/ 962855 w 4886325"/>
                <a:gd name="connsiteY180" fmla="*/ 3271614 h 4867275"/>
                <a:gd name="connsiteX181" fmla="*/ 985324 w 4886325"/>
                <a:gd name="connsiteY181" fmla="*/ 3314810 h 4867275"/>
                <a:gd name="connsiteX182" fmla="*/ 997002 w 4886325"/>
                <a:gd name="connsiteY182" fmla="*/ 3336489 h 4867275"/>
                <a:gd name="connsiteX183" fmla="*/ 1026987 w 4886325"/>
                <a:gd name="connsiteY183" fmla="*/ 3390943 h 4867275"/>
                <a:gd name="connsiteX184" fmla="*/ 1033654 w 4886325"/>
                <a:gd name="connsiteY184" fmla="*/ 3403059 h 4867275"/>
                <a:gd name="connsiteX185" fmla="*/ 1285657 w 4886325"/>
                <a:gd name="connsiteY185" fmla="*/ 3778268 h 4867275"/>
                <a:gd name="connsiteX186" fmla="*/ 1292010 w 4886325"/>
                <a:gd name="connsiteY186" fmla="*/ 3786316 h 4867275"/>
                <a:gd name="connsiteX187" fmla="*/ 1314470 w 4886325"/>
                <a:gd name="connsiteY187" fmla="*/ 3814234 h 4867275"/>
                <a:gd name="connsiteX188" fmla="*/ 1326148 w 4886325"/>
                <a:gd name="connsiteY188" fmla="*/ 3828426 h 4867275"/>
                <a:gd name="connsiteX189" fmla="*/ 1346103 w 4886325"/>
                <a:gd name="connsiteY189" fmla="*/ 3852429 h 4867275"/>
                <a:gd name="connsiteX190" fmla="*/ 1376316 w 4886325"/>
                <a:gd name="connsiteY190" fmla="*/ 3887643 h 4867275"/>
                <a:gd name="connsiteX191" fmla="*/ 1146183 w 4886325"/>
                <a:gd name="connsiteY191" fmla="*/ 3994714 h 4867275"/>
                <a:gd name="connsiteX192" fmla="*/ 3514841 w 4886325"/>
                <a:gd name="connsiteY192" fmla="*/ 3887634 h 4867275"/>
                <a:gd name="connsiteX193" fmla="*/ 3515288 w 4886325"/>
                <a:gd name="connsiteY193" fmla="*/ 3887072 h 4867275"/>
                <a:gd name="connsiteX194" fmla="*/ 3533586 w 4886325"/>
                <a:gd name="connsiteY194" fmla="*/ 3865774 h 4867275"/>
                <a:gd name="connsiteX195" fmla="*/ 3544711 w 4886325"/>
                <a:gd name="connsiteY195" fmla="*/ 3852810 h 4867275"/>
                <a:gd name="connsiteX196" fmla="*/ 3572381 w 4886325"/>
                <a:gd name="connsiteY196" fmla="*/ 3819540 h 4867275"/>
                <a:gd name="connsiteX197" fmla="*/ 3573315 w 4886325"/>
                <a:gd name="connsiteY197" fmla="*/ 3818406 h 4867275"/>
                <a:gd name="connsiteX198" fmla="*/ 3702274 w 4886325"/>
                <a:gd name="connsiteY198" fmla="*/ 3648480 h 4867275"/>
                <a:gd name="connsiteX199" fmla="*/ 3718390 w 4886325"/>
                <a:gd name="connsiteY199" fmla="*/ 3624820 h 4867275"/>
                <a:gd name="connsiteX200" fmla="*/ 3737964 w 4886325"/>
                <a:gd name="connsiteY200" fmla="*/ 3596083 h 4867275"/>
                <a:gd name="connsiteX201" fmla="*/ 3759519 w 4886325"/>
                <a:gd name="connsiteY201" fmla="*/ 3563422 h 4867275"/>
                <a:gd name="connsiteX202" fmla="*/ 3776616 w 4886325"/>
                <a:gd name="connsiteY202" fmla="*/ 3536799 h 4867275"/>
                <a:gd name="connsiteX203" fmla="*/ 3804648 w 4886325"/>
                <a:gd name="connsiteY203" fmla="*/ 3492003 h 4867275"/>
                <a:gd name="connsiteX204" fmla="*/ 3823260 w 4886325"/>
                <a:gd name="connsiteY204" fmla="*/ 3461256 h 4867275"/>
                <a:gd name="connsiteX205" fmla="*/ 3844720 w 4886325"/>
                <a:gd name="connsiteY205" fmla="*/ 3424842 h 4867275"/>
                <a:gd name="connsiteX206" fmla="*/ 3868342 w 4886325"/>
                <a:gd name="connsiteY206" fmla="*/ 3383418 h 4867275"/>
                <a:gd name="connsiteX207" fmla="*/ 3881153 w 4886325"/>
                <a:gd name="connsiteY207" fmla="*/ 3360444 h 4867275"/>
                <a:gd name="connsiteX208" fmla="*/ 3911271 w 4886325"/>
                <a:gd name="connsiteY208" fmla="*/ 3304323 h 4867275"/>
                <a:gd name="connsiteX209" fmla="*/ 3921301 w 4886325"/>
                <a:gd name="connsiteY209" fmla="*/ 3285044 h 4867275"/>
                <a:gd name="connsiteX210" fmla="*/ 3928273 w 4886325"/>
                <a:gd name="connsiteY210" fmla="*/ 3271633 h 4867275"/>
                <a:gd name="connsiteX211" fmla="*/ 4288585 w 4886325"/>
                <a:gd name="connsiteY211" fmla="*/ 3516416 h 4867275"/>
                <a:gd name="connsiteX212" fmla="*/ 3962173 w 4886325"/>
                <a:gd name="connsiteY212" fmla="*/ 4139913 h 4867275"/>
                <a:gd name="connsiteX213" fmla="*/ 3831918 w 4886325"/>
                <a:gd name="connsiteY213" fmla="*/ 4046177 h 4867275"/>
                <a:gd name="connsiteX214" fmla="*/ 3831585 w 4886325"/>
                <a:gd name="connsiteY214" fmla="*/ 4045958 h 4867275"/>
                <a:gd name="connsiteX215" fmla="*/ 3828575 w 4886325"/>
                <a:gd name="connsiteY215" fmla="*/ 4044044 h 4867275"/>
                <a:gd name="connsiteX216" fmla="*/ 3814126 w 4886325"/>
                <a:gd name="connsiteY216" fmla="*/ 4035014 h 4867275"/>
                <a:gd name="connsiteX217" fmla="*/ 3809373 w 4886325"/>
                <a:gd name="connsiteY217" fmla="*/ 4032128 h 4867275"/>
                <a:gd name="connsiteX218" fmla="*/ 3785322 w 4886325"/>
                <a:gd name="connsiteY218" fmla="*/ 4017688 h 4867275"/>
                <a:gd name="connsiteX219" fmla="*/ 3783884 w 4886325"/>
                <a:gd name="connsiteY219" fmla="*/ 4016840 h 4867275"/>
                <a:gd name="connsiteX220" fmla="*/ 3782836 w 4886325"/>
                <a:gd name="connsiteY220" fmla="*/ 4016221 h 4867275"/>
                <a:gd name="connsiteX221" fmla="*/ 3773349 w 4886325"/>
                <a:gd name="connsiteY221" fmla="*/ 4010725 h 4867275"/>
                <a:gd name="connsiteX222" fmla="*/ 3757052 w 4886325"/>
                <a:gd name="connsiteY222" fmla="*/ 4001438 h 4867275"/>
                <a:gd name="connsiteX223" fmla="*/ 3748089 w 4886325"/>
                <a:gd name="connsiteY223" fmla="*/ 3996419 h 4867275"/>
                <a:gd name="connsiteX224" fmla="*/ 3747374 w 4886325"/>
                <a:gd name="connsiteY224" fmla="*/ 3996019 h 4867275"/>
                <a:gd name="connsiteX225" fmla="*/ 3747365 w 4886325"/>
                <a:gd name="connsiteY225" fmla="*/ 3996009 h 4867275"/>
                <a:gd name="connsiteX226" fmla="*/ 3745565 w 4886325"/>
                <a:gd name="connsiteY226" fmla="*/ 3994999 h 4867275"/>
                <a:gd name="connsiteX227" fmla="*/ 3744946 w 4886325"/>
                <a:gd name="connsiteY227" fmla="*/ 3994704 h 4867275"/>
                <a:gd name="connsiteX228" fmla="*/ 3514841 w 4886325"/>
                <a:gd name="connsiteY228" fmla="*/ 3887634 h 4867275"/>
                <a:gd name="connsiteX229" fmla="*/ 3726963 w 4886325"/>
                <a:gd name="connsiteY229" fmla="*/ 4187242 h 4867275"/>
                <a:gd name="connsiteX230" fmla="*/ 3741079 w 4886325"/>
                <a:gd name="connsiteY230" fmla="*/ 4157801 h 4867275"/>
                <a:gd name="connsiteX231" fmla="*/ 3742355 w 4886325"/>
                <a:gd name="connsiteY231" fmla="*/ 4158582 h 4867275"/>
                <a:gd name="connsiteX232" fmla="*/ 3757995 w 4886325"/>
                <a:gd name="connsiteY232" fmla="*/ 4168478 h 4867275"/>
                <a:gd name="connsiteX233" fmla="*/ 3763148 w 4886325"/>
                <a:gd name="connsiteY233" fmla="*/ 4171736 h 4867275"/>
                <a:gd name="connsiteX234" fmla="*/ 3776454 w 4886325"/>
                <a:gd name="connsiteY234" fmla="*/ 4180508 h 4867275"/>
                <a:gd name="connsiteX235" fmla="*/ 3784179 w 4886325"/>
                <a:gd name="connsiteY235" fmla="*/ 4185614 h 4867275"/>
                <a:gd name="connsiteX236" fmla="*/ 3796295 w 4886325"/>
                <a:gd name="connsiteY236" fmla="*/ 4193920 h 4867275"/>
                <a:gd name="connsiteX237" fmla="*/ 3803667 w 4886325"/>
                <a:gd name="connsiteY237" fmla="*/ 4199006 h 4867275"/>
                <a:gd name="connsiteX238" fmla="*/ 3814726 w 4886325"/>
                <a:gd name="connsiteY238" fmla="*/ 4206883 h 4867275"/>
                <a:gd name="connsiteX239" fmla="*/ 3820088 w 4886325"/>
                <a:gd name="connsiteY239" fmla="*/ 4210741 h 4867275"/>
                <a:gd name="connsiteX240" fmla="*/ 3706522 w 4886325"/>
                <a:gd name="connsiteY240" fmla="*/ 4230019 h 4867275"/>
                <a:gd name="connsiteX241" fmla="*/ 3726963 w 4886325"/>
                <a:gd name="connsiteY241" fmla="*/ 4187242 h 4867275"/>
                <a:gd name="connsiteX242" fmla="*/ 4341601 w 4886325"/>
                <a:gd name="connsiteY242" fmla="*/ 4245793 h 4867275"/>
                <a:gd name="connsiteX243" fmla="*/ 4304597 w 4886325"/>
                <a:gd name="connsiteY243" fmla="*/ 4308372 h 4867275"/>
                <a:gd name="connsiteX244" fmla="*/ 4304597 w 4886325"/>
                <a:gd name="connsiteY244" fmla="*/ 4666846 h 4867275"/>
                <a:gd name="connsiteX245" fmla="*/ 3786894 w 4886325"/>
                <a:gd name="connsiteY245" fmla="*/ 4361198 h 4867275"/>
                <a:gd name="connsiteX246" fmla="*/ 3994139 w 4886325"/>
                <a:gd name="connsiteY246" fmla="*/ 4326022 h 4867275"/>
                <a:gd name="connsiteX247" fmla="*/ 3996348 w 4886325"/>
                <a:gd name="connsiteY247" fmla="*/ 4325488 h 4867275"/>
                <a:gd name="connsiteX248" fmla="*/ 4001578 w 4886325"/>
                <a:gd name="connsiteY248" fmla="*/ 4324231 h 4867275"/>
                <a:gd name="connsiteX249" fmla="*/ 4005283 w 4886325"/>
                <a:gd name="connsiteY249" fmla="*/ 4323079 h 4867275"/>
                <a:gd name="connsiteX250" fmla="*/ 4010169 w 4886325"/>
                <a:gd name="connsiteY250" fmla="*/ 4321183 h 4867275"/>
                <a:gd name="connsiteX251" fmla="*/ 4013703 w 4886325"/>
                <a:gd name="connsiteY251" fmla="*/ 4319593 h 4867275"/>
                <a:gd name="connsiteX252" fmla="*/ 4018294 w 4886325"/>
                <a:gd name="connsiteY252" fmla="*/ 4317078 h 4867275"/>
                <a:gd name="connsiteX253" fmla="*/ 4021533 w 4886325"/>
                <a:gd name="connsiteY253" fmla="*/ 4315125 h 4867275"/>
                <a:gd name="connsiteX254" fmla="*/ 4025895 w 4886325"/>
                <a:gd name="connsiteY254" fmla="*/ 4311925 h 4867275"/>
                <a:gd name="connsiteX255" fmla="*/ 4028705 w 4886325"/>
                <a:gd name="connsiteY255" fmla="*/ 4309725 h 4867275"/>
                <a:gd name="connsiteX256" fmla="*/ 4032953 w 4886325"/>
                <a:gd name="connsiteY256" fmla="*/ 4305657 h 4867275"/>
                <a:gd name="connsiteX257" fmla="*/ 4035163 w 4886325"/>
                <a:gd name="connsiteY257" fmla="*/ 4303448 h 4867275"/>
                <a:gd name="connsiteX258" fmla="*/ 4039687 w 4886325"/>
                <a:gd name="connsiteY258" fmla="*/ 4297799 h 4867275"/>
                <a:gd name="connsiteX259" fmla="*/ 4040811 w 4886325"/>
                <a:gd name="connsiteY259" fmla="*/ 4296361 h 4867275"/>
                <a:gd name="connsiteX260" fmla="*/ 4045450 w 4886325"/>
                <a:gd name="connsiteY260" fmla="*/ 4288722 h 4867275"/>
                <a:gd name="connsiteX261" fmla="*/ 4296643 w 4886325"/>
                <a:gd name="connsiteY261" fmla="*/ 3808919 h 4867275"/>
                <a:gd name="connsiteX262" fmla="*/ 4675214 w 4886325"/>
                <a:gd name="connsiteY262" fmla="*/ 4062274 h 4867275"/>
                <a:gd name="connsiteX263" fmla="*/ 4341601 w 4886325"/>
                <a:gd name="connsiteY263" fmla="*/ 4245793 h 486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</a:cxnLst>
              <a:rect l="l" t="t" r="r" b="b"/>
              <a:pathLst>
                <a:path w="4886325" h="4867275">
                  <a:moveTo>
                    <a:pt x="4852265" y="4008934"/>
                  </a:moveTo>
                  <a:lnTo>
                    <a:pt x="4363271" y="3681665"/>
                  </a:lnTo>
                  <a:lnTo>
                    <a:pt x="4439280" y="3536475"/>
                  </a:lnTo>
                  <a:cubicBezTo>
                    <a:pt x="4452806" y="3510644"/>
                    <a:pt x="4449272" y="3479183"/>
                    <a:pt x="4430336" y="3456999"/>
                  </a:cubicBezTo>
                  <a:cubicBezTo>
                    <a:pt x="4424507" y="3450150"/>
                    <a:pt x="4292167" y="3297522"/>
                    <a:pt x="3990586" y="3143064"/>
                  </a:cubicBezTo>
                  <a:cubicBezTo>
                    <a:pt x="4098456" y="2908235"/>
                    <a:pt x="4185277" y="2651431"/>
                    <a:pt x="4250123" y="2374759"/>
                  </a:cubicBezTo>
                  <a:cubicBezTo>
                    <a:pt x="4445271" y="1542159"/>
                    <a:pt x="4374901" y="827261"/>
                    <a:pt x="4371805" y="797238"/>
                  </a:cubicBezTo>
                  <a:cubicBezTo>
                    <a:pt x="4368338" y="763586"/>
                    <a:pt x="4341744" y="736983"/>
                    <a:pt x="4308092" y="733516"/>
                  </a:cubicBezTo>
                  <a:cubicBezTo>
                    <a:pt x="3739678" y="674880"/>
                    <a:pt x="3276392" y="485313"/>
                    <a:pt x="2987851" y="336628"/>
                  </a:cubicBezTo>
                  <a:cubicBezTo>
                    <a:pt x="2674193" y="174989"/>
                    <a:pt x="2493113" y="25217"/>
                    <a:pt x="2491360" y="23760"/>
                  </a:cubicBezTo>
                  <a:cubicBezTo>
                    <a:pt x="2464843" y="1605"/>
                    <a:pt x="2426257" y="1605"/>
                    <a:pt x="2399758" y="23760"/>
                  </a:cubicBezTo>
                  <a:cubicBezTo>
                    <a:pt x="2392624" y="29723"/>
                    <a:pt x="1674268" y="620949"/>
                    <a:pt x="583017" y="733525"/>
                  </a:cubicBezTo>
                  <a:cubicBezTo>
                    <a:pt x="549365" y="737002"/>
                    <a:pt x="522771" y="763595"/>
                    <a:pt x="519304" y="797247"/>
                  </a:cubicBezTo>
                  <a:cubicBezTo>
                    <a:pt x="517914" y="810725"/>
                    <a:pt x="485748" y="1132556"/>
                    <a:pt x="521981" y="1596395"/>
                  </a:cubicBezTo>
                  <a:cubicBezTo>
                    <a:pt x="525057" y="1635714"/>
                    <a:pt x="559328" y="1665146"/>
                    <a:pt x="598733" y="1662032"/>
                  </a:cubicBezTo>
                  <a:cubicBezTo>
                    <a:pt x="638062" y="1658965"/>
                    <a:pt x="667447" y="1624589"/>
                    <a:pt x="664380" y="1585279"/>
                  </a:cubicBezTo>
                  <a:cubicBezTo>
                    <a:pt x="637881" y="1245989"/>
                    <a:pt x="649454" y="980470"/>
                    <a:pt x="656883" y="868999"/>
                  </a:cubicBezTo>
                  <a:cubicBezTo>
                    <a:pt x="1222373" y="801257"/>
                    <a:pt x="1682621" y="611453"/>
                    <a:pt x="1972829" y="461462"/>
                  </a:cubicBezTo>
                  <a:cubicBezTo>
                    <a:pt x="2209354" y="339219"/>
                    <a:pt x="2371355" y="225195"/>
                    <a:pt x="2445555" y="169245"/>
                  </a:cubicBezTo>
                  <a:cubicBezTo>
                    <a:pt x="2519735" y="225195"/>
                    <a:pt x="2681756" y="339219"/>
                    <a:pt x="2918271" y="461462"/>
                  </a:cubicBezTo>
                  <a:cubicBezTo>
                    <a:pt x="3208488" y="611453"/>
                    <a:pt x="3668717" y="801248"/>
                    <a:pt x="4234197" y="868999"/>
                  </a:cubicBezTo>
                  <a:cubicBezTo>
                    <a:pt x="4246475" y="1054156"/>
                    <a:pt x="4269868" y="1664651"/>
                    <a:pt x="4111058" y="2342183"/>
                  </a:cubicBezTo>
                  <a:cubicBezTo>
                    <a:pt x="4042259" y="2635696"/>
                    <a:pt x="3948047" y="2905549"/>
                    <a:pt x="3829699" y="3149122"/>
                  </a:cubicBezTo>
                  <a:cubicBezTo>
                    <a:pt x="3826384" y="3155942"/>
                    <a:pt x="3822994" y="3162667"/>
                    <a:pt x="3819641" y="3169430"/>
                  </a:cubicBezTo>
                  <a:cubicBezTo>
                    <a:pt x="3812335" y="3184193"/>
                    <a:pt x="3804953" y="3198871"/>
                    <a:pt x="3797466" y="3213445"/>
                  </a:cubicBezTo>
                  <a:cubicBezTo>
                    <a:pt x="3793247" y="3221655"/>
                    <a:pt x="3789027" y="3229856"/>
                    <a:pt x="3784751" y="3238010"/>
                  </a:cubicBezTo>
                  <a:cubicBezTo>
                    <a:pt x="3776807" y="3253145"/>
                    <a:pt x="3768739" y="3268147"/>
                    <a:pt x="3760605" y="3283063"/>
                  </a:cubicBezTo>
                  <a:cubicBezTo>
                    <a:pt x="3753814" y="3295502"/>
                    <a:pt x="3746936" y="3307837"/>
                    <a:pt x="3740021" y="3320125"/>
                  </a:cubicBezTo>
                  <a:cubicBezTo>
                    <a:pt x="3733811" y="3331155"/>
                    <a:pt x="3727572" y="3342156"/>
                    <a:pt x="3721266" y="3353053"/>
                  </a:cubicBezTo>
                  <a:cubicBezTo>
                    <a:pt x="3714913" y="3364006"/>
                    <a:pt x="3708493" y="3374893"/>
                    <a:pt x="3702036" y="3385723"/>
                  </a:cubicBezTo>
                  <a:cubicBezTo>
                    <a:pt x="3697378" y="3393543"/>
                    <a:pt x="3692653" y="3401278"/>
                    <a:pt x="3687938" y="3409021"/>
                  </a:cubicBezTo>
                  <a:cubicBezTo>
                    <a:pt x="3672698" y="3434044"/>
                    <a:pt x="3657201" y="3458771"/>
                    <a:pt x="3641361" y="3483116"/>
                  </a:cubicBezTo>
                  <a:cubicBezTo>
                    <a:pt x="3640199" y="3484897"/>
                    <a:pt x="3639075" y="3486707"/>
                    <a:pt x="3637913" y="3488489"/>
                  </a:cubicBezTo>
                  <a:cubicBezTo>
                    <a:pt x="3629664" y="3501100"/>
                    <a:pt x="3621311" y="3513549"/>
                    <a:pt x="3612910" y="3525969"/>
                  </a:cubicBezTo>
                  <a:cubicBezTo>
                    <a:pt x="3609310" y="3531294"/>
                    <a:pt x="3605690" y="3536609"/>
                    <a:pt x="3602052" y="3541895"/>
                  </a:cubicBezTo>
                  <a:cubicBezTo>
                    <a:pt x="3552407" y="3614266"/>
                    <a:pt x="3500096" y="3683465"/>
                    <a:pt x="3445175" y="3749226"/>
                  </a:cubicBezTo>
                  <a:cubicBezTo>
                    <a:pt x="3444861" y="3749607"/>
                    <a:pt x="3444546" y="3749988"/>
                    <a:pt x="3444232" y="3750369"/>
                  </a:cubicBezTo>
                  <a:cubicBezTo>
                    <a:pt x="3433592" y="3763094"/>
                    <a:pt x="3422839" y="3775658"/>
                    <a:pt x="3412009" y="3788135"/>
                  </a:cubicBezTo>
                  <a:cubicBezTo>
                    <a:pt x="3403474" y="3797937"/>
                    <a:pt x="3394854" y="3807614"/>
                    <a:pt x="3386196" y="3817273"/>
                  </a:cubicBezTo>
                  <a:cubicBezTo>
                    <a:pt x="3384453" y="3819215"/>
                    <a:pt x="3382729" y="3821197"/>
                    <a:pt x="3380986" y="3823130"/>
                  </a:cubicBezTo>
                  <a:cubicBezTo>
                    <a:pt x="3371204" y="3833970"/>
                    <a:pt x="3361345" y="3844705"/>
                    <a:pt x="3351401" y="3855353"/>
                  </a:cubicBezTo>
                  <a:cubicBezTo>
                    <a:pt x="3350896" y="3855896"/>
                    <a:pt x="3350392" y="3856449"/>
                    <a:pt x="3349877" y="3856992"/>
                  </a:cubicBezTo>
                  <a:cubicBezTo>
                    <a:pt x="3097788" y="4126530"/>
                    <a:pt x="2794894" y="4334604"/>
                    <a:pt x="2445564" y="4477755"/>
                  </a:cubicBezTo>
                  <a:cubicBezTo>
                    <a:pt x="2103540" y="4337480"/>
                    <a:pt x="1720645" y="4097460"/>
                    <a:pt x="1395881" y="3687256"/>
                  </a:cubicBezTo>
                  <a:cubicBezTo>
                    <a:pt x="1394842" y="3685942"/>
                    <a:pt x="1393804" y="3684618"/>
                    <a:pt x="1392766" y="3683303"/>
                  </a:cubicBezTo>
                  <a:cubicBezTo>
                    <a:pt x="1386222" y="3675007"/>
                    <a:pt x="1379736" y="3666587"/>
                    <a:pt x="1373249" y="3658157"/>
                  </a:cubicBezTo>
                  <a:cubicBezTo>
                    <a:pt x="1254787" y="3503166"/>
                    <a:pt x="1149650" y="3331450"/>
                    <a:pt x="1059362" y="3144950"/>
                  </a:cubicBezTo>
                  <a:cubicBezTo>
                    <a:pt x="1057257" y="3140597"/>
                    <a:pt x="1054752" y="3136559"/>
                    <a:pt x="1051933" y="3132844"/>
                  </a:cubicBezTo>
                  <a:cubicBezTo>
                    <a:pt x="888350" y="2792449"/>
                    <a:pt x="761335" y="2377083"/>
                    <a:pt x="694240" y="1869972"/>
                  </a:cubicBezTo>
                  <a:cubicBezTo>
                    <a:pt x="689068" y="1830872"/>
                    <a:pt x="653073" y="1803354"/>
                    <a:pt x="614078" y="1808545"/>
                  </a:cubicBezTo>
                  <a:cubicBezTo>
                    <a:pt x="574978" y="1813717"/>
                    <a:pt x="547470" y="1849617"/>
                    <a:pt x="552642" y="1888707"/>
                  </a:cubicBezTo>
                  <a:cubicBezTo>
                    <a:pt x="614202" y="2353966"/>
                    <a:pt x="731026" y="2774466"/>
                    <a:pt x="900542" y="3143064"/>
                  </a:cubicBezTo>
                  <a:cubicBezTo>
                    <a:pt x="598933" y="3297541"/>
                    <a:pt x="466602" y="3450169"/>
                    <a:pt x="460764" y="3457008"/>
                  </a:cubicBezTo>
                  <a:cubicBezTo>
                    <a:pt x="441837" y="3479192"/>
                    <a:pt x="438304" y="3510653"/>
                    <a:pt x="451810" y="3536485"/>
                  </a:cubicBezTo>
                  <a:lnTo>
                    <a:pt x="527820" y="3681674"/>
                  </a:lnTo>
                  <a:lnTo>
                    <a:pt x="38835" y="4008944"/>
                  </a:lnTo>
                  <a:cubicBezTo>
                    <a:pt x="18118" y="4022822"/>
                    <a:pt x="6126" y="4046492"/>
                    <a:pt x="7212" y="4071399"/>
                  </a:cubicBezTo>
                  <a:cubicBezTo>
                    <a:pt x="8298" y="4096307"/>
                    <a:pt x="22290" y="4118843"/>
                    <a:pt x="44150" y="4130873"/>
                  </a:cubicBezTo>
                  <a:lnTo>
                    <a:pt x="443676" y="4350615"/>
                  </a:lnTo>
                  <a:lnTo>
                    <a:pt x="443676" y="4791956"/>
                  </a:lnTo>
                  <a:cubicBezTo>
                    <a:pt x="443676" y="4817588"/>
                    <a:pt x="457420" y="4841258"/>
                    <a:pt x="479680" y="4853974"/>
                  </a:cubicBezTo>
                  <a:cubicBezTo>
                    <a:pt x="490663" y="4860241"/>
                    <a:pt x="502874" y="4863375"/>
                    <a:pt x="515094" y="4863375"/>
                  </a:cubicBezTo>
                  <a:cubicBezTo>
                    <a:pt x="527648" y="4863375"/>
                    <a:pt x="540212" y="4860060"/>
                    <a:pt x="551404" y="4853450"/>
                  </a:cubicBezTo>
                  <a:lnTo>
                    <a:pt x="1344931" y="4384982"/>
                  </a:lnTo>
                  <a:cubicBezTo>
                    <a:pt x="1345427" y="4384686"/>
                    <a:pt x="1345865" y="4384353"/>
                    <a:pt x="1346351" y="4384048"/>
                  </a:cubicBezTo>
                  <a:cubicBezTo>
                    <a:pt x="1347160" y="4383543"/>
                    <a:pt x="1347951" y="4383020"/>
                    <a:pt x="1348741" y="4382486"/>
                  </a:cubicBezTo>
                  <a:cubicBezTo>
                    <a:pt x="1350160" y="4381524"/>
                    <a:pt x="1351532" y="4380514"/>
                    <a:pt x="1352866" y="4379467"/>
                  </a:cubicBezTo>
                  <a:cubicBezTo>
                    <a:pt x="1353513" y="4378952"/>
                    <a:pt x="1354171" y="4378447"/>
                    <a:pt x="1354799" y="4377914"/>
                  </a:cubicBezTo>
                  <a:cubicBezTo>
                    <a:pt x="1356476" y="4376495"/>
                    <a:pt x="1358066" y="4375009"/>
                    <a:pt x="1359590" y="4373466"/>
                  </a:cubicBezTo>
                  <a:cubicBezTo>
                    <a:pt x="1359838" y="4373218"/>
                    <a:pt x="1360095" y="4372999"/>
                    <a:pt x="1360333" y="4372742"/>
                  </a:cubicBezTo>
                  <a:cubicBezTo>
                    <a:pt x="1362181" y="4370808"/>
                    <a:pt x="1363896" y="4368780"/>
                    <a:pt x="1365496" y="4366675"/>
                  </a:cubicBezTo>
                  <a:cubicBezTo>
                    <a:pt x="1365543" y="4366608"/>
                    <a:pt x="1365610" y="4366551"/>
                    <a:pt x="1365667" y="4366475"/>
                  </a:cubicBezTo>
                  <a:cubicBezTo>
                    <a:pt x="1365791" y="4366303"/>
                    <a:pt x="1365886" y="4366113"/>
                    <a:pt x="1366010" y="4365941"/>
                  </a:cubicBezTo>
                  <a:cubicBezTo>
                    <a:pt x="1367649" y="4363722"/>
                    <a:pt x="1369134" y="4361426"/>
                    <a:pt x="1370496" y="4359045"/>
                  </a:cubicBezTo>
                  <a:cubicBezTo>
                    <a:pt x="1370782" y="4358540"/>
                    <a:pt x="1371087" y="4358045"/>
                    <a:pt x="1371363" y="4357540"/>
                  </a:cubicBezTo>
                  <a:cubicBezTo>
                    <a:pt x="1372744" y="4354988"/>
                    <a:pt x="1373992" y="4352378"/>
                    <a:pt x="1375049" y="4349692"/>
                  </a:cubicBezTo>
                  <a:cubicBezTo>
                    <a:pt x="1375230" y="4349234"/>
                    <a:pt x="1375373" y="4348768"/>
                    <a:pt x="1375545" y="4348301"/>
                  </a:cubicBezTo>
                  <a:cubicBezTo>
                    <a:pt x="1376402" y="4345977"/>
                    <a:pt x="1377135" y="4343615"/>
                    <a:pt x="1377754" y="4341224"/>
                  </a:cubicBezTo>
                  <a:cubicBezTo>
                    <a:pt x="1377916" y="4340585"/>
                    <a:pt x="1378097" y="4339957"/>
                    <a:pt x="1378240" y="4339319"/>
                  </a:cubicBezTo>
                  <a:cubicBezTo>
                    <a:pt x="1378878" y="4336528"/>
                    <a:pt x="1379364" y="4333718"/>
                    <a:pt x="1379669" y="4330861"/>
                  </a:cubicBezTo>
                  <a:cubicBezTo>
                    <a:pt x="1379707" y="4330480"/>
                    <a:pt x="1379717" y="4330099"/>
                    <a:pt x="1379745" y="4329708"/>
                  </a:cubicBezTo>
                  <a:cubicBezTo>
                    <a:pt x="1379974" y="4327136"/>
                    <a:pt x="1380050" y="4324555"/>
                    <a:pt x="1379993" y="4321964"/>
                  </a:cubicBezTo>
                  <a:cubicBezTo>
                    <a:pt x="1379983" y="4321374"/>
                    <a:pt x="1379974" y="4320783"/>
                    <a:pt x="1379955" y="4320193"/>
                  </a:cubicBezTo>
                  <a:cubicBezTo>
                    <a:pt x="1379821" y="4317268"/>
                    <a:pt x="1379545" y="4314335"/>
                    <a:pt x="1379050" y="4311420"/>
                  </a:cubicBezTo>
                  <a:cubicBezTo>
                    <a:pt x="1379012" y="4311220"/>
                    <a:pt x="1378955" y="4311020"/>
                    <a:pt x="1378917" y="4310811"/>
                  </a:cubicBezTo>
                  <a:cubicBezTo>
                    <a:pt x="1378440" y="4308153"/>
                    <a:pt x="1377773" y="4305524"/>
                    <a:pt x="1376983" y="4302905"/>
                  </a:cubicBezTo>
                  <a:cubicBezTo>
                    <a:pt x="1376773" y="4302219"/>
                    <a:pt x="1376564" y="4301543"/>
                    <a:pt x="1376345" y="4300866"/>
                  </a:cubicBezTo>
                  <a:cubicBezTo>
                    <a:pt x="1375411" y="4298076"/>
                    <a:pt x="1374364" y="4295304"/>
                    <a:pt x="1373059" y="4292589"/>
                  </a:cubicBezTo>
                  <a:lnTo>
                    <a:pt x="1275227" y="4088440"/>
                  </a:lnTo>
                  <a:cubicBezTo>
                    <a:pt x="1333949" y="4059169"/>
                    <a:pt x="1402481" y="4029156"/>
                    <a:pt x="1481348" y="4000886"/>
                  </a:cubicBezTo>
                  <a:cubicBezTo>
                    <a:pt x="1744953" y="4269948"/>
                    <a:pt x="2058459" y="4477622"/>
                    <a:pt x="2419189" y="4621116"/>
                  </a:cubicBezTo>
                  <a:cubicBezTo>
                    <a:pt x="2427676" y="4624488"/>
                    <a:pt x="2436620" y="4626174"/>
                    <a:pt x="2445583" y="4626174"/>
                  </a:cubicBezTo>
                  <a:cubicBezTo>
                    <a:pt x="2454546" y="4626174"/>
                    <a:pt x="2463500" y="4624488"/>
                    <a:pt x="2471977" y="4621116"/>
                  </a:cubicBezTo>
                  <a:cubicBezTo>
                    <a:pt x="2832070" y="4477870"/>
                    <a:pt x="3146061" y="4270005"/>
                    <a:pt x="3409847" y="4000905"/>
                  </a:cubicBezTo>
                  <a:cubicBezTo>
                    <a:pt x="3488704" y="4029175"/>
                    <a:pt x="3557227" y="4059179"/>
                    <a:pt x="3615939" y="4088449"/>
                  </a:cubicBezTo>
                  <a:lnTo>
                    <a:pt x="3518108" y="4292599"/>
                  </a:lnTo>
                  <a:cubicBezTo>
                    <a:pt x="3516803" y="4295313"/>
                    <a:pt x="3515755" y="4298094"/>
                    <a:pt x="3514822" y="4300885"/>
                  </a:cubicBezTo>
                  <a:cubicBezTo>
                    <a:pt x="3514593" y="4301562"/>
                    <a:pt x="3514383" y="4302238"/>
                    <a:pt x="3514183" y="4302924"/>
                  </a:cubicBezTo>
                  <a:cubicBezTo>
                    <a:pt x="3513393" y="4305543"/>
                    <a:pt x="3512726" y="4308182"/>
                    <a:pt x="3512250" y="4310839"/>
                  </a:cubicBezTo>
                  <a:cubicBezTo>
                    <a:pt x="3512212" y="4311039"/>
                    <a:pt x="3512155" y="4311239"/>
                    <a:pt x="3512126" y="4311439"/>
                  </a:cubicBezTo>
                  <a:cubicBezTo>
                    <a:pt x="3511631" y="4314354"/>
                    <a:pt x="3511354" y="4317287"/>
                    <a:pt x="3511221" y="4320212"/>
                  </a:cubicBezTo>
                  <a:cubicBezTo>
                    <a:pt x="3511193" y="4320812"/>
                    <a:pt x="3511193" y="4321402"/>
                    <a:pt x="3511183" y="4321993"/>
                  </a:cubicBezTo>
                  <a:cubicBezTo>
                    <a:pt x="3511135" y="4324584"/>
                    <a:pt x="3511202" y="4327165"/>
                    <a:pt x="3511431" y="4329737"/>
                  </a:cubicBezTo>
                  <a:cubicBezTo>
                    <a:pt x="3511469" y="4330118"/>
                    <a:pt x="3511469" y="4330508"/>
                    <a:pt x="3511507" y="4330889"/>
                  </a:cubicBezTo>
                  <a:cubicBezTo>
                    <a:pt x="3511802" y="4333737"/>
                    <a:pt x="3512297" y="4336557"/>
                    <a:pt x="3512936" y="4339338"/>
                  </a:cubicBezTo>
                  <a:cubicBezTo>
                    <a:pt x="3513079" y="4339986"/>
                    <a:pt x="3513260" y="4340614"/>
                    <a:pt x="3513431" y="4341252"/>
                  </a:cubicBezTo>
                  <a:cubicBezTo>
                    <a:pt x="3514041" y="4343643"/>
                    <a:pt x="3514774" y="4345996"/>
                    <a:pt x="3515631" y="4348310"/>
                  </a:cubicBezTo>
                  <a:cubicBezTo>
                    <a:pt x="3515803" y="4348777"/>
                    <a:pt x="3515945" y="4349253"/>
                    <a:pt x="3516127" y="4349720"/>
                  </a:cubicBezTo>
                  <a:cubicBezTo>
                    <a:pt x="3517184" y="4352406"/>
                    <a:pt x="3518422" y="4355006"/>
                    <a:pt x="3519803" y="4357550"/>
                  </a:cubicBezTo>
                  <a:cubicBezTo>
                    <a:pt x="3520080" y="4358064"/>
                    <a:pt x="3520384" y="4358569"/>
                    <a:pt x="3520680" y="4359074"/>
                  </a:cubicBezTo>
                  <a:cubicBezTo>
                    <a:pt x="3522042" y="4361436"/>
                    <a:pt x="3523518" y="4363741"/>
                    <a:pt x="3525147" y="4365941"/>
                  </a:cubicBezTo>
                  <a:cubicBezTo>
                    <a:pt x="3525280" y="4366113"/>
                    <a:pt x="3525366" y="4366313"/>
                    <a:pt x="3525499" y="4366484"/>
                  </a:cubicBezTo>
                  <a:cubicBezTo>
                    <a:pt x="3525556" y="4366551"/>
                    <a:pt x="3525614" y="4366617"/>
                    <a:pt x="3525670" y="4366684"/>
                  </a:cubicBezTo>
                  <a:cubicBezTo>
                    <a:pt x="3527271" y="4368789"/>
                    <a:pt x="3528985" y="4370818"/>
                    <a:pt x="3530833" y="4372752"/>
                  </a:cubicBezTo>
                  <a:cubicBezTo>
                    <a:pt x="3531071" y="4373009"/>
                    <a:pt x="3531329" y="4373228"/>
                    <a:pt x="3531576" y="4373475"/>
                  </a:cubicBezTo>
                  <a:cubicBezTo>
                    <a:pt x="3533091" y="4375019"/>
                    <a:pt x="3534691" y="4376505"/>
                    <a:pt x="3536367" y="4377924"/>
                  </a:cubicBezTo>
                  <a:cubicBezTo>
                    <a:pt x="3536996" y="4378457"/>
                    <a:pt x="3537653" y="4378962"/>
                    <a:pt x="3538301" y="4379476"/>
                  </a:cubicBezTo>
                  <a:cubicBezTo>
                    <a:pt x="3539634" y="4380524"/>
                    <a:pt x="3541006" y="4381534"/>
                    <a:pt x="3542425" y="4382496"/>
                  </a:cubicBezTo>
                  <a:cubicBezTo>
                    <a:pt x="3543216" y="4383029"/>
                    <a:pt x="3544006" y="4383563"/>
                    <a:pt x="3544806" y="4384058"/>
                  </a:cubicBezTo>
                  <a:cubicBezTo>
                    <a:pt x="3545292" y="4384362"/>
                    <a:pt x="3545730" y="4384696"/>
                    <a:pt x="3546226" y="4384991"/>
                  </a:cubicBezTo>
                  <a:lnTo>
                    <a:pt x="4339744" y="4853459"/>
                  </a:lnTo>
                  <a:cubicBezTo>
                    <a:pt x="4350936" y="4860069"/>
                    <a:pt x="4363480" y="4863384"/>
                    <a:pt x="4376053" y="4863384"/>
                  </a:cubicBezTo>
                  <a:cubicBezTo>
                    <a:pt x="4388264" y="4863384"/>
                    <a:pt x="4400485" y="4860251"/>
                    <a:pt x="4411467" y="4853983"/>
                  </a:cubicBezTo>
                  <a:cubicBezTo>
                    <a:pt x="4433727" y="4841267"/>
                    <a:pt x="4447472" y="4817598"/>
                    <a:pt x="4447472" y="4791966"/>
                  </a:cubicBezTo>
                  <a:lnTo>
                    <a:pt x="4447472" y="4350615"/>
                  </a:lnTo>
                  <a:lnTo>
                    <a:pt x="4846998" y="4130873"/>
                  </a:lnTo>
                  <a:cubicBezTo>
                    <a:pt x="4868848" y="4118853"/>
                    <a:pt x="4882850" y="4096317"/>
                    <a:pt x="4883936" y="4071399"/>
                  </a:cubicBezTo>
                  <a:cubicBezTo>
                    <a:pt x="4884974" y="4046482"/>
                    <a:pt x="4872992" y="4022812"/>
                    <a:pt x="4852265" y="4008934"/>
                  </a:cubicBezTo>
                  <a:close/>
                  <a:moveTo>
                    <a:pt x="586532" y="4666836"/>
                  </a:moveTo>
                  <a:lnTo>
                    <a:pt x="586532" y="4308362"/>
                  </a:lnTo>
                  <a:cubicBezTo>
                    <a:pt x="586522" y="4282331"/>
                    <a:pt x="572340" y="4258356"/>
                    <a:pt x="549518" y="4245793"/>
                  </a:cubicBezTo>
                  <a:lnTo>
                    <a:pt x="215895" y="4062303"/>
                  </a:lnTo>
                  <a:lnTo>
                    <a:pt x="594476" y="3808947"/>
                  </a:lnTo>
                  <a:lnTo>
                    <a:pt x="845659" y="4288751"/>
                  </a:lnTo>
                  <a:cubicBezTo>
                    <a:pt x="847041" y="4291389"/>
                    <a:pt x="848584" y="4293913"/>
                    <a:pt x="850260" y="4296323"/>
                  </a:cubicBezTo>
                  <a:cubicBezTo>
                    <a:pt x="850917" y="4297266"/>
                    <a:pt x="851689" y="4298114"/>
                    <a:pt x="852384" y="4299019"/>
                  </a:cubicBezTo>
                  <a:cubicBezTo>
                    <a:pt x="853489" y="4300457"/>
                    <a:pt x="854575" y="4301924"/>
                    <a:pt x="855784" y="4303257"/>
                  </a:cubicBezTo>
                  <a:cubicBezTo>
                    <a:pt x="856985" y="4304591"/>
                    <a:pt x="858299" y="4305800"/>
                    <a:pt x="859585" y="4307039"/>
                  </a:cubicBezTo>
                  <a:cubicBezTo>
                    <a:pt x="860395" y="4307810"/>
                    <a:pt x="861157" y="4308629"/>
                    <a:pt x="862004" y="4309353"/>
                  </a:cubicBezTo>
                  <a:cubicBezTo>
                    <a:pt x="863585" y="4310734"/>
                    <a:pt x="865271" y="4311992"/>
                    <a:pt x="866976" y="4313230"/>
                  </a:cubicBezTo>
                  <a:cubicBezTo>
                    <a:pt x="867595" y="4313678"/>
                    <a:pt x="868196" y="4314154"/>
                    <a:pt x="868824" y="4314582"/>
                  </a:cubicBezTo>
                  <a:cubicBezTo>
                    <a:pt x="870729" y="4315878"/>
                    <a:pt x="872720" y="4317040"/>
                    <a:pt x="874749" y="4318154"/>
                  </a:cubicBezTo>
                  <a:cubicBezTo>
                    <a:pt x="875225" y="4318412"/>
                    <a:pt x="875692" y="4318688"/>
                    <a:pt x="876177" y="4318935"/>
                  </a:cubicBezTo>
                  <a:cubicBezTo>
                    <a:pt x="878349" y="4320059"/>
                    <a:pt x="880578" y="4321050"/>
                    <a:pt x="882874" y="4321945"/>
                  </a:cubicBezTo>
                  <a:cubicBezTo>
                    <a:pt x="883255" y="4322098"/>
                    <a:pt x="883636" y="4322250"/>
                    <a:pt x="884026" y="4322393"/>
                  </a:cubicBezTo>
                  <a:cubicBezTo>
                    <a:pt x="886398" y="4323279"/>
                    <a:pt x="888817" y="4324031"/>
                    <a:pt x="891294" y="4324669"/>
                  </a:cubicBezTo>
                  <a:cubicBezTo>
                    <a:pt x="891637" y="4324755"/>
                    <a:pt x="891989" y="4324841"/>
                    <a:pt x="892341" y="4324917"/>
                  </a:cubicBezTo>
                  <a:cubicBezTo>
                    <a:pt x="893894" y="4325288"/>
                    <a:pt x="895408" y="4325765"/>
                    <a:pt x="896999" y="4326031"/>
                  </a:cubicBezTo>
                  <a:lnTo>
                    <a:pt x="1104244" y="4361207"/>
                  </a:lnTo>
                  <a:lnTo>
                    <a:pt x="586532" y="4666836"/>
                  </a:lnTo>
                  <a:close/>
                  <a:moveTo>
                    <a:pt x="1071088" y="4210703"/>
                  </a:moveTo>
                  <a:cubicBezTo>
                    <a:pt x="1072754" y="4209484"/>
                    <a:pt x="1074507" y="4208236"/>
                    <a:pt x="1076231" y="4206997"/>
                  </a:cubicBezTo>
                  <a:cubicBezTo>
                    <a:pt x="1079927" y="4204340"/>
                    <a:pt x="1083613" y="4201692"/>
                    <a:pt x="1087499" y="4198968"/>
                  </a:cubicBezTo>
                  <a:cubicBezTo>
                    <a:pt x="1089880" y="4197292"/>
                    <a:pt x="1092424" y="4195577"/>
                    <a:pt x="1094881" y="4193882"/>
                  </a:cubicBezTo>
                  <a:cubicBezTo>
                    <a:pt x="1098862" y="4191138"/>
                    <a:pt x="1102806" y="4188405"/>
                    <a:pt x="1106968" y="4185595"/>
                  </a:cubicBezTo>
                  <a:cubicBezTo>
                    <a:pt x="1109483" y="4183909"/>
                    <a:pt x="1112159" y="4182166"/>
                    <a:pt x="1114750" y="4180451"/>
                  </a:cubicBezTo>
                  <a:cubicBezTo>
                    <a:pt x="1119122" y="4177546"/>
                    <a:pt x="1123446" y="4174670"/>
                    <a:pt x="1128019" y="4171707"/>
                  </a:cubicBezTo>
                  <a:cubicBezTo>
                    <a:pt x="1129657" y="4170650"/>
                    <a:pt x="1131428" y="4169564"/>
                    <a:pt x="1133095" y="4168497"/>
                  </a:cubicBezTo>
                  <a:cubicBezTo>
                    <a:pt x="1138239" y="4165202"/>
                    <a:pt x="1143430" y="4161906"/>
                    <a:pt x="1148812" y="4158553"/>
                  </a:cubicBezTo>
                  <a:cubicBezTo>
                    <a:pt x="1149221" y="4158296"/>
                    <a:pt x="1149669" y="4158039"/>
                    <a:pt x="1150078" y="4157782"/>
                  </a:cubicBezTo>
                  <a:lnTo>
                    <a:pt x="1184673" y="4229972"/>
                  </a:lnTo>
                  <a:lnTo>
                    <a:pt x="1071088" y="4210703"/>
                  </a:lnTo>
                  <a:close/>
                  <a:moveTo>
                    <a:pt x="1146183" y="3994714"/>
                  </a:moveTo>
                  <a:cubicBezTo>
                    <a:pt x="1145983" y="3994828"/>
                    <a:pt x="1145764" y="3994885"/>
                    <a:pt x="1145564" y="3994999"/>
                  </a:cubicBezTo>
                  <a:cubicBezTo>
                    <a:pt x="1144954" y="3995333"/>
                    <a:pt x="1144373" y="3995666"/>
                    <a:pt x="1143763" y="3996009"/>
                  </a:cubicBezTo>
                  <a:cubicBezTo>
                    <a:pt x="1143754" y="3996009"/>
                    <a:pt x="1143754" y="3996009"/>
                    <a:pt x="1143744" y="3996019"/>
                  </a:cubicBezTo>
                  <a:cubicBezTo>
                    <a:pt x="1143506" y="3996152"/>
                    <a:pt x="1143278" y="3996285"/>
                    <a:pt x="1143030" y="3996419"/>
                  </a:cubicBezTo>
                  <a:cubicBezTo>
                    <a:pt x="1140001" y="3998095"/>
                    <a:pt x="1137039" y="3999762"/>
                    <a:pt x="1134067" y="4001438"/>
                  </a:cubicBezTo>
                  <a:cubicBezTo>
                    <a:pt x="1128533" y="4004543"/>
                    <a:pt x="1123113" y="4007639"/>
                    <a:pt x="1117770" y="4010725"/>
                  </a:cubicBezTo>
                  <a:cubicBezTo>
                    <a:pt x="1114588" y="4012564"/>
                    <a:pt x="1111397" y="4014392"/>
                    <a:pt x="1108283" y="4016221"/>
                  </a:cubicBezTo>
                  <a:cubicBezTo>
                    <a:pt x="1107930" y="4016431"/>
                    <a:pt x="1107587" y="4016631"/>
                    <a:pt x="1107235" y="4016840"/>
                  </a:cubicBezTo>
                  <a:cubicBezTo>
                    <a:pt x="1106749" y="4017126"/>
                    <a:pt x="1106282" y="4017412"/>
                    <a:pt x="1105797" y="4017688"/>
                  </a:cubicBezTo>
                  <a:cubicBezTo>
                    <a:pt x="1097215" y="4022736"/>
                    <a:pt x="1088909" y="4027727"/>
                    <a:pt x="1080794" y="4032700"/>
                  </a:cubicBezTo>
                  <a:cubicBezTo>
                    <a:pt x="1079546" y="4033461"/>
                    <a:pt x="1078250" y="4034242"/>
                    <a:pt x="1077012" y="4035004"/>
                  </a:cubicBezTo>
                  <a:cubicBezTo>
                    <a:pt x="1072088" y="4038043"/>
                    <a:pt x="1067297" y="4041043"/>
                    <a:pt x="1062544" y="4044044"/>
                  </a:cubicBezTo>
                  <a:cubicBezTo>
                    <a:pt x="1061524" y="4044682"/>
                    <a:pt x="1060534" y="4045320"/>
                    <a:pt x="1059524" y="4045958"/>
                  </a:cubicBezTo>
                  <a:cubicBezTo>
                    <a:pt x="1059400" y="4046034"/>
                    <a:pt x="1059286" y="4046111"/>
                    <a:pt x="1059162" y="4046187"/>
                  </a:cubicBezTo>
                  <a:cubicBezTo>
                    <a:pt x="1004241" y="4081096"/>
                    <a:pt x="961017" y="4113443"/>
                    <a:pt x="928936" y="4139913"/>
                  </a:cubicBezTo>
                  <a:lnTo>
                    <a:pt x="695288" y="3693619"/>
                  </a:lnTo>
                  <a:lnTo>
                    <a:pt x="602458" y="3516244"/>
                  </a:lnTo>
                  <a:cubicBezTo>
                    <a:pt x="654455" y="3467181"/>
                    <a:pt x="769859" y="3370779"/>
                    <a:pt x="962855" y="3271614"/>
                  </a:cubicBezTo>
                  <a:cubicBezTo>
                    <a:pt x="970256" y="3286101"/>
                    <a:pt x="977743" y="3300494"/>
                    <a:pt x="985324" y="3314810"/>
                  </a:cubicBezTo>
                  <a:cubicBezTo>
                    <a:pt x="989173" y="3322077"/>
                    <a:pt x="993106" y="3329259"/>
                    <a:pt x="997002" y="3336489"/>
                  </a:cubicBezTo>
                  <a:cubicBezTo>
                    <a:pt x="1006860" y="3354777"/>
                    <a:pt x="1016833" y="3372950"/>
                    <a:pt x="1026987" y="3390943"/>
                  </a:cubicBezTo>
                  <a:cubicBezTo>
                    <a:pt x="1029244" y="3394953"/>
                    <a:pt x="1031387" y="3399068"/>
                    <a:pt x="1033654" y="3403059"/>
                  </a:cubicBezTo>
                  <a:cubicBezTo>
                    <a:pt x="1109950" y="3537123"/>
                    <a:pt x="1194084" y="3662167"/>
                    <a:pt x="1285657" y="3778268"/>
                  </a:cubicBezTo>
                  <a:cubicBezTo>
                    <a:pt x="1287772" y="3780954"/>
                    <a:pt x="1289886" y="3783640"/>
                    <a:pt x="1292010" y="3786316"/>
                  </a:cubicBezTo>
                  <a:cubicBezTo>
                    <a:pt x="1299449" y="3795679"/>
                    <a:pt x="1306927" y="3804995"/>
                    <a:pt x="1314470" y="3814234"/>
                  </a:cubicBezTo>
                  <a:cubicBezTo>
                    <a:pt x="1318347" y="3818987"/>
                    <a:pt x="1322252" y="3823702"/>
                    <a:pt x="1326148" y="3828426"/>
                  </a:cubicBezTo>
                  <a:cubicBezTo>
                    <a:pt x="1332787" y="3836456"/>
                    <a:pt x="1339407" y="3844495"/>
                    <a:pt x="1346103" y="3852429"/>
                  </a:cubicBezTo>
                  <a:cubicBezTo>
                    <a:pt x="1356095" y="3864278"/>
                    <a:pt x="1366163" y="3876013"/>
                    <a:pt x="1376316" y="3887643"/>
                  </a:cubicBezTo>
                  <a:cubicBezTo>
                    <a:pt x="1287219" y="3922362"/>
                    <a:pt x="1210934" y="3959033"/>
                    <a:pt x="1146183" y="3994714"/>
                  </a:cubicBezTo>
                  <a:close/>
                  <a:moveTo>
                    <a:pt x="3514841" y="3887634"/>
                  </a:moveTo>
                  <a:cubicBezTo>
                    <a:pt x="3514964" y="3887443"/>
                    <a:pt x="3515126" y="3887253"/>
                    <a:pt x="3515288" y="3887072"/>
                  </a:cubicBezTo>
                  <a:cubicBezTo>
                    <a:pt x="3521451" y="3880033"/>
                    <a:pt x="3527509" y="3872879"/>
                    <a:pt x="3533586" y="3865774"/>
                  </a:cubicBezTo>
                  <a:cubicBezTo>
                    <a:pt x="3537291" y="3861440"/>
                    <a:pt x="3541025" y="3857163"/>
                    <a:pt x="3544711" y="3852810"/>
                  </a:cubicBezTo>
                  <a:cubicBezTo>
                    <a:pt x="3554017" y="3841809"/>
                    <a:pt x="3563218" y="3830703"/>
                    <a:pt x="3572381" y="3819540"/>
                  </a:cubicBezTo>
                  <a:cubicBezTo>
                    <a:pt x="3572696" y="3819158"/>
                    <a:pt x="3573010" y="3818787"/>
                    <a:pt x="3573315" y="3818406"/>
                  </a:cubicBezTo>
                  <a:cubicBezTo>
                    <a:pt x="3618035" y="3763809"/>
                    <a:pt x="3661069" y="3707192"/>
                    <a:pt x="3702274" y="3648480"/>
                  </a:cubicBezTo>
                  <a:cubicBezTo>
                    <a:pt x="3707741" y="3640689"/>
                    <a:pt x="3712999" y="3632678"/>
                    <a:pt x="3718390" y="3624820"/>
                  </a:cubicBezTo>
                  <a:cubicBezTo>
                    <a:pt x="3724953" y="3615276"/>
                    <a:pt x="3731506" y="3605732"/>
                    <a:pt x="3737964" y="3596083"/>
                  </a:cubicBezTo>
                  <a:cubicBezTo>
                    <a:pt x="3745212" y="3585263"/>
                    <a:pt x="3752394" y="3574375"/>
                    <a:pt x="3759519" y="3563422"/>
                  </a:cubicBezTo>
                  <a:cubicBezTo>
                    <a:pt x="3765272" y="3554602"/>
                    <a:pt x="3770949" y="3545705"/>
                    <a:pt x="3776616" y="3536799"/>
                  </a:cubicBezTo>
                  <a:cubicBezTo>
                    <a:pt x="3786065" y="3521969"/>
                    <a:pt x="3795409" y="3507062"/>
                    <a:pt x="3804648" y="3492003"/>
                  </a:cubicBezTo>
                  <a:cubicBezTo>
                    <a:pt x="3810906" y="3481802"/>
                    <a:pt x="3817107" y="3471553"/>
                    <a:pt x="3823260" y="3461256"/>
                  </a:cubicBezTo>
                  <a:cubicBezTo>
                    <a:pt x="3830480" y="3449179"/>
                    <a:pt x="3837643" y="3437063"/>
                    <a:pt x="3844720" y="3424842"/>
                  </a:cubicBezTo>
                  <a:cubicBezTo>
                    <a:pt x="3852683" y="3411117"/>
                    <a:pt x="3860551" y="3397315"/>
                    <a:pt x="3868342" y="3383418"/>
                  </a:cubicBezTo>
                  <a:cubicBezTo>
                    <a:pt x="3872619" y="3375770"/>
                    <a:pt x="3876924" y="3368150"/>
                    <a:pt x="3881153" y="3360444"/>
                  </a:cubicBezTo>
                  <a:cubicBezTo>
                    <a:pt x="3891354" y="3341899"/>
                    <a:pt x="3901375" y="3323172"/>
                    <a:pt x="3911271" y="3304323"/>
                  </a:cubicBezTo>
                  <a:cubicBezTo>
                    <a:pt x="3914633" y="3297912"/>
                    <a:pt x="3917967" y="3291483"/>
                    <a:pt x="3921301" y="3285044"/>
                  </a:cubicBezTo>
                  <a:cubicBezTo>
                    <a:pt x="3923616" y="3280567"/>
                    <a:pt x="3925978" y="3276129"/>
                    <a:pt x="3928273" y="3271633"/>
                  </a:cubicBezTo>
                  <a:cubicBezTo>
                    <a:pt x="4119907" y="3370245"/>
                    <a:pt x="4236160" y="3467200"/>
                    <a:pt x="4288585" y="3516416"/>
                  </a:cubicBezTo>
                  <a:lnTo>
                    <a:pt x="3962173" y="4139913"/>
                  </a:lnTo>
                  <a:cubicBezTo>
                    <a:pt x="3930083" y="4113443"/>
                    <a:pt x="3886859" y="4081086"/>
                    <a:pt x="3831918" y="4046177"/>
                  </a:cubicBezTo>
                  <a:cubicBezTo>
                    <a:pt x="3831804" y="4046101"/>
                    <a:pt x="3831699" y="4046034"/>
                    <a:pt x="3831585" y="4045958"/>
                  </a:cubicBezTo>
                  <a:cubicBezTo>
                    <a:pt x="3830585" y="4045320"/>
                    <a:pt x="3829585" y="4044682"/>
                    <a:pt x="3828575" y="4044044"/>
                  </a:cubicBezTo>
                  <a:cubicBezTo>
                    <a:pt x="3823832" y="4041043"/>
                    <a:pt x="3819041" y="4038043"/>
                    <a:pt x="3814126" y="4035014"/>
                  </a:cubicBezTo>
                  <a:cubicBezTo>
                    <a:pt x="3812573" y="4034061"/>
                    <a:pt x="3810944" y="4033080"/>
                    <a:pt x="3809373" y="4032128"/>
                  </a:cubicBezTo>
                  <a:cubicBezTo>
                    <a:pt x="3801562" y="4027346"/>
                    <a:pt x="3793571" y="4022546"/>
                    <a:pt x="3785322" y="4017688"/>
                  </a:cubicBezTo>
                  <a:cubicBezTo>
                    <a:pt x="3784836" y="4017402"/>
                    <a:pt x="3784370" y="4017116"/>
                    <a:pt x="3783884" y="4016840"/>
                  </a:cubicBezTo>
                  <a:cubicBezTo>
                    <a:pt x="3783531" y="4016631"/>
                    <a:pt x="3783188" y="4016431"/>
                    <a:pt x="3782836" y="4016221"/>
                  </a:cubicBezTo>
                  <a:cubicBezTo>
                    <a:pt x="3779722" y="4014392"/>
                    <a:pt x="3776521" y="4012564"/>
                    <a:pt x="3773349" y="4010725"/>
                  </a:cubicBezTo>
                  <a:cubicBezTo>
                    <a:pt x="3767996" y="4007639"/>
                    <a:pt x="3762576" y="4004553"/>
                    <a:pt x="3757052" y="4001438"/>
                  </a:cubicBezTo>
                  <a:cubicBezTo>
                    <a:pt x="3754080" y="3999772"/>
                    <a:pt x="3751108" y="3998095"/>
                    <a:pt x="3748089" y="3996419"/>
                  </a:cubicBezTo>
                  <a:cubicBezTo>
                    <a:pt x="3747851" y="3996285"/>
                    <a:pt x="3747622" y="3996152"/>
                    <a:pt x="3747374" y="3996019"/>
                  </a:cubicBezTo>
                  <a:cubicBezTo>
                    <a:pt x="3747365" y="3996019"/>
                    <a:pt x="3747365" y="3996009"/>
                    <a:pt x="3747365" y="3996009"/>
                  </a:cubicBezTo>
                  <a:cubicBezTo>
                    <a:pt x="3746755" y="3995676"/>
                    <a:pt x="3746174" y="3995342"/>
                    <a:pt x="3745565" y="3994999"/>
                  </a:cubicBezTo>
                  <a:cubicBezTo>
                    <a:pt x="3745365" y="3994885"/>
                    <a:pt x="3745146" y="3994818"/>
                    <a:pt x="3744946" y="3994704"/>
                  </a:cubicBezTo>
                  <a:cubicBezTo>
                    <a:pt x="3680214" y="3959043"/>
                    <a:pt x="3603938" y="3922362"/>
                    <a:pt x="3514841" y="3887634"/>
                  </a:cubicBezTo>
                  <a:close/>
                  <a:moveTo>
                    <a:pt x="3726963" y="4187242"/>
                  </a:moveTo>
                  <a:lnTo>
                    <a:pt x="3741079" y="4157801"/>
                  </a:lnTo>
                  <a:cubicBezTo>
                    <a:pt x="3741498" y="4158058"/>
                    <a:pt x="3741936" y="4158325"/>
                    <a:pt x="3742355" y="4158582"/>
                  </a:cubicBezTo>
                  <a:cubicBezTo>
                    <a:pt x="3747727" y="4161915"/>
                    <a:pt x="3752880" y="4165202"/>
                    <a:pt x="3757995" y="4168478"/>
                  </a:cubicBezTo>
                  <a:cubicBezTo>
                    <a:pt x="3759681" y="4169555"/>
                    <a:pt x="3761481" y="4170659"/>
                    <a:pt x="3763148" y="4171736"/>
                  </a:cubicBezTo>
                  <a:cubicBezTo>
                    <a:pt x="3767739" y="4174698"/>
                    <a:pt x="3772073" y="4177594"/>
                    <a:pt x="3776454" y="4180508"/>
                  </a:cubicBezTo>
                  <a:cubicBezTo>
                    <a:pt x="3779017" y="4182204"/>
                    <a:pt x="3781684" y="4183937"/>
                    <a:pt x="3784179" y="4185614"/>
                  </a:cubicBezTo>
                  <a:cubicBezTo>
                    <a:pt x="3788351" y="4188424"/>
                    <a:pt x="3792304" y="4191167"/>
                    <a:pt x="3796295" y="4193920"/>
                  </a:cubicBezTo>
                  <a:cubicBezTo>
                    <a:pt x="3798752" y="4195615"/>
                    <a:pt x="3801286" y="4197330"/>
                    <a:pt x="3803667" y="4199006"/>
                  </a:cubicBezTo>
                  <a:cubicBezTo>
                    <a:pt x="3807477" y="4201683"/>
                    <a:pt x="3811097" y="4204273"/>
                    <a:pt x="3814726" y="4206883"/>
                  </a:cubicBezTo>
                  <a:cubicBezTo>
                    <a:pt x="3816516" y="4208169"/>
                    <a:pt x="3818345" y="4209474"/>
                    <a:pt x="3820088" y="4210741"/>
                  </a:cubicBezTo>
                  <a:lnTo>
                    <a:pt x="3706522" y="4230019"/>
                  </a:lnTo>
                  <a:lnTo>
                    <a:pt x="3726963" y="4187242"/>
                  </a:lnTo>
                  <a:close/>
                  <a:moveTo>
                    <a:pt x="4341601" y="4245793"/>
                  </a:moveTo>
                  <a:cubicBezTo>
                    <a:pt x="4318789" y="4258347"/>
                    <a:pt x="4304597" y="4282331"/>
                    <a:pt x="4304597" y="4308372"/>
                  </a:cubicBezTo>
                  <a:lnTo>
                    <a:pt x="4304597" y="4666846"/>
                  </a:lnTo>
                  <a:lnTo>
                    <a:pt x="3786894" y="4361198"/>
                  </a:lnTo>
                  <a:lnTo>
                    <a:pt x="3994139" y="4326022"/>
                  </a:lnTo>
                  <a:cubicBezTo>
                    <a:pt x="3994891" y="4325898"/>
                    <a:pt x="3995605" y="4325641"/>
                    <a:pt x="3996348" y="4325488"/>
                  </a:cubicBezTo>
                  <a:cubicBezTo>
                    <a:pt x="3998111" y="4325127"/>
                    <a:pt x="3999854" y="4324717"/>
                    <a:pt x="4001578" y="4324231"/>
                  </a:cubicBezTo>
                  <a:cubicBezTo>
                    <a:pt x="4002825" y="4323879"/>
                    <a:pt x="4004064" y="4323498"/>
                    <a:pt x="4005283" y="4323079"/>
                  </a:cubicBezTo>
                  <a:cubicBezTo>
                    <a:pt x="4006940" y="4322507"/>
                    <a:pt x="4008569" y="4321878"/>
                    <a:pt x="4010169" y="4321183"/>
                  </a:cubicBezTo>
                  <a:cubicBezTo>
                    <a:pt x="4011360" y="4320678"/>
                    <a:pt x="4012541" y="4320164"/>
                    <a:pt x="4013703" y="4319593"/>
                  </a:cubicBezTo>
                  <a:cubicBezTo>
                    <a:pt x="4015275" y="4318821"/>
                    <a:pt x="4016789" y="4317964"/>
                    <a:pt x="4018294" y="4317078"/>
                  </a:cubicBezTo>
                  <a:cubicBezTo>
                    <a:pt x="4019389" y="4316440"/>
                    <a:pt x="4020485" y="4315821"/>
                    <a:pt x="4021533" y="4315125"/>
                  </a:cubicBezTo>
                  <a:cubicBezTo>
                    <a:pt x="4023038" y="4314125"/>
                    <a:pt x="4024466" y="4313030"/>
                    <a:pt x="4025895" y="4311925"/>
                  </a:cubicBezTo>
                  <a:cubicBezTo>
                    <a:pt x="4026838" y="4311191"/>
                    <a:pt x="4027810" y="4310506"/>
                    <a:pt x="4028705" y="4309725"/>
                  </a:cubicBezTo>
                  <a:cubicBezTo>
                    <a:pt x="4030191" y="4308448"/>
                    <a:pt x="4031572" y="4307058"/>
                    <a:pt x="4032953" y="4305657"/>
                  </a:cubicBezTo>
                  <a:cubicBezTo>
                    <a:pt x="4033687" y="4304914"/>
                    <a:pt x="4034468" y="4304229"/>
                    <a:pt x="4035163" y="4303448"/>
                  </a:cubicBezTo>
                  <a:cubicBezTo>
                    <a:pt x="4036773" y="4301666"/>
                    <a:pt x="4038258" y="4299752"/>
                    <a:pt x="4039687" y="4297799"/>
                  </a:cubicBezTo>
                  <a:cubicBezTo>
                    <a:pt x="4040049" y="4297304"/>
                    <a:pt x="4040468" y="4296866"/>
                    <a:pt x="4040811" y="4296361"/>
                  </a:cubicBezTo>
                  <a:cubicBezTo>
                    <a:pt x="4042507" y="4293932"/>
                    <a:pt x="4044059" y="4291379"/>
                    <a:pt x="4045450" y="4288722"/>
                  </a:cubicBezTo>
                  <a:lnTo>
                    <a:pt x="4296643" y="3808919"/>
                  </a:lnTo>
                  <a:lnTo>
                    <a:pt x="4675214" y="4062274"/>
                  </a:lnTo>
                  <a:lnTo>
                    <a:pt x="4341601" y="424579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79" name="Полилиния: фигура 207">
              <a:extLst>
                <a:ext uri="{FF2B5EF4-FFF2-40B4-BE49-F238E27FC236}">
                  <a16:creationId xmlns:a16="http://schemas.microsoft.com/office/drawing/2014/main" id="{BE9339E0-1AEB-4345-99AC-C26B21F05BB0}"/>
                </a:ext>
              </a:extLst>
            </p:cNvPr>
            <p:cNvSpPr/>
            <p:nvPr/>
          </p:nvSpPr>
          <p:spPr>
            <a:xfrm>
              <a:off x="4471956" y="1458654"/>
              <a:ext cx="3000375" cy="2867025"/>
            </a:xfrm>
            <a:custGeom>
              <a:avLst/>
              <a:gdLst>
                <a:gd name="connsiteX0" fmla="*/ 2986920 w 3000375"/>
                <a:gd name="connsiteY0" fmla="*/ 624285 h 2867025"/>
                <a:gd name="connsiteX1" fmla="*/ 2923207 w 3000375"/>
                <a:gd name="connsiteY1" fmla="*/ 560563 h 2867025"/>
                <a:gd name="connsiteX2" fmla="*/ 1548425 w 3000375"/>
                <a:gd name="connsiteY2" fmla="*/ 23743 h 2867025"/>
                <a:gd name="connsiteX3" fmla="*/ 1456871 w 3000375"/>
                <a:gd name="connsiteY3" fmla="*/ 23705 h 2867025"/>
                <a:gd name="connsiteX4" fmla="*/ 82032 w 3000375"/>
                <a:gd name="connsiteY4" fmla="*/ 560563 h 2867025"/>
                <a:gd name="connsiteX5" fmla="*/ 18320 w 3000375"/>
                <a:gd name="connsiteY5" fmla="*/ 624285 h 2867025"/>
                <a:gd name="connsiteX6" fmla="*/ 34569 w 3000375"/>
                <a:gd name="connsiteY6" fmla="*/ 1384885 h 2867025"/>
                <a:gd name="connsiteX7" fmla="*/ 552072 w 3000375"/>
                <a:gd name="connsiteY7" fmla="*/ 2836848 h 2867025"/>
                <a:gd name="connsiteX8" fmla="*/ 609927 w 3000375"/>
                <a:gd name="connsiteY8" fmla="*/ 2866327 h 2867025"/>
                <a:gd name="connsiteX9" fmla="*/ 651808 w 3000375"/>
                <a:gd name="connsiteY9" fmla="*/ 2852707 h 2867025"/>
                <a:gd name="connsiteX10" fmla="*/ 667668 w 3000375"/>
                <a:gd name="connsiteY10" fmla="*/ 2752961 h 2867025"/>
                <a:gd name="connsiteX11" fmla="*/ 176873 w 3000375"/>
                <a:gd name="connsiteY11" fmla="*/ 1372188 h 2867025"/>
                <a:gd name="connsiteX12" fmla="*/ 156137 w 3000375"/>
                <a:gd name="connsiteY12" fmla="*/ 695866 h 2867025"/>
                <a:gd name="connsiteX13" fmla="*/ 1502610 w 3000375"/>
                <a:gd name="connsiteY13" fmla="*/ 169019 h 2867025"/>
                <a:gd name="connsiteX14" fmla="*/ 2849131 w 3000375"/>
                <a:gd name="connsiteY14" fmla="*/ 695866 h 2867025"/>
                <a:gd name="connsiteX15" fmla="*/ 2848597 w 3000375"/>
                <a:gd name="connsiteY15" fmla="*/ 1134368 h 2867025"/>
                <a:gd name="connsiteX16" fmla="*/ 2915892 w 3000375"/>
                <a:gd name="connsiteY16" fmla="*/ 1209673 h 2867025"/>
                <a:gd name="connsiteX17" fmla="*/ 2991206 w 3000375"/>
                <a:gd name="connsiteY17" fmla="*/ 1142398 h 2867025"/>
                <a:gd name="connsiteX18" fmla="*/ 2986920 w 3000375"/>
                <a:gd name="connsiteY18" fmla="*/ 624285 h 2867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000375" h="2867025">
                  <a:moveTo>
                    <a:pt x="2986920" y="624285"/>
                  </a:moveTo>
                  <a:cubicBezTo>
                    <a:pt x="2983452" y="590633"/>
                    <a:pt x="2956859" y="564040"/>
                    <a:pt x="2923207" y="560563"/>
                  </a:cubicBezTo>
                  <a:cubicBezTo>
                    <a:pt x="2099323" y="475571"/>
                    <a:pt x="1553788" y="28211"/>
                    <a:pt x="1548425" y="23743"/>
                  </a:cubicBezTo>
                  <a:cubicBezTo>
                    <a:pt x="1521946" y="1617"/>
                    <a:pt x="1483389" y="1617"/>
                    <a:pt x="1456871" y="23705"/>
                  </a:cubicBezTo>
                  <a:cubicBezTo>
                    <a:pt x="1451461" y="28220"/>
                    <a:pt x="905926" y="475581"/>
                    <a:pt x="82032" y="560563"/>
                  </a:cubicBezTo>
                  <a:cubicBezTo>
                    <a:pt x="48381" y="564040"/>
                    <a:pt x="21787" y="590633"/>
                    <a:pt x="18320" y="624285"/>
                  </a:cubicBezTo>
                  <a:cubicBezTo>
                    <a:pt x="16958" y="637525"/>
                    <a:pt x="-14494" y="953479"/>
                    <a:pt x="34569" y="1384885"/>
                  </a:cubicBezTo>
                  <a:cubicBezTo>
                    <a:pt x="80032" y="1784526"/>
                    <a:pt x="206724" y="2360836"/>
                    <a:pt x="552072" y="2836848"/>
                  </a:cubicBezTo>
                  <a:cubicBezTo>
                    <a:pt x="566036" y="2856098"/>
                    <a:pt x="587839" y="2866327"/>
                    <a:pt x="609927" y="2866327"/>
                  </a:cubicBezTo>
                  <a:cubicBezTo>
                    <a:pt x="624462" y="2866327"/>
                    <a:pt x="639140" y="2861898"/>
                    <a:pt x="651808" y="2852707"/>
                  </a:cubicBezTo>
                  <a:cubicBezTo>
                    <a:pt x="683727" y="2829542"/>
                    <a:pt x="690842" y="2784879"/>
                    <a:pt x="667668" y="2752961"/>
                  </a:cubicBezTo>
                  <a:cubicBezTo>
                    <a:pt x="341274" y="2303066"/>
                    <a:pt x="220621" y="1753769"/>
                    <a:pt x="176873" y="1372188"/>
                  </a:cubicBezTo>
                  <a:cubicBezTo>
                    <a:pt x="141002" y="1059301"/>
                    <a:pt x="149527" y="804670"/>
                    <a:pt x="156137" y="695866"/>
                  </a:cubicBezTo>
                  <a:cubicBezTo>
                    <a:pt x="863225" y="607950"/>
                    <a:pt x="1354687" y="279299"/>
                    <a:pt x="1502610" y="169019"/>
                  </a:cubicBezTo>
                  <a:cubicBezTo>
                    <a:pt x="1650543" y="279309"/>
                    <a:pt x="2141957" y="607978"/>
                    <a:pt x="2849131" y="695866"/>
                  </a:cubicBezTo>
                  <a:cubicBezTo>
                    <a:pt x="2854017" y="775380"/>
                    <a:pt x="2859932" y="932838"/>
                    <a:pt x="2848597" y="1134368"/>
                  </a:cubicBezTo>
                  <a:cubicBezTo>
                    <a:pt x="2846387" y="1173754"/>
                    <a:pt x="2876515" y="1207463"/>
                    <a:pt x="2915892" y="1209673"/>
                  </a:cubicBezTo>
                  <a:cubicBezTo>
                    <a:pt x="2955382" y="1211806"/>
                    <a:pt x="2989005" y="1181784"/>
                    <a:pt x="2991206" y="1142398"/>
                  </a:cubicBezTo>
                  <a:cubicBezTo>
                    <a:pt x="3008332" y="837693"/>
                    <a:pt x="2987805" y="632867"/>
                    <a:pt x="2986920" y="6242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80" name="Полилиния: фигура 208">
              <a:extLst>
                <a:ext uri="{FF2B5EF4-FFF2-40B4-BE49-F238E27FC236}">
                  <a16:creationId xmlns:a16="http://schemas.microsoft.com/office/drawing/2014/main" id="{F9B42A67-7C14-46EF-9A97-4233CFD0DFB2}"/>
                </a:ext>
              </a:extLst>
            </p:cNvPr>
            <p:cNvSpPr/>
            <p:nvPr/>
          </p:nvSpPr>
          <p:spPr>
            <a:xfrm>
              <a:off x="5188582" y="2807876"/>
              <a:ext cx="2247900" cy="2209800"/>
            </a:xfrm>
            <a:custGeom>
              <a:avLst/>
              <a:gdLst>
                <a:gd name="connsiteX0" fmla="*/ 2185911 w 2247900"/>
                <a:gd name="connsiteY0" fmla="*/ 7717 h 2209800"/>
                <a:gd name="connsiteX1" fmla="*/ 2106101 w 2247900"/>
                <a:gd name="connsiteY1" fmla="*/ 69591 h 2209800"/>
                <a:gd name="connsiteX2" fmla="*/ 785964 w 2247900"/>
                <a:gd name="connsiteY2" fmla="*/ 2062164 h 2209800"/>
                <a:gd name="connsiteX3" fmla="*/ 129987 w 2247900"/>
                <a:gd name="connsiteY3" fmla="*/ 1617861 h 2209800"/>
                <a:gd name="connsiteX4" fmla="*/ 29013 w 2247900"/>
                <a:gd name="connsiteY4" fmla="*/ 1615975 h 2209800"/>
                <a:gd name="connsiteX5" fmla="*/ 27127 w 2247900"/>
                <a:gd name="connsiteY5" fmla="*/ 1716959 h 2209800"/>
                <a:gd name="connsiteX6" fmla="*/ 759590 w 2247900"/>
                <a:gd name="connsiteY6" fmla="*/ 2205592 h 2209800"/>
                <a:gd name="connsiteX7" fmla="*/ 785984 w 2247900"/>
                <a:gd name="connsiteY7" fmla="*/ 2210649 h 2209800"/>
                <a:gd name="connsiteX8" fmla="*/ 812377 w 2247900"/>
                <a:gd name="connsiteY8" fmla="*/ 2205592 h 2209800"/>
                <a:gd name="connsiteX9" fmla="*/ 1883406 w 2247900"/>
                <a:gd name="connsiteY9" fmla="*/ 1257787 h 2209800"/>
                <a:gd name="connsiteX10" fmla="*/ 2247795 w 2247900"/>
                <a:gd name="connsiteY10" fmla="*/ 87527 h 2209800"/>
                <a:gd name="connsiteX11" fmla="*/ 2185911 w 2247900"/>
                <a:gd name="connsiteY11" fmla="*/ 7717 h 2209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247900" h="2209800">
                  <a:moveTo>
                    <a:pt x="2185911" y="7717"/>
                  </a:moveTo>
                  <a:cubicBezTo>
                    <a:pt x="2146820" y="2764"/>
                    <a:pt x="2111054" y="30463"/>
                    <a:pt x="2106101" y="69591"/>
                  </a:cubicBezTo>
                  <a:cubicBezTo>
                    <a:pt x="1947138" y="1325643"/>
                    <a:pt x="1306506" y="1846566"/>
                    <a:pt x="785964" y="2062164"/>
                  </a:cubicBezTo>
                  <a:cubicBezTo>
                    <a:pt x="534419" y="1958085"/>
                    <a:pt x="313829" y="1808695"/>
                    <a:pt x="129987" y="1617861"/>
                  </a:cubicBezTo>
                  <a:cubicBezTo>
                    <a:pt x="102641" y="1589467"/>
                    <a:pt x="57416" y="1588600"/>
                    <a:pt x="29013" y="1615975"/>
                  </a:cubicBezTo>
                  <a:cubicBezTo>
                    <a:pt x="609" y="1643340"/>
                    <a:pt x="-239" y="1688556"/>
                    <a:pt x="27127" y="1716959"/>
                  </a:cubicBezTo>
                  <a:cubicBezTo>
                    <a:pt x="231590" y="1929186"/>
                    <a:pt x="478021" y="2093587"/>
                    <a:pt x="759590" y="2205592"/>
                  </a:cubicBezTo>
                  <a:cubicBezTo>
                    <a:pt x="768077" y="2208963"/>
                    <a:pt x="777020" y="2210649"/>
                    <a:pt x="785984" y="2210649"/>
                  </a:cubicBezTo>
                  <a:cubicBezTo>
                    <a:pt x="794946" y="2210649"/>
                    <a:pt x="803900" y="2208963"/>
                    <a:pt x="812377" y="2205592"/>
                  </a:cubicBezTo>
                  <a:cubicBezTo>
                    <a:pt x="1272797" y="2022436"/>
                    <a:pt x="1633146" y="1703548"/>
                    <a:pt x="1883406" y="1257787"/>
                  </a:cubicBezTo>
                  <a:cubicBezTo>
                    <a:pt x="2068696" y="927756"/>
                    <a:pt x="2191283" y="534030"/>
                    <a:pt x="2247795" y="87527"/>
                  </a:cubicBezTo>
                  <a:cubicBezTo>
                    <a:pt x="2252748" y="48408"/>
                    <a:pt x="2225030" y="12670"/>
                    <a:pt x="2185911" y="77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1581" name="Полилиния: фигура 209">
              <a:extLst>
                <a:ext uri="{FF2B5EF4-FFF2-40B4-BE49-F238E27FC236}">
                  <a16:creationId xmlns:a16="http://schemas.microsoft.com/office/drawing/2014/main" id="{F3021021-B622-40CA-A823-BF49FF98294F}"/>
                </a:ext>
              </a:extLst>
            </p:cNvPr>
            <p:cNvSpPr/>
            <p:nvPr/>
          </p:nvSpPr>
          <p:spPr>
            <a:xfrm>
              <a:off x="5119654" y="2561938"/>
              <a:ext cx="1733550" cy="1323975"/>
            </a:xfrm>
            <a:custGeom>
              <a:avLst/>
              <a:gdLst>
                <a:gd name="connsiteX0" fmla="*/ 1653459 w 1733550"/>
                <a:gd name="connsiteY0" fmla="*/ 80280 h 1323975"/>
                <a:gd name="connsiteX1" fmla="*/ 1299720 w 1733550"/>
                <a:gd name="connsiteY1" fmla="*/ 80290 h 1323975"/>
                <a:gd name="connsiteX2" fmla="*/ 663631 w 1733550"/>
                <a:gd name="connsiteY2" fmla="*/ 716379 h 1323975"/>
                <a:gd name="connsiteX3" fmla="*/ 434021 w 1733550"/>
                <a:gd name="connsiteY3" fmla="*/ 486760 h 1323975"/>
                <a:gd name="connsiteX4" fmla="*/ 80282 w 1733550"/>
                <a:gd name="connsiteY4" fmla="*/ 486769 h 1323975"/>
                <a:gd name="connsiteX5" fmla="*/ 80282 w 1733550"/>
                <a:gd name="connsiteY5" fmla="*/ 840509 h 1323975"/>
                <a:gd name="connsiteX6" fmla="*/ 486780 w 1733550"/>
                <a:gd name="connsiteY6" fmla="*/ 1246997 h 1323975"/>
                <a:gd name="connsiteX7" fmla="*/ 663631 w 1733550"/>
                <a:gd name="connsiteY7" fmla="*/ 1320245 h 1323975"/>
                <a:gd name="connsiteX8" fmla="*/ 840500 w 1733550"/>
                <a:gd name="connsiteY8" fmla="*/ 1246988 h 1323975"/>
                <a:gd name="connsiteX9" fmla="*/ 1653469 w 1733550"/>
                <a:gd name="connsiteY9" fmla="*/ 434029 h 1323975"/>
                <a:gd name="connsiteX10" fmla="*/ 1653459 w 1733550"/>
                <a:gd name="connsiteY10" fmla="*/ 80280 h 1323975"/>
                <a:gd name="connsiteX11" fmla="*/ 1552485 w 1733550"/>
                <a:gd name="connsiteY11" fmla="*/ 333036 h 1323975"/>
                <a:gd name="connsiteX12" fmla="*/ 739516 w 1733550"/>
                <a:gd name="connsiteY12" fmla="*/ 1145994 h 1323975"/>
                <a:gd name="connsiteX13" fmla="*/ 663650 w 1733550"/>
                <a:gd name="connsiteY13" fmla="*/ 1177417 h 1323975"/>
                <a:gd name="connsiteX14" fmla="*/ 587783 w 1733550"/>
                <a:gd name="connsiteY14" fmla="*/ 1145994 h 1323975"/>
                <a:gd name="connsiteX15" fmla="*/ 181304 w 1733550"/>
                <a:gd name="connsiteY15" fmla="*/ 739515 h 1323975"/>
                <a:gd name="connsiteX16" fmla="*/ 181285 w 1733550"/>
                <a:gd name="connsiteY16" fmla="*/ 587763 h 1323975"/>
                <a:gd name="connsiteX17" fmla="*/ 257170 w 1733550"/>
                <a:gd name="connsiteY17" fmla="*/ 556387 h 1323975"/>
                <a:gd name="connsiteX18" fmla="*/ 333037 w 1733550"/>
                <a:gd name="connsiteY18" fmla="*/ 587763 h 1323975"/>
                <a:gd name="connsiteX19" fmla="*/ 613139 w 1733550"/>
                <a:gd name="connsiteY19" fmla="*/ 867883 h 1323975"/>
                <a:gd name="connsiteX20" fmla="*/ 663640 w 1733550"/>
                <a:gd name="connsiteY20" fmla="*/ 888800 h 1323975"/>
                <a:gd name="connsiteX21" fmla="*/ 714142 w 1733550"/>
                <a:gd name="connsiteY21" fmla="*/ 867883 h 1323975"/>
                <a:gd name="connsiteX22" fmla="*/ 1400723 w 1733550"/>
                <a:gd name="connsiteY22" fmla="*/ 181293 h 1323975"/>
                <a:gd name="connsiteX23" fmla="*/ 1552485 w 1733550"/>
                <a:gd name="connsiteY23" fmla="*/ 181274 h 1323975"/>
                <a:gd name="connsiteX24" fmla="*/ 1552485 w 1733550"/>
                <a:gd name="connsiteY24" fmla="*/ 333036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733550" h="1323975">
                  <a:moveTo>
                    <a:pt x="1653459" y="80280"/>
                  </a:moveTo>
                  <a:cubicBezTo>
                    <a:pt x="1555923" y="-17246"/>
                    <a:pt x="1397256" y="-17227"/>
                    <a:pt x="1299720" y="80290"/>
                  </a:cubicBezTo>
                  <a:lnTo>
                    <a:pt x="663631" y="716379"/>
                  </a:lnTo>
                  <a:lnTo>
                    <a:pt x="434021" y="486760"/>
                  </a:lnTo>
                  <a:cubicBezTo>
                    <a:pt x="336485" y="389233"/>
                    <a:pt x="177817" y="389243"/>
                    <a:pt x="80282" y="486769"/>
                  </a:cubicBezTo>
                  <a:cubicBezTo>
                    <a:pt x="-17236" y="584305"/>
                    <a:pt x="-17236" y="742982"/>
                    <a:pt x="80282" y="840509"/>
                  </a:cubicBezTo>
                  <a:lnTo>
                    <a:pt x="486780" y="1246997"/>
                  </a:lnTo>
                  <a:cubicBezTo>
                    <a:pt x="534005" y="1294242"/>
                    <a:pt x="596822" y="1320245"/>
                    <a:pt x="663631" y="1320245"/>
                  </a:cubicBezTo>
                  <a:cubicBezTo>
                    <a:pt x="730458" y="1320245"/>
                    <a:pt x="793266" y="1294223"/>
                    <a:pt x="840500" y="1246988"/>
                  </a:cubicBezTo>
                  <a:lnTo>
                    <a:pt x="1653469" y="434029"/>
                  </a:lnTo>
                  <a:cubicBezTo>
                    <a:pt x="1750986" y="336503"/>
                    <a:pt x="1750986" y="177816"/>
                    <a:pt x="1653459" y="80280"/>
                  </a:cubicBezTo>
                  <a:close/>
                  <a:moveTo>
                    <a:pt x="1552485" y="333036"/>
                  </a:moveTo>
                  <a:lnTo>
                    <a:pt x="739516" y="1145994"/>
                  </a:lnTo>
                  <a:cubicBezTo>
                    <a:pt x="719257" y="1166254"/>
                    <a:pt x="692310" y="1177417"/>
                    <a:pt x="663650" y="1177417"/>
                  </a:cubicBezTo>
                  <a:cubicBezTo>
                    <a:pt x="634989" y="1177417"/>
                    <a:pt x="608043" y="1166254"/>
                    <a:pt x="587783" y="1145994"/>
                  </a:cubicBezTo>
                  <a:lnTo>
                    <a:pt x="181304" y="739515"/>
                  </a:lnTo>
                  <a:cubicBezTo>
                    <a:pt x="139460" y="697672"/>
                    <a:pt x="139460" y="629606"/>
                    <a:pt x="181285" y="587763"/>
                  </a:cubicBezTo>
                  <a:cubicBezTo>
                    <a:pt x="202202" y="566846"/>
                    <a:pt x="229681" y="556387"/>
                    <a:pt x="257170" y="556387"/>
                  </a:cubicBezTo>
                  <a:cubicBezTo>
                    <a:pt x="284640" y="556387"/>
                    <a:pt x="312120" y="566855"/>
                    <a:pt x="333037" y="587763"/>
                  </a:cubicBezTo>
                  <a:lnTo>
                    <a:pt x="613139" y="867883"/>
                  </a:lnTo>
                  <a:cubicBezTo>
                    <a:pt x="626540" y="881285"/>
                    <a:pt x="644695" y="888800"/>
                    <a:pt x="663640" y="888800"/>
                  </a:cubicBezTo>
                  <a:cubicBezTo>
                    <a:pt x="682576" y="888800"/>
                    <a:pt x="700740" y="881276"/>
                    <a:pt x="714142" y="867883"/>
                  </a:cubicBezTo>
                  <a:lnTo>
                    <a:pt x="1400723" y="181293"/>
                  </a:lnTo>
                  <a:cubicBezTo>
                    <a:pt x="1442576" y="139440"/>
                    <a:pt x="1510632" y="139430"/>
                    <a:pt x="1552485" y="181274"/>
                  </a:cubicBezTo>
                  <a:cubicBezTo>
                    <a:pt x="1594318" y="223127"/>
                    <a:pt x="1594318" y="291202"/>
                    <a:pt x="1552485" y="33303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2000" b="0" i="0" u="none" strike="noStrike" kern="0" cap="none" spc="0" normalizeH="0" baseline="0" noProof="0" smtClean="0">
                <a:ln>
                  <a:noFill/>
                </a:ln>
                <a:solidFill>
                  <a:srgbClr val="536274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1582" name="Текст 22">
            <a:extLst>
              <a:ext uri="{FF2B5EF4-FFF2-40B4-BE49-F238E27FC236}">
                <a16:creationId xmlns:a16="http://schemas.microsoft.com/office/drawing/2014/main" id="{3047714B-9439-43D9-A6EB-CD37A013CA5C}"/>
              </a:ext>
            </a:extLst>
          </p:cNvPr>
          <p:cNvSpPr txBox="1">
            <a:spLocks/>
          </p:cNvSpPr>
          <p:nvPr/>
        </p:nvSpPr>
        <p:spPr bwMode="auto">
          <a:xfrm>
            <a:off x="5351084" y="1452767"/>
            <a:ext cx="695615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rgbClr val="536274"/>
              </a:buClr>
              <a:defRPr sz="180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253075" indent="-251001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2pPr>
            <a:lvl3pPr marL="597423" indent="-342274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–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3pPr>
            <a:lvl4pPr marL="802788" indent="-203290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◦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4pPr>
            <a:lvl5pPr marL="979774" indent="-170100" algn="l" defTabSz="1169954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charset="0"/>
              <a:buChar char="-"/>
              <a:defRPr sz="1800">
                <a:solidFill>
                  <a:schemeClr val="tx1"/>
                </a:solidFill>
                <a:latin typeface="+mj-lt"/>
                <a:cs typeface="Arial" panose="020B0604020202020204" pitchFamily="34" charset="0"/>
              </a:defRPr>
            </a:lvl5pPr>
            <a:lvl6pPr marL="979774" indent="-170100" algn="l" defTabSz="116995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00">
                <a:solidFill>
                  <a:schemeClr val="tx1"/>
                </a:solidFill>
                <a:latin typeface="+mn-lt"/>
              </a:defRPr>
            </a:lvl6pPr>
            <a:lvl7pPr marL="979774" indent="-170100" algn="l" defTabSz="116995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00">
                <a:solidFill>
                  <a:schemeClr val="tx1"/>
                </a:solidFill>
                <a:latin typeface="+mn-lt"/>
              </a:defRPr>
            </a:lvl7pPr>
            <a:lvl8pPr marL="979774" indent="-170100" algn="l" defTabSz="116995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00">
                <a:solidFill>
                  <a:schemeClr val="tx1"/>
                </a:solidFill>
                <a:latin typeface="+mn-lt"/>
              </a:defRPr>
            </a:lvl8pPr>
            <a:lvl9pPr marL="979774" indent="-170100" algn="l" defTabSz="1169954" rtl="0" eaLnBrk="1" fontAlgn="base" hangingPunct="1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sz="21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ru-RU" sz="1600" kern="0" dirty="0">
                <a:solidFill>
                  <a:srgbClr val="536274"/>
                </a:solidFill>
                <a:latin typeface="Trebuchet MS"/>
              </a:rPr>
              <a:t>Качественный контроль и мониторинг инфраструктуры города</a:t>
            </a:r>
          </a:p>
        </p:txBody>
      </p:sp>
      <p:sp>
        <p:nvSpPr>
          <p:cNvPr id="1583" name="Полилиния: фигура 507">
            <a:extLst>
              <a:ext uri="{FF2B5EF4-FFF2-40B4-BE49-F238E27FC236}">
                <a16:creationId xmlns:a16="http://schemas.microsoft.com/office/drawing/2014/main" id="{E4CE3151-76F8-4119-9DDA-F85701083753}"/>
              </a:ext>
            </a:extLst>
          </p:cNvPr>
          <p:cNvSpPr>
            <a:spLocks/>
          </p:cNvSpPr>
          <p:nvPr/>
        </p:nvSpPr>
        <p:spPr bwMode="auto">
          <a:xfrm>
            <a:off x="9060816" y="4269800"/>
            <a:ext cx="331001" cy="333607"/>
          </a:xfrm>
          <a:custGeom>
            <a:avLst/>
            <a:gdLst>
              <a:gd name="connsiteX0" fmla="*/ 586006 w 1204430"/>
              <a:gd name="connsiteY0" fmla="*/ 432863 h 1213913"/>
              <a:gd name="connsiteX1" fmla="*/ 534610 w 1204430"/>
              <a:gd name="connsiteY1" fmla="*/ 530938 h 1213913"/>
              <a:gd name="connsiteX2" fmla="*/ 526276 w 1204430"/>
              <a:gd name="connsiteY2" fmla="*/ 537845 h 1213913"/>
              <a:gd name="connsiteX3" fmla="*/ 417929 w 1204430"/>
              <a:gd name="connsiteY3" fmla="*/ 553039 h 1213913"/>
              <a:gd name="connsiteX4" fmla="*/ 497106 w 1204430"/>
              <a:gd name="connsiteY4" fmla="*/ 631775 h 1213913"/>
              <a:gd name="connsiteX5" fmla="*/ 499884 w 1204430"/>
              <a:gd name="connsiteY5" fmla="*/ 642826 h 1213913"/>
              <a:gd name="connsiteX6" fmla="*/ 481826 w 1204430"/>
              <a:gd name="connsiteY6" fmla="*/ 751951 h 1213913"/>
              <a:gd name="connsiteX7" fmla="*/ 579060 w 1204430"/>
              <a:gd name="connsiteY7" fmla="*/ 699461 h 1213913"/>
              <a:gd name="connsiteX8" fmla="*/ 586006 w 1204430"/>
              <a:gd name="connsiteY8" fmla="*/ 699461 h 1213913"/>
              <a:gd name="connsiteX9" fmla="*/ 590173 w 1204430"/>
              <a:gd name="connsiteY9" fmla="*/ 699461 h 1213913"/>
              <a:gd name="connsiteX10" fmla="*/ 687407 w 1204430"/>
              <a:gd name="connsiteY10" fmla="*/ 751951 h 1213913"/>
              <a:gd name="connsiteX11" fmla="*/ 669349 w 1204430"/>
              <a:gd name="connsiteY11" fmla="*/ 642826 h 1213913"/>
              <a:gd name="connsiteX12" fmla="*/ 672128 w 1204430"/>
              <a:gd name="connsiteY12" fmla="*/ 631775 h 1213913"/>
              <a:gd name="connsiteX13" fmla="*/ 751304 w 1204430"/>
              <a:gd name="connsiteY13" fmla="*/ 553039 h 1213913"/>
              <a:gd name="connsiteX14" fmla="*/ 642957 w 1204430"/>
              <a:gd name="connsiteY14" fmla="*/ 537845 h 1213913"/>
              <a:gd name="connsiteX15" fmla="*/ 634623 w 1204430"/>
              <a:gd name="connsiteY15" fmla="*/ 530938 h 1213913"/>
              <a:gd name="connsiteX16" fmla="*/ 586006 w 1204430"/>
              <a:gd name="connsiteY16" fmla="*/ 432863 h 1213913"/>
              <a:gd name="connsiteX17" fmla="*/ 585138 w 1204430"/>
              <a:gd name="connsiteY17" fmla="*/ 388350 h 1213913"/>
              <a:gd name="connsiteX18" fmla="*/ 601301 w 1204430"/>
              <a:gd name="connsiteY18" fmla="*/ 397685 h 1213913"/>
              <a:gd name="connsiteX19" fmla="*/ 655525 w 1204430"/>
              <a:gd name="connsiteY19" fmla="*/ 506943 h 1213913"/>
              <a:gd name="connsiteX20" fmla="*/ 777877 w 1204430"/>
              <a:gd name="connsiteY20" fmla="*/ 524922 h 1213913"/>
              <a:gd name="connsiteX21" fmla="*/ 794561 w 1204430"/>
              <a:gd name="connsiteY21" fmla="*/ 535986 h 1213913"/>
              <a:gd name="connsiteX22" fmla="*/ 797342 w 1204430"/>
              <a:gd name="connsiteY22" fmla="*/ 537369 h 1213913"/>
              <a:gd name="connsiteX23" fmla="*/ 797342 w 1204430"/>
              <a:gd name="connsiteY23" fmla="*/ 541518 h 1213913"/>
              <a:gd name="connsiteX24" fmla="*/ 789000 w 1204430"/>
              <a:gd name="connsiteY24" fmla="*/ 559498 h 1213913"/>
              <a:gd name="connsiteX25" fmla="*/ 700017 w 1204430"/>
              <a:gd name="connsiteY25" fmla="*/ 645244 h 1213913"/>
              <a:gd name="connsiteX26" fmla="*/ 722263 w 1204430"/>
              <a:gd name="connsiteY26" fmla="*/ 769715 h 1213913"/>
              <a:gd name="connsiteX27" fmla="*/ 716701 w 1204430"/>
              <a:gd name="connsiteY27" fmla="*/ 787694 h 1213913"/>
              <a:gd name="connsiteX28" fmla="*/ 704188 w 1204430"/>
              <a:gd name="connsiteY28" fmla="*/ 793226 h 1213913"/>
              <a:gd name="connsiteX29" fmla="*/ 694455 w 1204430"/>
              <a:gd name="connsiteY29" fmla="*/ 789077 h 1213913"/>
              <a:gd name="connsiteX30" fmla="*/ 586007 w 1204430"/>
              <a:gd name="connsiteY30" fmla="*/ 730991 h 1213913"/>
              <a:gd name="connsiteX31" fmla="*/ 470608 w 1204430"/>
              <a:gd name="connsiteY31" fmla="*/ 790460 h 1213913"/>
              <a:gd name="connsiteX32" fmla="*/ 455314 w 1204430"/>
              <a:gd name="connsiteY32" fmla="*/ 790460 h 1213913"/>
              <a:gd name="connsiteX33" fmla="*/ 453923 w 1204430"/>
              <a:gd name="connsiteY33" fmla="*/ 787694 h 1213913"/>
              <a:gd name="connsiteX34" fmla="*/ 446971 w 1204430"/>
              <a:gd name="connsiteY34" fmla="*/ 771098 h 1213913"/>
              <a:gd name="connsiteX35" fmla="*/ 469217 w 1204430"/>
              <a:gd name="connsiteY35" fmla="*/ 645244 h 1213913"/>
              <a:gd name="connsiteX36" fmla="*/ 380234 w 1204430"/>
              <a:gd name="connsiteY36" fmla="*/ 559498 h 1213913"/>
              <a:gd name="connsiteX37" fmla="*/ 374673 w 1204430"/>
              <a:gd name="connsiteY37" fmla="*/ 553965 h 1213913"/>
              <a:gd name="connsiteX38" fmla="*/ 376063 w 1204430"/>
              <a:gd name="connsiteY38" fmla="*/ 537369 h 1213913"/>
              <a:gd name="connsiteX39" fmla="*/ 391357 w 1204430"/>
              <a:gd name="connsiteY39" fmla="*/ 524922 h 1213913"/>
              <a:gd name="connsiteX40" fmla="*/ 513709 w 1204430"/>
              <a:gd name="connsiteY40" fmla="*/ 506943 h 1213913"/>
              <a:gd name="connsiteX41" fmla="*/ 567933 w 1204430"/>
              <a:gd name="connsiteY41" fmla="*/ 397685 h 1213913"/>
              <a:gd name="connsiteX42" fmla="*/ 585138 w 1204430"/>
              <a:gd name="connsiteY42" fmla="*/ 388350 h 1213913"/>
              <a:gd name="connsiteX43" fmla="*/ 456933 w 1204430"/>
              <a:gd name="connsiteY43" fmla="*/ 139176 h 1213913"/>
              <a:gd name="connsiteX44" fmla="*/ 102794 w 1204430"/>
              <a:gd name="connsiteY44" fmla="*/ 393039 h 1213913"/>
              <a:gd name="connsiteX45" fmla="*/ 56964 w 1204430"/>
              <a:gd name="connsiteY45" fmla="*/ 780732 h 1213913"/>
              <a:gd name="connsiteX46" fmla="*/ 301390 w 1204430"/>
              <a:gd name="connsiteY46" fmla="*/ 1088403 h 1213913"/>
              <a:gd name="connsiteX47" fmla="*/ 544426 w 1204430"/>
              <a:gd name="connsiteY47" fmla="*/ 1147729 h 1213913"/>
              <a:gd name="connsiteX48" fmla="*/ 780519 w 1204430"/>
              <a:gd name="connsiteY48" fmla="*/ 1092542 h 1213913"/>
              <a:gd name="connsiteX49" fmla="*/ 781908 w 1204430"/>
              <a:gd name="connsiteY49" fmla="*/ 1091162 h 1213913"/>
              <a:gd name="connsiteX50" fmla="*/ 798573 w 1204430"/>
              <a:gd name="connsiteY50" fmla="*/ 1091162 h 1213913"/>
              <a:gd name="connsiteX51" fmla="*/ 984670 w 1204430"/>
              <a:gd name="connsiteY51" fmla="*/ 1161526 h 1213913"/>
              <a:gd name="connsiteX52" fmla="*/ 929119 w 1204430"/>
              <a:gd name="connsiteY52" fmla="*/ 993204 h 1213913"/>
              <a:gd name="connsiteX53" fmla="*/ 927730 w 1204430"/>
              <a:gd name="connsiteY53" fmla="*/ 978028 h 1213913"/>
              <a:gd name="connsiteX54" fmla="*/ 927730 w 1204430"/>
              <a:gd name="connsiteY54" fmla="*/ 975268 h 1213913"/>
              <a:gd name="connsiteX55" fmla="*/ 930507 w 1204430"/>
              <a:gd name="connsiteY55" fmla="*/ 972509 h 1213913"/>
              <a:gd name="connsiteX56" fmla="*/ 990225 w 1204430"/>
              <a:gd name="connsiteY56" fmla="*/ 885588 h 1213913"/>
              <a:gd name="connsiteX57" fmla="*/ 991614 w 1204430"/>
              <a:gd name="connsiteY57" fmla="*/ 884209 h 1213913"/>
              <a:gd name="connsiteX58" fmla="*/ 995780 w 1204430"/>
              <a:gd name="connsiteY58" fmla="*/ 877310 h 1213913"/>
              <a:gd name="connsiteX59" fmla="*/ 826349 w 1204430"/>
              <a:gd name="connsiteY59" fmla="*/ 782112 h 1213913"/>
              <a:gd name="connsiteX60" fmla="*/ 820794 w 1204430"/>
              <a:gd name="connsiteY60" fmla="*/ 791769 h 1213913"/>
              <a:gd name="connsiteX61" fmla="*/ 544426 w 1204430"/>
              <a:gd name="connsiteY61" fmla="*/ 954573 h 1213913"/>
              <a:gd name="connsiteX62" fmla="*/ 395827 w 1204430"/>
              <a:gd name="connsiteY62" fmla="*/ 915941 h 1213913"/>
              <a:gd name="connsiteX63" fmla="*/ 243061 w 1204430"/>
              <a:gd name="connsiteY63" fmla="*/ 726924 h 1213913"/>
              <a:gd name="connsiteX64" fmla="*/ 270836 w 1204430"/>
              <a:gd name="connsiteY64" fmla="*/ 489617 h 1213913"/>
              <a:gd name="connsiteX65" fmla="*/ 470821 w 1204430"/>
              <a:gd name="connsiteY65" fmla="*/ 333712 h 1213913"/>
              <a:gd name="connsiteX66" fmla="*/ 456933 w 1204430"/>
              <a:gd name="connsiteY66" fmla="*/ 139176 h 1213913"/>
              <a:gd name="connsiteX67" fmla="*/ 468111 w 1204430"/>
              <a:gd name="connsiteY67" fmla="*/ 99073 h 1213913"/>
              <a:gd name="connsiteX68" fmla="*/ 481978 w 1204430"/>
              <a:gd name="connsiteY68" fmla="*/ 99073 h 1213913"/>
              <a:gd name="connsiteX69" fmla="*/ 490298 w 1204430"/>
              <a:gd name="connsiteY69" fmla="*/ 99073 h 1213913"/>
              <a:gd name="connsiteX70" fmla="*/ 491685 w 1204430"/>
              <a:gd name="connsiteY70" fmla="*/ 105972 h 1213913"/>
              <a:gd name="connsiteX71" fmla="*/ 495845 w 1204430"/>
              <a:gd name="connsiteY71" fmla="*/ 115630 h 1213913"/>
              <a:gd name="connsiteX72" fmla="*/ 511099 w 1204430"/>
              <a:gd name="connsiteY72" fmla="*/ 347428 h 1213913"/>
              <a:gd name="connsiteX73" fmla="*/ 500006 w 1204430"/>
              <a:gd name="connsiteY73" fmla="*/ 368125 h 1213913"/>
              <a:gd name="connsiteX74" fmla="*/ 498619 w 1204430"/>
              <a:gd name="connsiteY74" fmla="*/ 370884 h 1213913"/>
              <a:gd name="connsiteX75" fmla="*/ 495845 w 1204430"/>
              <a:gd name="connsiteY75" fmla="*/ 370884 h 1213913"/>
              <a:gd name="connsiteX76" fmla="*/ 304476 w 1204430"/>
              <a:gd name="connsiteY76" fmla="*/ 507480 h 1213913"/>
              <a:gd name="connsiteX77" fmla="*/ 282288 w 1204430"/>
              <a:gd name="connsiteY77" fmla="*/ 715822 h 1213913"/>
              <a:gd name="connsiteX78" fmla="*/ 415415 w 1204430"/>
              <a:gd name="connsiteY78" fmla="*/ 882772 h 1213913"/>
              <a:gd name="connsiteX79" fmla="*/ 544381 w 1204430"/>
              <a:gd name="connsiteY79" fmla="*/ 915887 h 1213913"/>
              <a:gd name="connsiteX80" fmla="*/ 788446 w 1204430"/>
              <a:gd name="connsiteY80" fmla="*/ 771012 h 1213913"/>
              <a:gd name="connsiteX81" fmla="*/ 798153 w 1204430"/>
              <a:gd name="connsiteY81" fmla="*/ 750316 h 1213913"/>
              <a:gd name="connsiteX82" fmla="*/ 813408 w 1204430"/>
              <a:gd name="connsiteY82" fmla="*/ 736519 h 1213913"/>
              <a:gd name="connsiteX83" fmla="*/ 823115 w 1204430"/>
              <a:gd name="connsiteY83" fmla="*/ 736519 h 1213913"/>
              <a:gd name="connsiteX84" fmla="*/ 825888 w 1204430"/>
              <a:gd name="connsiteY84" fmla="*/ 737898 h 1213913"/>
              <a:gd name="connsiteX85" fmla="*/ 1032512 w 1204430"/>
              <a:gd name="connsiteY85" fmla="*/ 852418 h 1213913"/>
              <a:gd name="connsiteX86" fmla="*/ 1038059 w 1204430"/>
              <a:gd name="connsiteY86" fmla="*/ 877253 h 1213913"/>
              <a:gd name="connsiteX87" fmla="*/ 1035285 w 1204430"/>
              <a:gd name="connsiteY87" fmla="*/ 881393 h 1213913"/>
              <a:gd name="connsiteX88" fmla="*/ 1026965 w 1204430"/>
              <a:gd name="connsiteY88" fmla="*/ 903469 h 1213913"/>
              <a:gd name="connsiteX89" fmla="*/ 967335 w 1204430"/>
              <a:gd name="connsiteY89" fmla="*/ 990393 h 1213913"/>
              <a:gd name="connsiteX90" fmla="*/ 1029738 w 1204430"/>
              <a:gd name="connsiteY90" fmla="*/ 1186318 h 1213913"/>
              <a:gd name="connsiteX91" fmla="*/ 1025578 w 1204430"/>
              <a:gd name="connsiteY91" fmla="*/ 1208394 h 1213913"/>
              <a:gd name="connsiteX92" fmla="*/ 1011711 w 1204430"/>
              <a:gd name="connsiteY92" fmla="*/ 1213913 h 1213913"/>
              <a:gd name="connsiteX93" fmla="*/ 1008937 w 1204430"/>
              <a:gd name="connsiteY93" fmla="*/ 1213913 h 1213913"/>
              <a:gd name="connsiteX94" fmla="*/ 1003390 w 1204430"/>
              <a:gd name="connsiteY94" fmla="*/ 1208394 h 1213913"/>
              <a:gd name="connsiteX95" fmla="*/ 791220 w 1204430"/>
              <a:gd name="connsiteY95" fmla="*/ 1131128 h 1213913"/>
              <a:gd name="connsiteX96" fmla="*/ 544381 w 1204430"/>
              <a:gd name="connsiteY96" fmla="*/ 1187698 h 1213913"/>
              <a:gd name="connsiteX97" fmla="*/ 282288 w 1204430"/>
              <a:gd name="connsiteY97" fmla="*/ 1121470 h 1213913"/>
              <a:gd name="connsiteX98" fmla="*/ 22969 w 1204430"/>
              <a:gd name="connsiteY98" fmla="*/ 791709 h 1213913"/>
              <a:gd name="connsiteX99" fmla="*/ 65958 w 1204430"/>
              <a:gd name="connsiteY99" fmla="*/ 375023 h 1213913"/>
              <a:gd name="connsiteX100" fmla="*/ 468111 w 1204430"/>
              <a:gd name="connsiteY100" fmla="*/ 99073 h 1213913"/>
              <a:gd name="connsiteX101" fmla="*/ 624304 w 1204430"/>
              <a:gd name="connsiteY101" fmla="*/ 40332 h 1213913"/>
              <a:gd name="connsiteX102" fmla="*/ 640990 w 1204430"/>
              <a:gd name="connsiteY102" fmla="*/ 249771 h 1213913"/>
              <a:gd name="connsiteX103" fmla="*/ 786988 w 1204430"/>
              <a:gd name="connsiteY103" fmla="*/ 291108 h 1213913"/>
              <a:gd name="connsiteX104" fmla="*/ 951061 w 1204430"/>
              <a:gd name="connsiteY104" fmla="*/ 642470 h 1213913"/>
              <a:gd name="connsiteX105" fmla="*/ 1137383 w 1204430"/>
              <a:gd name="connsiteY105" fmla="*/ 747189 h 1213913"/>
              <a:gd name="connsiteX106" fmla="*/ 885710 w 1204430"/>
              <a:gd name="connsiteY106" fmla="*/ 106471 h 1213913"/>
              <a:gd name="connsiteX107" fmla="*/ 624304 w 1204430"/>
              <a:gd name="connsiteY107" fmla="*/ 40332 h 1213913"/>
              <a:gd name="connsiteX108" fmla="*/ 604041 w 1204430"/>
              <a:gd name="connsiteY108" fmla="*/ 445 h 1213913"/>
              <a:gd name="connsiteX109" fmla="*/ 905118 w 1204430"/>
              <a:gd name="connsiteY109" fmla="*/ 72265 h 1213913"/>
              <a:gd name="connsiteX110" fmla="*/ 1168733 w 1204430"/>
              <a:gd name="connsiteY110" fmla="*/ 780796 h 1213913"/>
              <a:gd name="connsiteX111" fmla="*/ 1165958 w 1204430"/>
              <a:gd name="connsiteY111" fmla="*/ 783558 h 1213913"/>
              <a:gd name="connsiteX112" fmla="*/ 1164571 w 1204430"/>
              <a:gd name="connsiteY112" fmla="*/ 786320 h 1213913"/>
              <a:gd name="connsiteX113" fmla="*/ 1153471 w 1204430"/>
              <a:gd name="connsiteY113" fmla="*/ 793226 h 1213913"/>
              <a:gd name="connsiteX114" fmla="*/ 1139597 w 1204430"/>
              <a:gd name="connsiteY114" fmla="*/ 793226 h 1213913"/>
              <a:gd name="connsiteX115" fmla="*/ 920380 w 1204430"/>
              <a:gd name="connsiteY115" fmla="*/ 668922 h 1213913"/>
              <a:gd name="connsiteX116" fmla="*/ 910668 w 1204430"/>
              <a:gd name="connsiteY116" fmla="*/ 660636 h 1213913"/>
              <a:gd name="connsiteX117" fmla="*/ 912055 w 1204430"/>
              <a:gd name="connsiteY117" fmla="*/ 646824 h 1213913"/>
              <a:gd name="connsiteX118" fmla="*/ 767760 w 1204430"/>
              <a:gd name="connsiteY118" fmla="*/ 323634 h 1213913"/>
              <a:gd name="connsiteX119" fmla="*/ 626241 w 1204430"/>
              <a:gd name="connsiteY119" fmla="*/ 286343 h 1213913"/>
              <a:gd name="connsiteX120" fmla="*/ 623466 w 1204430"/>
              <a:gd name="connsiteY120" fmla="*/ 286343 h 1213913"/>
              <a:gd name="connsiteX121" fmla="*/ 604041 w 1204430"/>
              <a:gd name="connsiteY121" fmla="*/ 267007 h 1213913"/>
              <a:gd name="connsiteX122" fmla="*/ 584617 w 1204430"/>
              <a:gd name="connsiteY122" fmla="*/ 19781 h 1213913"/>
              <a:gd name="connsiteX123" fmla="*/ 591554 w 1204430"/>
              <a:gd name="connsiteY123" fmla="*/ 5969 h 1213913"/>
              <a:gd name="connsiteX124" fmla="*/ 604041 w 1204430"/>
              <a:gd name="connsiteY124" fmla="*/ 445 h 121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1204430" h="1213913">
                <a:moveTo>
                  <a:pt x="586006" y="432863"/>
                </a:moveTo>
                <a:cubicBezTo>
                  <a:pt x="586006" y="432863"/>
                  <a:pt x="586006" y="432863"/>
                  <a:pt x="534610" y="530938"/>
                </a:cubicBezTo>
                <a:cubicBezTo>
                  <a:pt x="534610" y="533701"/>
                  <a:pt x="530443" y="537845"/>
                  <a:pt x="526276" y="537845"/>
                </a:cubicBezTo>
                <a:cubicBezTo>
                  <a:pt x="526276" y="537845"/>
                  <a:pt x="526276" y="537845"/>
                  <a:pt x="417929" y="553039"/>
                </a:cubicBezTo>
                <a:cubicBezTo>
                  <a:pt x="417929" y="553039"/>
                  <a:pt x="417929" y="553039"/>
                  <a:pt x="497106" y="631775"/>
                </a:cubicBezTo>
                <a:cubicBezTo>
                  <a:pt x="499884" y="635919"/>
                  <a:pt x="499884" y="640063"/>
                  <a:pt x="499884" y="642826"/>
                </a:cubicBezTo>
                <a:cubicBezTo>
                  <a:pt x="499884" y="642826"/>
                  <a:pt x="499884" y="642826"/>
                  <a:pt x="481826" y="751951"/>
                </a:cubicBezTo>
                <a:cubicBezTo>
                  <a:pt x="481826" y="751951"/>
                  <a:pt x="481826" y="751951"/>
                  <a:pt x="579060" y="699461"/>
                </a:cubicBezTo>
                <a:cubicBezTo>
                  <a:pt x="583228" y="699461"/>
                  <a:pt x="583228" y="699461"/>
                  <a:pt x="586006" y="699461"/>
                </a:cubicBezTo>
                <a:cubicBezTo>
                  <a:pt x="586006" y="699461"/>
                  <a:pt x="586006" y="699461"/>
                  <a:pt x="590173" y="699461"/>
                </a:cubicBezTo>
                <a:cubicBezTo>
                  <a:pt x="590173" y="699461"/>
                  <a:pt x="590173" y="699461"/>
                  <a:pt x="687407" y="751951"/>
                </a:cubicBezTo>
                <a:cubicBezTo>
                  <a:pt x="687407" y="751951"/>
                  <a:pt x="687407" y="751951"/>
                  <a:pt x="669349" y="642826"/>
                </a:cubicBezTo>
                <a:cubicBezTo>
                  <a:pt x="669349" y="640063"/>
                  <a:pt x="669349" y="635919"/>
                  <a:pt x="672128" y="631775"/>
                </a:cubicBezTo>
                <a:cubicBezTo>
                  <a:pt x="672128" y="631775"/>
                  <a:pt x="672128" y="631775"/>
                  <a:pt x="751304" y="553039"/>
                </a:cubicBezTo>
                <a:cubicBezTo>
                  <a:pt x="751304" y="553039"/>
                  <a:pt x="751304" y="553039"/>
                  <a:pt x="642957" y="537845"/>
                </a:cubicBezTo>
                <a:cubicBezTo>
                  <a:pt x="638790" y="537845"/>
                  <a:pt x="634623" y="533701"/>
                  <a:pt x="634623" y="530938"/>
                </a:cubicBezTo>
                <a:cubicBezTo>
                  <a:pt x="634623" y="530938"/>
                  <a:pt x="634623" y="530938"/>
                  <a:pt x="586006" y="432863"/>
                </a:cubicBezTo>
                <a:close/>
                <a:moveTo>
                  <a:pt x="585138" y="388350"/>
                </a:moveTo>
                <a:cubicBezTo>
                  <a:pt x="591916" y="388350"/>
                  <a:pt x="598521" y="391462"/>
                  <a:pt x="601301" y="397685"/>
                </a:cubicBezTo>
                <a:cubicBezTo>
                  <a:pt x="655525" y="506943"/>
                  <a:pt x="655525" y="506943"/>
                  <a:pt x="655525" y="506943"/>
                </a:cubicBezTo>
                <a:cubicBezTo>
                  <a:pt x="777877" y="524922"/>
                  <a:pt x="777877" y="524922"/>
                  <a:pt x="777877" y="524922"/>
                </a:cubicBezTo>
                <a:cubicBezTo>
                  <a:pt x="784829" y="526305"/>
                  <a:pt x="790390" y="531837"/>
                  <a:pt x="794561" y="535986"/>
                </a:cubicBezTo>
                <a:cubicBezTo>
                  <a:pt x="797342" y="537369"/>
                  <a:pt x="797342" y="537369"/>
                  <a:pt x="797342" y="537369"/>
                </a:cubicBezTo>
                <a:cubicBezTo>
                  <a:pt x="797342" y="541518"/>
                  <a:pt x="797342" y="541518"/>
                  <a:pt x="797342" y="541518"/>
                </a:cubicBezTo>
                <a:cubicBezTo>
                  <a:pt x="797342" y="545667"/>
                  <a:pt x="797342" y="556732"/>
                  <a:pt x="789000" y="559498"/>
                </a:cubicBezTo>
                <a:cubicBezTo>
                  <a:pt x="700017" y="645244"/>
                  <a:pt x="700017" y="645244"/>
                  <a:pt x="700017" y="645244"/>
                </a:cubicBezTo>
                <a:cubicBezTo>
                  <a:pt x="722263" y="769715"/>
                  <a:pt x="722263" y="769715"/>
                  <a:pt x="722263" y="769715"/>
                </a:cubicBezTo>
                <a:cubicBezTo>
                  <a:pt x="722263" y="775247"/>
                  <a:pt x="722263" y="782162"/>
                  <a:pt x="716701" y="787694"/>
                </a:cubicBezTo>
                <a:cubicBezTo>
                  <a:pt x="711140" y="791843"/>
                  <a:pt x="706969" y="793226"/>
                  <a:pt x="704188" y="793226"/>
                </a:cubicBezTo>
                <a:cubicBezTo>
                  <a:pt x="701407" y="793226"/>
                  <a:pt x="698627" y="793226"/>
                  <a:pt x="694455" y="789077"/>
                </a:cubicBezTo>
                <a:cubicBezTo>
                  <a:pt x="586007" y="730991"/>
                  <a:pt x="586007" y="730991"/>
                  <a:pt x="586007" y="730991"/>
                </a:cubicBezTo>
                <a:cubicBezTo>
                  <a:pt x="470608" y="790460"/>
                  <a:pt x="470608" y="790460"/>
                  <a:pt x="470608" y="790460"/>
                </a:cubicBezTo>
                <a:cubicBezTo>
                  <a:pt x="455314" y="790460"/>
                  <a:pt x="455314" y="790460"/>
                  <a:pt x="455314" y="790460"/>
                </a:cubicBezTo>
                <a:cubicBezTo>
                  <a:pt x="453923" y="787694"/>
                  <a:pt x="453923" y="787694"/>
                  <a:pt x="453923" y="787694"/>
                </a:cubicBezTo>
                <a:cubicBezTo>
                  <a:pt x="446971" y="782162"/>
                  <a:pt x="446971" y="775247"/>
                  <a:pt x="446971" y="771098"/>
                </a:cubicBezTo>
                <a:cubicBezTo>
                  <a:pt x="469217" y="645244"/>
                  <a:pt x="469217" y="645244"/>
                  <a:pt x="469217" y="645244"/>
                </a:cubicBezTo>
                <a:cubicBezTo>
                  <a:pt x="380234" y="559498"/>
                  <a:pt x="380234" y="559498"/>
                  <a:pt x="380234" y="559498"/>
                </a:cubicBezTo>
                <a:cubicBezTo>
                  <a:pt x="377454" y="558115"/>
                  <a:pt x="376063" y="556732"/>
                  <a:pt x="374673" y="553965"/>
                </a:cubicBezTo>
                <a:cubicBezTo>
                  <a:pt x="371892" y="548433"/>
                  <a:pt x="373282" y="542901"/>
                  <a:pt x="376063" y="537369"/>
                </a:cubicBezTo>
                <a:cubicBezTo>
                  <a:pt x="377454" y="530454"/>
                  <a:pt x="384405" y="524922"/>
                  <a:pt x="391357" y="524922"/>
                </a:cubicBezTo>
                <a:cubicBezTo>
                  <a:pt x="513709" y="506943"/>
                  <a:pt x="513709" y="506943"/>
                  <a:pt x="513709" y="506943"/>
                </a:cubicBezTo>
                <a:cubicBezTo>
                  <a:pt x="567933" y="397685"/>
                  <a:pt x="567933" y="397685"/>
                  <a:pt x="567933" y="397685"/>
                </a:cubicBezTo>
                <a:cubicBezTo>
                  <a:pt x="571409" y="391462"/>
                  <a:pt x="578360" y="388350"/>
                  <a:pt x="585138" y="388350"/>
                </a:cubicBezTo>
                <a:close/>
                <a:moveTo>
                  <a:pt x="456933" y="139176"/>
                </a:moveTo>
                <a:cubicBezTo>
                  <a:pt x="301390" y="168150"/>
                  <a:pt x="175011" y="257830"/>
                  <a:pt x="102794" y="393039"/>
                </a:cubicBezTo>
                <a:cubicBezTo>
                  <a:pt x="34744" y="513072"/>
                  <a:pt x="19467" y="651041"/>
                  <a:pt x="56964" y="780732"/>
                </a:cubicBezTo>
                <a:cubicBezTo>
                  <a:pt x="94461" y="911802"/>
                  <a:pt x="180566" y="1020798"/>
                  <a:pt x="301390" y="1088403"/>
                </a:cubicBezTo>
                <a:cubicBezTo>
                  <a:pt x="372217" y="1127034"/>
                  <a:pt x="455544" y="1147729"/>
                  <a:pt x="544426" y="1147729"/>
                </a:cubicBezTo>
                <a:cubicBezTo>
                  <a:pt x="629142" y="1147729"/>
                  <a:pt x="711080" y="1128414"/>
                  <a:pt x="780519" y="1092542"/>
                </a:cubicBezTo>
                <a:lnTo>
                  <a:pt x="781908" y="1091162"/>
                </a:lnTo>
                <a:cubicBezTo>
                  <a:pt x="798573" y="1091162"/>
                  <a:pt x="798573" y="1091162"/>
                  <a:pt x="798573" y="1091162"/>
                </a:cubicBezTo>
                <a:cubicBezTo>
                  <a:pt x="984670" y="1161526"/>
                  <a:pt x="984670" y="1161526"/>
                  <a:pt x="984670" y="1161526"/>
                </a:cubicBezTo>
                <a:cubicBezTo>
                  <a:pt x="929119" y="993204"/>
                  <a:pt x="929119" y="993204"/>
                  <a:pt x="929119" y="993204"/>
                </a:cubicBezTo>
                <a:cubicBezTo>
                  <a:pt x="924952" y="986306"/>
                  <a:pt x="926341" y="980787"/>
                  <a:pt x="927730" y="978028"/>
                </a:cubicBezTo>
                <a:cubicBezTo>
                  <a:pt x="927730" y="975268"/>
                  <a:pt x="927730" y="975268"/>
                  <a:pt x="927730" y="975268"/>
                </a:cubicBezTo>
                <a:cubicBezTo>
                  <a:pt x="930507" y="972509"/>
                  <a:pt x="930507" y="972509"/>
                  <a:pt x="930507" y="972509"/>
                </a:cubicBezTo>
                <a:cubicBezTo>
                  <a:pt x="956894" y="940776"/>
                  <a:pt x="977726" y="911802"/>
                  <a:pt x="990225" y="885588"/>
                </a:cubicBezTo>
                <a:cubicBezTo>
                  <a:pt x="991614" y="884209"/>
                  <a:pt x="991614" y="884209"/>
                  <a:pt x="991614" y="884209"/>
                </a:cubicBezTo>
                <a:cubicBezTo>
                  <a:pt x="993003" y="882829"/>
                  <a:pt x="994391" y="880070"/>
                  <a:pt x="995780" y="877310"/>
                </a:cubicBezTo>
                <a:cubicBezTo>
                  <a:pt x="826349" y="782112"/>
                  <a:pt x="826349" y="782112"/>
                  <a:pt x="826349" y="782112"/>
                </a:cubicBezTo>
                <a:cubicBezTo>
                  <a:pt x="824960" y="784871"/>
                  <a:pt x="823571" y="789010"/>
                  <a:pt x="820794" y="791769"/>
                </a:cubicBezTo>
                <a:cubicBezTo>
                  <a:pt x="766631" y="892487"/>
                  <a:pt x="661084" y="954573"/>
                  <a:pt x="544426" y="954573"/>
                </a:cubicBezTo>
                <a:cubicBezTo>
                  <a:pt x="490264" y="954573"/>
                  <a:pt x="440268" y="942156"/>
                  <a:pt x="395827" y="915941"/>
                </a:cubicBezTo>
                <a:cubicBezTo>
                  <a:pt x="320833" y="875930"/>
                  <a:pt x="266670" y="809705"/>
                  <a:pt x="243061" y="726924"/>
                </a:cubicBezTo>
                <a:cubicBezTo>
                  <a:pt x="220840" y="648282"/>
                  <a:pt x="230562" y="565500"/>
                  <a:pt x="270836" y="489617"/>
                </a:cubicBezTo>
                <a:cubicBezTo>
                  <a:pt x="312500" y="412355"/>
                  <a:pt x="387494" y="354408"/>
                  <a:pt x="470821" y="333712"/>
                </a:cubicBezTo>
                <a:cubicBezTo>
                  <a:pt x="456933" y="139176"/>
                  <a:pt x="456933" y="139176"/>
                  <a:pt x="456933" y="139176"/>
                </a:cubicBezTo>
                <a:close/>
                <a:moveTo>
                  <a:pt x="468111" y="99073"/>
                </a:moveTo>
                <a:cubicBezTo>
                  <a:pt x="473658" y="96313"/>
                  <a:pt x="479205" y="97693"/>
                  <a:pt x="481978" y="99073"/>
                </a:cubicBezTo>
                <a:cubicBezTo>
                  <a:pt x="490298" y="99073"/>
                  <a:pt x="490298" y="99073"/>
                  <a:pt x="490298" y="99073"/>
                </a:cubicBezTo>
                <a:cubicBezTo>
                  <a:pt x="491685" y="105972"/>
                  <a:pt x="491685" y="105972"/>
                  <a:pt x="491685" y="105972"/>
                </a:cubicBezTo>
                <a:cubicBezTo>
                  <a:pt x="493072" y="107351"/>
                  <a:pt x="495845" y="110111"/>
                  <a:pt x="495845" y="115630"/>
                </a:cubicBezTo>
                <a:cubicBezTo>
                  <a:pt x="511099" y="347428"/>
                  <a:pt x="511099" y="347428"/>
                  <a:pt x="511099" y="347428"/>
                </a:cubicBezTo>
                <a:cubicBezTo>
                  <a:pt x="511099" y="358466"/>
                  <a:pt x="504166" y="363985"/>
                  <a:pt x="500006" y="368125"/>
                </a:cubicBezTo>
                <a:cubicBezTo>
                  <a:pt x="498619" y="370884"/>
                  <a:pt x="498619" y="370884"/>
                  <a:pt x="498619" y="370884"/>
                </a:cubicBezTo>
                <a:cubicBezTo>
                  <a:pt x="495845" y="370884"/>
                  <a:pt x="495845" y="370884"/>
                  <a:pt x="495845" y="370884"/>
                </a:cubicBezTo>
                <a:cubicBezTo>
                  <a:pt x="414028" y="386061"/>
                  <a:pt x="343305" y="435732"/>
                  <a:pt x="304476" y="507480"/>
                </a:cubicBezTo>
                <a:cubicBezTo>
                  <a:pt x="271194" y="570948"/>
                  <a:pt x="262874" y="644075"/>
                  <a:pt x="282288" y="715822"/>
                </a:cubicBezTo>
                <a:cubicBezTo>
                  <a:pt x="305863" y="788949"/>
                  <a:pt x="351625" y="846899"/>
                  <a:pt x="415415" y="882772"/>
                </a:cubicBezTo>
                <a:cubicBezTo>
                  <a:pt x="454243" y="903469"/>
                  <a:pt x="500006" y="915887"/>
                  <a:pt x="544381" y="915887"/>
                </a:cubicBezTo>
                <a:cubicBezTo>
                  <a:pt x="645613" y="915887"/>
                  <a:pt x="734364" y="863456"/>
                  <a:pt x="788446" y="771012"/>
                </a:cubicBezTo>
                <a:cubicBezTo>
                  <a:pt x="798153" y="750316"/>
                  <a:pt x="798153" y="750316"/>
                  <a:pt x="798153" y="750316"/>
                </a:cubicBezTo>
                <a:cubicBezTo>
                  <a:pt x="799540" y="742038"/>
                  <a:pt x="806474" y="736519"/>
                  <a:pt x="813408" y="736519"/>
                </a:cubicBezTo>
                <a:cubicBezTo>
                  <a:pt x="823115" y="736519"/>
                  <a:pt x="823115" y="736519"/>
                  <a:pt x="823115" y="736519"/>
                </a:cubicBezTo>
                <a:cubicBezTo>
                  <a:pt x="825888" y="737898"/>
                  <a:pt x="825888" y="737898"/>
                  <a:pt x="825888" y="737898"/>
                </a:cubicBezTo>
                <a:cubicBezTo>
                  <a:pt x="1032512" y="852418"/>
                  <a:pt x="1032512" y="852418"/>
                  <a:pt x="1032512" y="852418"/>
                </a:cubicBezTo>
                <a:cubicBezTo>
                  <a:pt x="1036672" y="856557"/>
                  <a:pt x="1044992" y="864836"/>
                  <a:pt x="1038059" y="877253"/>
                </a:cubicBezTo>
                <a:cubicBezTo>
                  <a:pt x="1035285" y="881393"/>
                  <a:pt x="1035285" y="881393"/>
                  <a:pt x="1035285" y="881393"/>
                </a:cubicBezTo>
                <a:cubicBezTo>
                  <a:pt x="1033898" y="889671"/>
                  <a:pt x="1029738" y="896570"/>
                  <a:pt x="1026965" y="903469"/>
                </a:cubicBezTo>
                <a:cubicBezTo>
                  <a:pt x="1007550" y="933823"/>
                  <a:pt x="989523" y="964178"/>
                  <a:pt x="967335" y="990393"/>
                </a:cubicBezTo>
                <a:cubicBezTo>
                  <a:pt x="1029738" y="1186318"/>
                  <a:pt x="1029738" y="1186318"/>
                  <a:pt x="1029738" y="1186318"/>
                </a:cubicBezTo>
                <a:cubicBezTo>
                  <a:pt x="1036672" y="1195976"/>
                  <a:pt x="1028351" y="1204255"/>
                  <a:pt x="1025578" y="1208394"/>
                </a:cubicBezTo>
                <a:cubicBezTo>
                  <a:pt x="1024191" y="1209774"/>
                  <a:pt x="1018644" y="1213913"/>
                  <a:pt x="1011711" y="1213913"/>
                </a:cubicBezTo>
                <a:cubicBezTo>
                  <a:pt x="1008937" y="1213913"/>
                  <a:pt x="1008937" y="1213913"/>
                  <a:pt x="1008937" y="1213913"/>
                </a:cubicBezTo>
                <a:cubicBezTo>
                  <a:pt x="1003390" y="1208394"/>
                  <a:pt x="1003390" y="1208394"/>
                  <a:pt x="1003390" y="1208394"/>
                </a:cubicBezTo>
                <a:cubicBezTo>
                  <a:pt x="791220" y="1131128"/>
                  <a:pt x="791220" y="1131128"/>
                  <a:pt x="791220" y="1131128"/>
                </a:cubicBezTo>
                <a:cubicBezTo>
                  <a:pt x="716336" y="1168381"/>
                  <a:pt x="633132" y="1187698"/>
                  <a:pt x="544381" y="1187698"/>
                </a:cubicBezTo>
                <a:cubicBezTo>
                  <a:pt x="455630" y="1187698"/>
                  <a:pt x="362719" y="1164242"/>
                  <a:pt x="282288" y="1121470"/>
                </a:cubicBezTo>
                <a:cubicBezTo>
                  <a:pt x="153322" y="1051102"/>
                  <a:pt x="61798" y="933823"/>
                  <a:pt x="22969" y="791709"/>
                </a:cubicBezTo>
                <a:cubicBezTo>
                  <a:pt x="-18633" y="653733"/>
                  <a:pt x="-3379" y="506100"/>
                  <a:pt x="65958" y="375023"/>
                </a:cubicBezTo>
                <a:cubicBezTo>
                  <a:pt x="150549" y="223251"/>
                  <a:pt x="297542" y="123908"/>
                  <a:pt x="468111" y="99073"/>
                </a:cubicBezTo>
                <a:close/>
                <a:moveTo>
                  <a:pt x="624304" y="40332"/>
                </a:moveTo>
                <a:cubicBezTo>
                  <a:pt x="640990" y="249771"/>
                  <a:pt x="640990" y="249771"/>
                  <a:pt x="640990" y="249771"/>
                </a:cubicBezTo>
                <a:cubicBezTo>
                  <a:pt x="699389" y="253905"/>
                  <a:pt x="746664" y="267684"/>
                  <a:pt x="786988" y="291108"/>
                </a:cubicBezTo>
                <a:cubicBezTo>
                  <a:pt x="909348" y="358624"/>
                  <a:pt x="976090" y="499169"/>
                  <a:pt x="951061" y="642470"/>
                </a:cubicBezTo>
                <a:cubicBezTo>
                  <a:pt x="1137383" y="747189"/>
                  <a:pt x="1137383" y="747189"/>
                  <a:pt x="1137383" y="747189"/>
                </a:cubicBezTo>
                <a:cubicBezTo>
                  <a:pt x="1218029" y="496413"/>
                  <a:pt x="1115135" y="234614"/>
                  <a:pt x="885710" y="106471"/>
                </a:cubicBezTo>
                <a:cubicBezTo>
                  <a:pt x="805063" y="62378"/>
                  <a:pt x="711903" y="37576"/>
                  <a:pt x="624304" y="40332"/>
                </a:cubicBezTo>
                <a:close/>
                <a:moveTo>
                  <a:pt x="604041" y="445"/>
                </a:moveTo>
                <a:cubicBezTo>
                  <a:pt x="713650" y="-3699"/>
                  <a:pt x="817709" y="21162"/>
                  <a:pt x="905118" y="72265"/>
                </a:cubicBezTo>
                <a:cubicBezTo>
                  <a:pt x="1156246" y="211761"/>
                  <a:pt x="1267242" y="508709"/>
                  <a:pt x="1168733" y="780796"/>
                </a:cubicBezTo>
                <a:cubicBezTo>
                  <a:pt x="1165958" y="783558"/>
                  <a:pt x="1165958" y="783558"/>
                  <a:pt x="1165958" y="783558"/>
                </a:cubicBezTo>
                <a:cubicBezTo>
                  <a:pt x="1165958" y="784939"/>
                  <a:pt x="1164571" y="784939"/>
                  <a:pt x="1164571" y="786320"/>
                </a:cubicBezTo>
                <a:cubicBezTo>
                  <a:pt x="1163183" y="789083"/>
                  <a:pt x="1160409" y="793226"/>
                  <a:pt x="1153471" y="793226"/>
                </a:cubicBezTo>
                <a:cubicBezTo>
                  <a:pt x="1139597" y="793226"/>
                  <a:pt x="1139597" y="793226"/>
                  <a:pt x="1139597" y="793226"/>
                </a:cubicBezTo>
                <a:cubicBezTo>
                  <a:pt x="920380" y="668922"/>
                  <a:pt x="920380" y="668922"/>
                  <a:pt x="920380" y="668922"/>
                </a:cubicBezTo>
                <a:cubicBezTo>
                  <a:pt x="916217" y="667541"/>
                  <a:pt x="913443" y="664779"/>
                  <a:pt x="910668" y="660636"/>
                </a:cubicBezTo>
                <a:cubicBezTo>
                  <a:pt x="909280" y="655111"/>
                  <a:pt x="909280" y="650968"/>
                  <a:pt x="912055" y="646824"/>
                </a:cubicBezTo>
                <a:cubicBezTo>
                  <a:pt x="939804" y="521139"/>
                  <a:pt x="878756" y="385786"/>
                  <a:pt x="767760" y="323634"/>
                </a:cubicBezTo>
                <a:cubicBezTo>
                  <a:pt x="719200" y="298774"/>
                  <a:pt x="673414" y="286343"/>
                  <a:pt x="626241" y="286343"/>
                </a:cubicBezTo>
                <a:cubicBezTo>
                  <a:pt x="623466" y="286343"/>
                  <a:pt x="623466" y="286343"/>
                  <a:pt x="623466" y="286343"/>
                </a:cubicBezTo>
                <a:cubicBezTo>
                  <a:pt x="615141" y="286343"/>
                  <a:pt x="604041" y="279437"/>
                  <a:pt x="604041" y="267007"/>
                </a:cubicBezTo>
                <a:cubicBezTo>
                  <a:pt x="584617" y="19781"/>
                  <a:pt x="584617" y="19781"/>
                  <a:pt x="584617" y="19781"/>
                </a:cubicBezTo>
                <a:cubicBezTo>
                  <a:pt x="584617" y="12875"/>
                  <a:pt x="586005" y="11494"/>
                  <a:pt x="591554" y="5969"/>
                </a:cubicBezTo>
                <a:cubicBezTo>
                  <a:pt x="595717" y="1826"/>
                  <a:pt x="598492" y="445"/>
                  <a:pt x="604041" y="445"/>
                </a:cubicBezTo>
                <a:close/>
              </a:path>
            </a:pathLst>
          </a:custGeom>
          <a:solidFill>
            <a:srgbClr val="536274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000">
              <a:solidFill>
                <a:srgbClr val="536274"/>
              </a:solidFill>
              <a:latin typeface="Arial" charset="0"/>
            </a:endParaRPr>
          </a:p>
        </p:txBody>
      </p:sp>
      <p:pic>
        <p:nvPicPr>
          <p:cNvPr id="1584" name="Рисунок 1583">
            <a:extLst>
              <a:ext uri="{FF2B5EF4-FFF2-40B4-BE49-F238E27FC236}">
                <a16:creationId xmlns:a16="http://schemas.microsoft.com/office/drawing/2014/main" id="{B9656B1C-D39E-490D-A505-324C027A3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716300" y="3182247"/>
            <a:ext cx="279483" cy="279483"/>
          </a:xfrm>
          <a:prstGeom prst="rect">
            <a:avLst/>
          </a:prstGeom>
        </p:spPr>
      </p:pic>
      <p:grpSp>
        <p:nvGrpSpPr>
          <p:cNvPr id="1585" name="Группа 1584">
            <a:extLst>
              <a:ext uri="{FF2B5EF4-FFF2-40B4-BE49-F238E27FC236}">
                <a16:creationId xmlns:a16="http://schemas.microsoft.com/office/drawing/2014/main" id="{45B5F5C7-9C31-49A7-9D01-A01DEAF7CA79}"/>
              </a:ext>
            </a:extLst>
          </p:cNvPr>
          <p:cNvGrpSpPr/>
          <p:nvPr/>
        </p:nvGrpSpPr>
        <p:grpSpPr>
          <a:xfrm flipH="1" flipV="1">
            <a:off x="4188572" y="25971"/>
            <a:ext cx="1928353" cy="6721476"/>
            <a:chOff x="3597828" y="0"/>
            <a:chExt cx="3735268" cy="6721476"/>
          </a:xfrm>
        </p:grpSpPr>
        <p:sp>
          <p:nvSpPr>
            <p:cNvPr id="1586" name="Полилиния: фигура 806">
              <a:extLst>
                <a:ext uri="{FF2B5EF4-FFF2-40B4-BE49-F238E27FC236}">
                  <a16:creationId xmlns:a16="http://schemas.microsoft.com/office/drawing/2014/main" id="{6EC40909-48AB-4C9C-87C6-B6C329D828A6}"/>
                </a:ext>
              </a:extLst>
            </p:cNvPr>
            <p:cNvSpPr/>
            <p:nvPr/>
          </p:nvSpPr>
          <p:spPr>
            <a:xfrm>
              <a:off x="5352545" y="0"/>
              <a:ext cx="1980551" cy="6721476"/>
            </a:xfrm>
            <a:custGeom>
              <a:avLst/>
              <a:gdLst>
                <a:gd name="connsiteX0" fmla="*/ 1980551 w 6596566"/>
                <a:gd name="connsiteY0" fmla="*/ 0 h 6748022"/>
                <a:gd name="connsiteX1" fmla="*/ 6596566 w 6596566"/>
                <a:gd name="connsiteY1" fmla="*/ 0 h 6748022"/>
                <a:gd name="connsiteX2" fmla="*/ 6596566 w 6596566"/>
                <a:gd name="connsiteY2" fmla="*/ 6748022 h 6748022"/>
                <a:gd name="connsiteX3" fmla="*/ 322191 w 6596566"/>
                <a:gd name="connsiteY3" fmla="*/ 6748022 h 6748022"/>
                <a:gd name="connsiteX4" fmla="*/ 296569 w 6596566"/>
                <a:gd name="connsiteY4" fmla="*/ 6672300 h 6748022"/>
                <a:gd name="connsiteX5" fmla="*/ 0 w 6596566"/>
                <a:gd name="connsiteY5" fmla="*/ 4710682 h 6748022"/>
                <a:gd name="connsiteX6" fmla="*/ 1932089 w 6596566"/>
                <a:gd name="connsiteY6" fmla="*/ 46204 h 6748022"/>
                <a:gd name="connsiteX0" fmla="*/ 6596566 w 6688006"/>
                <a:gd name="connsiteY0" fmla="*/ 0 h 6748022"/>
                <a:gd name="connsiteX1" fmla="*/ 6596566 w 6688006"/>
                <a:gd name="connsiteY1" fmla="*/ 6748022 h 6748022"/>
                <a:gd name="connsiteX2" fmla="*/ 322191 w 6688006"/>
                <a:gd name="connsiteY2" fmla="*/ 6748022 h 6748022"/>
                <a:gd name="connsiteX3" fmla="*/ 296569 w 6688006"/>
                <a:gd name="connsiteY3" fmla="*/ 6672300 h 6748022"/>
                <a:gd name="connsiteX4" fmla="*/ 0 w 6688006"/>
                <a:gd name="connsiteY4" fmla="*/ 4710682 h 6748022"/>
                <a:gd name="connsiteX5" fmla="*/ 1932089 w 6688006"/>
                <a:gd name="connsiteY5" fmla="*/ 46204 h 6748022"/>
                <a:gd name="connsiteX6" fmla="*/ 1980551 w 6688006"/>
                <a:gd name="connsiteY6" fmla="*/ 0 h 6748022"/>
                <a:gd name="connsiteX7" fmla="*/ 6688006 w 6688006"/>
                <a:gd name="connsiteY7" fmla="*/ 91440 h 6748022"/>
                <a:gd name="connsiteX0" fmla="*/ 6596566 w 6596566"/>
                <a:gd name="connsiteY0" fmla="*/ 0 h 6748022"/>
                <a:gd name="connsiteX1" fmla="*/ 6596566 w 6596566"/>
                <a:gd name="connsiteY1" fmla="*/ 6748022 h 6748022"/>
                <a:gd name="connsiteX2" fmla="*/ 322191 w 6596566"/>
                <a:gd name="connsiteY2" fmla="*/ 6748022 h 6748022"/>
                <a:gd name="connsiteX3" fmla="*/ 296569 w 6596566"/>
                <a:gd name="connsiteY3" fmla="*/ 6672300 h 6748022"/>
                <a:gd name="connsiteX4" fmla="*/ 0 w 6596566"/>
                <a:gd name="connsiteY4" fmla="*/ 4710682 h 6748022"/>
                <a:gd name="connsiteX5" fmla="*/ 1932089 w 6596566"/>
                <a:gd name="connsiteY5" fmla="*/ 46204 h 6748022"/>
                <a:gd name="connsiteX6" fmla="*/ 1980551 w 6596566"/>
                <a:gd name="connsiteY6" fmla="*/ 0 h 6748022"/>
                <a:gd name="connsiteX0" fmla="*/ 6596566 w 6596566"/>
                <a:gd name="connsiteY0" fmla="*/ 6748022 h 6748022"/>
                <a:gd name="connsiteX1" fmla="*/ 322191 w 6596566"/>
                <a:gd name="connsiteY1" fmla="*/ 6748022 h 6748022"/>
                <a:gd name="connsiteX2" fmla="*/ 296569 w 6596566"/>
                <a:gd name="connsiteY2" fmla="*/ 6672300 h 6748022"/>
                <a:gd name="connsiteX3" fmla="*/ 0 w 6596566"/>
                <a:gd name="connsiteY3" fmla="*/ 4710682 h 6748022"/>
                <a:gd name="connsiteX4" fmla="*/ 1932089 w 6596566"/>
                <a:gd name="connsiteY4" fmla="*/ 46204 h 6748022"/>
                <a:gd name="connsiteX5" fmla="*/ 1980551 w 6596566"/>
                <a:gd name="connsiteY5" fmla="*/ 0 h 6748022"/>
                <a:gd name="connsiteX0" fmla="*/ 322191 w 1980551"/>
                <a:gd name="connsiteY0" fmla="*/ 6748022 h 6748022"/>
                <a:gd name="connsiteX1" fmla="*/ 296569 w 1980551"/>
                <a:gd name="connsiteY1" fmla="*/ 6672300 h 6748022"/>
                <a:gd name="connsiteX2" fmla="*/ 0 w 1980551"/>
                <a:gd name="connsiteY2" fmla="*/ 4710682 h 6748022"/>
                <a:gd name="connsiteX3" fmla="*/ 1932089 w 1980551"/>
                <a:gd name="connsiteY3" fmla="*/ 46204 h 6748022"/>
                <a:gd name="connsiteX4" fmla="*/ 1980551 w 1980551"/>
                <a:gd name="connsiteY4" fmla="*/ 0 h 674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80551" h="6748022">
                  <a:moveTo>
                    <a:pt x="322191" y="6748022"/>
                  </a:moveTo>
                  <a:lnTo>
                    <a:pt x="296569" y="6672300"/>
                  </a:lnTo>
                  <a:cubicBezTo>
                    <a:pt x="103830" y="6052626"/>
                    <a:pt x="0" y="5393779"/>
                    <a:pt x="0" y="4710682"/>
                  </a:cubicBezTo>
                  <a:cubicBezTo>
                    <a:pt x="0" y="2889090"/>
                    <a:pt x="738345" y="1239948"/>
                    <a:pt x="1932089" y="46204"/>
                  </a:cubicBezTo>
                  <a:lnTo>
                    <a:pt x="1980551" y="0"/>
                  </a:lnTo>
                </a:path>
              </a:pathLst>
            </a:custGeom>
            <a:noFill/>
            <a:ln w="6350" cap="rnd" cmpd="sng" algn="ctr">
              <a:gradFill flip="none" rotWithShape="1">
                <a:gsLst>
                  <a:gs pos="0">
                    <a:srgbClr val="6AADE2"/>
                  </a:gs>
                  <a:gs pos="100000">
                    <a:srgbClr val="7C7DBC"/>
                  </a:gs>
                </a:gsLst>
                <a:lin ang="5400000" scaled="1"/>
                <a:tileRect/>
              </a:gradFill>
              <a:prstDash val="solid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  <p:sp>
          <p:nvSpPr>
            <p:cNvPr id="1587" name="Полилиния: фигура 807">
              <a:extLst>
                <a:ext uri="{FF2B5EF4-FFF2-40B4-BE49-F238E27FC236}">
                  <a16:creationId xmlns:a16="http://schemas.microsoft.com/office/drawing/2014/main" id="{19900173-D4FA-4537-9E69-04C10731D970}"/>
                </a:ext>
              </a:extLst>
            </p:cNvPr>
            <p:cNvSpPr/>
            <p:nvPr/>
          </p:nvSpPr>
          <p:spPr>
            <a:xfrm>
              <a:off x="3597828" y="0"/>
              <a:ext cx="2248551" cy="6721476"/>
            </a:xfrm>
            <a:custGeom>
              <a:avLst/>
              <a:gdLst>
                <a:gd name="connsiteX0" fmla="*/ 0 w 5846379"/>
                <a:gd name="connsiteY0" fmla="*/ 0 h 6748022"/>
                <a:gd name="connsiteX1" fmla="*/ 4359127 w 5846379"/>
                <a:gd name="connsiteY1" fmla="*/ 0 h 6748022"/>
                <a:gd name="connsiteX2" fmla="*/ 4377522 w 5846379"/>
                <a:gd name="connsiteY2" fmla="*/ 14456 h 6748022"/>
                <a:gd name="connsiteX3" fmla="*/ 5846379 w 5846379"/>
                <a:gd name="connsiteY3" fmla="*/ 3129099 h 6748022"/>
                <a:gd name="connsiteX4" fmla="*/ 3733994 w 5846379"/>
                <a:gd name="connsiteY4" fmla="*/ 6678283 h 6748022"/>
                <a:gd name="connsiteX5" fmla="*/ 3597828 w 5846379"/>
                <a:gd name="connsiteY5" fmla="*/ 6748022 h 6748022"/>
                <a:gd name="connsiteX6" fmla="*/ 22230 w 5846379"/>
                <a:gd name="connsiteY6" fmla="*/ 6748022 h 6748022"/>
                <a:gd name="connsiteX7" fmla="*/ 0 w 5846379"/>
                <a:gd name="connsiteY7" fmla="*/ 6736637 h 6748022"/>
                <a:gd name="connsiteX0" fmla="*/ 0 w 5846379"/>
                <a:gd name="connsiteY0" fmla="*/ 0 h 6748022"/>
                <a:gd name="connsiteX1" fmla="*/ 4359127 w 5846379"/>
                <a:gd name="connsiteY1" fmla="*/ 0 h 6748022"/>
                <a:gd name="connsiteX2" fmla="*/ 4377522 w 5846379"/>
                <a:gd name="connsiteY2" fmla="*/ 14456 h 6748022"/>
                <a:gd name="connsiteX3" fmla="*/ 5846379 w 5846379"/>
                <a:gd name="connsiteY3" fmla="*/ 3129099 h 6748022"/>
                <a:gd name="connsiteX4" fmla="*/ 3733994 w 5846379"/>
                <a:gd name="connsiteY4" fmla="*/ 6678283 h 6748022"/>
                <a:gd name="connsiteX5" fmla="*/ 3597828 w 5846379"/>
                <a:gd name="connsiteY5" fmla="*/ 6748022 h 6748022"/>
                <a:gd name="connsiteX6" fmla="*/ 22230 w 5846379"/>
                <a:gd name="connsiteY6" fmla="*/ 6748022 h 6748022"/>
                <a:gd name="connsiteX7" fmla="*/ 0 w 5846379"/>
                <a:gd name="connsiteY7" fmla="*/ 6736637 h 6748022"/>
                <a:gd name="connsiteX8" fmla="*/ 91440 w 5846379"/>
                <a:gd name="connsiteY8" fmla="*/ 91440 h 6748022"/>
                <a:gd name="connsiteX0" fmla="*/ 0 w 5846379"/>
                <a:gd name="connsiteY0" fmla="*/ 0 h 6748022"/>
                <a:gd name="connsiteX1" fmla="*/ 4359127 w 5846379"/>
                <a:gd name="connsiteY1" fmla="*/ 0 h 6748022"/>
                <a:gd name="connsiteX2" fmla="*/ 4377522 w 5846379"/>
                <a:gd name="connsiteY2" fmla="*/ 14456 h 6748022"/>
                <a:gd name="connsiteX3" fmla="*/ 5846379 w 5846379"/>
                <a:gd name="connsiteY3" fmla="*/ 3129099 h 6748022"/>
                <a:gd name="connsiteX4" fmla="*/ 3733994 w 5846379"/>
                <a:gd name="connsiteY4" fmla="*/ 6678283 h 6748022"/>
                <a:gd name="connsiteX5" fmla="*/ 3597828 w 5846379"/>
                <a:gd name="connsiteY5" fmla="*/ 6748022 h 6748022"/>
                <a:gd name="connsiteX6" fmla="*/ 22230 w 5846379"/>
                <a:gd name="connsiteY6" fmla="*/ 6748022 h 6748022"/>
                <a:gd name="connsiteX7" fmla="*/ 0 w 5846379"/>
                <a:gd name="connsiteY7" fmla="*/ 6736637 h 6748022"/>
                <a:gd name="connsiteX0" fmla="*/ 4359127 w 5846379"/>
                <a:gd name="connsiteY0" fmla="*/ 0 h 6748022"/>
                <a:gd name="connsiteX1" fmla="*/ 4377522 w 5846379"/>
                <a:gd name="connsiteY1" fmla="*/ 14456 h 6748022"/>
                <a:gd name="connsiteX2" fmla="*/ 5846379 w 5846379"/>
                <a:gd name="connsiteY2" fmla="*/ 3129099 h 6748022"/>
                <a:gd name="connsiteX3" fmla="*/ 3733994 w 5846379"/>
                <a:gd name="connsiteY3" fmla="*/ 6678283 h 6748022"/>
                <a:gd name="connsiteX4" fmla="*/ 3597828 w 5846379"/>
                <a:gd name="connsiteY4" fmla="*/ 6748022 h 6748022"/>
                <a:gd name="connsiteX5" fmla="*/ 22230 w 5846379"/>
                <a:gd name="connsiteY5" fmla="*/ 6748022 h 6748022"/>
                <a:gd name="connsiteX6" fmla="*/ 0 w 5846379"/>
                <a:gd name="connsiteY6" fmla="*/ 6736637 h 6748022"/>
                <a:gd name="connsiteX0" fmla="*/ 4336897 w 5824149"/>
                <a:gd name="connsiteY0" fmla="*/ 0 h 6748022"/>
                <a:gd name="connsiteX1" fmla="*/ 4355292 w 5824149"/>
                <a:gd name="connsiteY1" fmla="*/ 14456 h 6748022"/>
                <a:gd name="connsiteX2" fmla="*/ 5824149 w 5824149"/>
                <a:gd name="connsiteY2" fmla="*/ 3129099 h 6748022"/>
                <a:gd name="connsiteX3" fmla="*/ 3711764 w 5824149"/>
                <a:gd name="connsiteY3" fmla="*/ 6678283 h 6748022"/>
                <a:gd name="connsiteX4" fmla="*/ 3575598 w 5824149"/>
                <a:gd name="connsiteY4" fmla="*/ 6748022 h 6748022"/>
                <a:gd name="connsiteX5" fmla="*/ 0 w 5824149"/>
                <a:gd name="connsiteY5" fmla="*/ 6748022 h 6748022"/>
                <a:gd name="connsiteX0" fmla="*/ 761299 w 2248551"/>
                <a:gd name="connsiteY0" fmla="*/ 0 h 6748022"/>
                <a:gd name="connsiteX1" fmla="*/ 779694 w 2248551"/>
                <a:gd name="connsiteY1" fmla="*/ 14456 h 6748022"/>
                <a:gd name="connsiteX2" fmla="*/ 2248551 w 2248551"/>
                <a:gd name="connsiteY2" fmla="*/ 3129099 h 6748022"/>
                <a:gd name="connsiteX3" fmla="*/ 136166 w 2248551"/>
                <a:gd name="connsiteY3" fmla="*/ 6678283 h 6748022"/>
                <a:gd name="connsiteX4" fmla="*/ 0 w 2248551"/>
                <a:gd name="connsiteY4" fmla="*/ 6748022 h 6748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8551" h="6748022">
                  <a:moveTo>
                    <a:pt x="761299" y="0"/>
                  </a:moveTo>
                  <a:lnTo>
                    <a:pt x="779694" y="14456"/>
                  </a:lnTo>
                  <a:cubicBezTo>
                    <a:pt x="1676762" y="754782"/>
                    <a:pt x="2248551" y="1875166"/>
                    <a:pt x="2248551" y="3129099"/>
                  </a:cubicBezTo>
                  <a:cubicBezTo>
                    <a:pt x="2248551" y="4661684"/>
                    <a:pt x="1394397" y="5994770"/>
                    <a:pt x="136166" y="6678283"/>
                  </a:cubicBezTo>
                  <a:lnTo>
                    <a:pt x="0" y="6748022"/>
                  </a:lnTo>
                </a:path>
              </a:pathLst>
            </a:custGeom>
            <a:noFill/>
            <a:ln w="6350" cap="rnd" cmpd="sng" algn="ctr">
              <a:gradFill flip="none" rotWithShape="1">
                <a:gsLst>
                  <a:gs pos="0">
                    <a:srgbClr val="6AADE2"/>
                  </a:gs>
                  <a:gs pos="100000">
                    <a:srgbClr val="7C7DBC"/>
                  </a:gs>
                </a:gsLst>
                <a:lin ang="16200000" scaled="1"/>
                <a:tileRect/>
              </a:gradFill>
              <a:prstDash val="solid"/>
            </a:ln>
            <a:effectLst/>
          </p:spPr>
          <p:txBody>
  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800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92016" y="313997"/>
            <a:ext cx="11523208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5" name="TextBox 14"/>
          <p:cNvSpPr txBox="1"/>
          <p:nvPr/>
        </p:nvSpPr>
        <p:spPr>
          <a:xfrm>
            <a:off x="528029" y="380459"/>
            <a:ext cx="953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cap="all" dirty="0">
                <a:latin typeface="+mj-lt"/>
                <a:cs typeface="Arial" panose="020B0604020202020204" pitchFamily="34" charset="0"/>
              </a:rPr>
              <a:t>Региональный опыт: </a:t>
            </a:r>
            <a:r>
              <a:rPr lang="ru-RU" sz="2800" cap="all" dirty="0" smtClean="0">
                <a:latin typeface="+mj-lt"/>
                <a:cs typeface="Arial" panose="020B0604020202020204" pitchFamily="34" charset="0"/>
              </a:rPr>
              <a:t>централизация учетных функций</a:t>
            </a:r>
            <a:endParaRPr lang="ru-RU" sz="2800" cap="all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837004"/>
            <a:ext cx="10501313" cy="56120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937" y="5748337"/>
            <a:ext cx="2076450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2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935" y="4138794"/>
            <a:ext cx="49808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cap="all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Цифровая </a:t>
            </a:r>
          </a:p>
          <a:p>
            <a:r>
              <a:rPr lang="ru-RU" sz="3200" b="1" cap="all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трансформация</a:t>
            </a:r>
          </a:p>
          <a:p>
            <a:r>
              <a:rPr lang="ru-RU" sz="3200" b="1" cap="all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Новосибирской области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2114" y="5821562"/>
            <a:ext cx="389927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 smtClean="0">
                <a:solidFill>
                  <a:schemeClr val="bg1"/>
                </a:solidFill>
                <a:cs typeface="Arial" panose="020B0604020202020204" pitchFamily="34" charset="0"/>
              </a:rPr>
              <a:t>А.В. Дюбанов</a:t>
            </a:r>
          </a:p>
          <a:p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Министр цифрового развития и связи</a:t>
            </a:r>
          </a:p>
          <a:p>
            <a:r>
              <a:rPr lang="ru-RU" dirty="0" smtClean="0">
                <a:solidFill>
                  <a:schemeClr val="bg1"/>
                </a:solidFill>
                <a:cs typeface="Arial" panose="020B0604020202020204" pitchFamily="34" charset="0"/>
              </a:rPr>
              <a:t>Новосибирской области</a:t>
            </a:r>
            <a:endParaRPr lang="ru-RU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80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13550" b="16706"/>
          <a:stretch/>
        </p:blipFill>
        <p:spPr>
          <a:xfrm>
            <a:off x="-17040" y="-57150"/>
            <a:ext cx="12209040" cy="6962775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34050" y="313997"/>
            <a:ext cx="6267450" cy="6211818"/>
          </a:xfrm>
          <a:prstGeom prst="rect">
            <a:avLst/>
          </a:prstGeom>
          <a:solidFill>
            <a:srgbClr val="FFFFFF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30" name="TextBox 29"/>
          <p:cNvSpPr txBox="1"/>
          <p:nvPr/>
        </p:nvSpPr>
        <p:spPr>
          <a:xfrm>
            <a:off x="5785560" y="5323466"/>
            <a:ext cx="1444941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3,5 </a:t>
            </a:r>
            <a:r>
              <a:rPr lang="ru-RU" sz="1600" dirty="0"/>
              <a:t>ТЫС.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5789016" y="5912050"/>
            <a:ext cx="2053747" cy="338544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ИКТ-ОРГАНИЗАЦИЙ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cxnSp>
        <p:nvCxnSpPr>
          <p:cNvPr id="32" name="Прямая со стрелкой 31"/>
          <p:cNvCxnSpPr/>
          <p:nvPr/>
        </p:nvCxnSpPr>
        <p:spPr>
          <a:xfrm>
            <a:off x="5957526" y="5234833"/>
            <a:ext cx="5800420" cy="0"/>
          </a:xfrm>
          <a:prstGeom prst="straightConnector1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949685" y="5304390"/>
            <a:ext cx="1635760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27,5 </a:t>
            </a:r>
            <a:r>
              <a:rPr lang="ru-RU" sz="1600" dirty="0"/>
              <a:t>ТЫС.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948676" y="5922051"/>
            <a:ext cx="1919095" cy="338544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ИКТ-РАБОТНИКОВ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997138" y="5304804"/>
            <a:ext cx="2004362" cy="584765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>
            <a:defPPr>
              <a:defRPr lang="ru-RU"/>
            </a:defPPr>
            <a:lvl1pPr>
              <a:defRPr sz="3200">
                <a:solidFill>
                  <a:schemeClr val="tx1">
                    <a:lumMod val="65000"/>
                    <a:lumOff val="3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ru-RU" dirty="0" smtClean="0"/>
              <a:t>81,2 </a:t>
            </a:r>
            <a:r>
              <a:rPr lang="ru-RU" sz="1600" dirty="0" smtClean="0"/>
              <a:t>МЛРД Р</a:t>
            </a:r>
            <a:endParaRPr lang="ru-RU" sz="1600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10000203" y="5922051"/>
            <a:ext cx="1433386" cy="338544"/>
          </a:xfrm>
          <a:prstGeom prst="rect">
            <a:avLst/>
          </a:prstGeom>
        </p:spPr>
        <p:txBody>
          <a:bodyPr wrap="none" lIns="91430" tIns="45715" rIns="91430" bIns="45715">
            <a:spAutoFit/>
          </a:bodyPr>
          <a:lstStyle/>
          <a:p>
            <a:pPr lvl="0"/>
            <a:r>
              <a:rPr lang="ru-RU" sz="16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</a:rPr>
              <a:t>ИКТ-ОБОРОТ</a:t>
            </a:r>
            <a:endParaRPr lang="ru-RU" sz="1600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376" t="16842" r="5789" b="6402"/>
          <a:stretch/>
        </p:blipFill>
        <p:spPr>
          <a:xfrm>
            <a:off x="5785560" y="456044"/>
            <a:ext cx="5972386" cy="466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76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58950" y="2587049"/>
            <a:ext cx="60740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cap="all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Инфраструктура</a:t>
            </a:r>
          </a:p>
          <a:p>
            <a:pPr algn="ctr"/>
            <a:r>
              <a:rPr lang="ru-RU" sz="3000" cap="all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Для цифровой трансформации</a:t>
            </a:r>
            <a:endParaRPr lang="ru-RU" sz="30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2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10" name="TextBox 9"/>
          <p:cNvSpPr txBox="1"/>
          <p:nvPr/>
        </p:nvSpPr>
        <p:spPr>
          <a:xfrm>
            <a:off x="1085850" y="150112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3600" dirty="0" smtClean="0"/>
              <a:t>Новосибирская </a:t>
            </a:r>
            <a:r>
              <a:rPr lang="ru-RU" sz="3600" dirty="0"/>
              <a:t>область – </a:t>
            </a:r>
            <a:endParaRPr lang="ru-RU" sz="3600" dirty="0" smtClean="0"/>
          </a:p>
          <a:p>
            <a:pPr algn="l"/>
            <a:r>
              <a:rPr lang="ru-RU" sz="3600" dirty="0" smtClean="0"/>
              <a:t>коммуникационный узел</a:t>
            </a:r>
            <a:endParaRPr lang="ru-RU" sz="3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" y="325746"/>
            <a:ext cx="751454" cy="949639"/>
          </a:xfrm>
          <a:prstGeom prst="rect">
            <a:avLst/>
          </a:prstGeom>
        </p:spPr>
      </p:pic>
      <p:grpSp>
        <p:nvGrpSpPr>
          <p:cNvPr id="7" name="Группа 6"/>
          <p:cNvGrpSpPr>
            <a:grpSpLocks noChangeAspect="1"/>
          </p:cNvGrpSpPr>
          <p:nvPr/>
        </p:nvGrpSpPr>
        <p:grpSpPr>
          <a:xfrm>
            <a:off x="9201817" y="1425497"/>
            <a:ext cx="712692" cy="1074714"/>
            <a:chOff x="4314692" y="4030961"/>
            <a:chExt cx="737341" cy="1111884"/>
          </a:xfrm>
        </p:grpSpPr>
        <p:grpSp>
          <p:nvGrpSpPr>
            <p:cNvPr id="11" name="Group 1"/>
            <p:cNvGrpSpPr/>
            <p:nvPr/>
          </p:nvGrpSpPr>
          <p:grpSpPr>
            <a:xfrm>
              <a:off x="4314692" y="4030961"/>
              <a:ext cx="737341" cy="1111884"/>
              <a:chOff x="9215194" y="4060987"/>
              <a:chExt cx="1434905" cy="2152357"/>
            </a:xfrm>
          </p:grpSpPr>
          <p:sp>
            <p:nvSpPr>
              <p:cNvPr id="13" name="Pentagon 13"/>
              <p:cNvSpPr/>
              <p:nvPr/>
            </p:nvSpPr>
            <p:spPr>
              <a:xfrm rot="5400000">
                <a:off x="8856469" y="4419714"/>
                <a:ext cx="2152357" cy="1434903"/>
              </a:xfrm>
              <a:prstGeom prst="homePlate">
                <a:avLst/>
              </a:prstGeom>
              <a:solidFill>
                <a:srgbClr val="1F497D">
                  <a:lumMod val="60000"/>
                  <a:lumOff val="40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id-ID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Rectangle 14"/>
              <p:cNvSpPr/>
              <p:nvPr/>
            </p:nvSpPr>
            <p:spPr>
              <a:xfrm>
                <a:off x="9215194" y="4060987"/>
                <a:ext cx="1434905" cy="558277"/>
              </a:xfrm>
              <a:prstGeom prst="rect">
                <a:avLst/>
              </a:prstGeom>
              <a:solidFill>
                <a:srgbClr val="1F497D">
                  <a:lumMod val="75000"/>
                  <a:alpha val="69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ru-RU" sz="800" b="1" kern="0" cap="all" dirty="0">
                    <a:solidFill>
                      <a:prstClr val="white">
                        <a:lumMod val="95000"/>
                      </a:prstClr>
                    </a:solidFill>
                    <a:latin typeface="Calibri"/>
                  </a:rPr>
                  <a:t>1-е место </a:t>
                </a:r>
              </a:p>
              <a:p>
                <a:pPr algn="ctr" defTabSz="1219170">
                  <a:defRPr/>
                </a:pPr>
                <a:r>
                  <a:rPr lang="ru-RU" sz="800" b="1" kern="0" cap="all" dirty="0">
                    <a:solidFill>
                      <a:prstClr val="white">
                        <a:lumMod val="95000"/>
                      </a:prstClr>
                    </a:solidFill>
                    <a:latin typeface="Calibri"/>
                  </a:rPr>
                  <a:t>в рф</a:t>
                </a:r>
                <a:endParaRPr lang="id-ID" sz="800" b="1" kern="0" cap="all" dirty="0">
                  <a:solidFill>
                    <a:prstClr val="white">
                      <a:lumMod val="95000"/>
                    </a:prstClr>
                  </a:solidFill>
                  <a:latin typeface="Calibri"/>
                </a:endParaRPr>
              </a:p>
            </p:txBody>
          </p:sp>
        </p:grpSp>
        <p:sp>
          <p:nvSpPr>
            <p:cNvPr id="12" name="Freeform 55"/>
            <p:cNvSpPr>
              <a:spLocks noChangeAspect="1" noEditPoints="1"/>
            </p:cNvSpPr>
            <p:nvPr/>
          </p:nvSpPr>
          <p:spPr bwMode="auto">
            <a:xfrm>
              <a:off x="4460590" y="4391532"/>
              <a:ext cx="436347" cy="456642"/>
            </a:xfrm>
            <a:custGeom>
              <a:avLst/>
              <a:gdLst>
                <a:gd name="T0" fmla="*/ 83 w 129"/>
                <a:gd name="T1" fmla="*/ 92 h 135"/>
                <a:gd name="T2" fmla="*/ 127 w 129"/>
                <a:gd name="T3" fmla="*/ 26 h 135"/>
                <a:gd name="T4" fmla="*/ 127 w 129"/>
                <a:gd name="T5" fmla="*/ 21 h 135"/>
                <a:gd name="T6" fmla="*/ 117 w 129"/>
                <a:gd name="T7" fmla="*/ 10 h 135"/>
                <a:gd name="T8" fmla="*/ 112 w 129"/>
                <a:gd name="T9" fmla="*/ 10 h 135"/>
                <a:gd name="T10" fmla="*/ 107 w 129"/>
                <a:gd name="T11" fmla="*/ 16 h 135"/>
                <a:gd name="T12" fmla="*/ 101 w 129"/>
                <a:gd name="T13" fmla="*/ 16 h 135"/>
                <a:gd name="T14" fmla="*/ 101 w 129"/>
                <a:gd name="T15" fmla="*/ 0 h 135"/>
                <a:gd name="T16" fmla="*/ 27 w 129"/>
                <a:gd name="T17" fmla="*/ 0 h 135"/>
                <a:gd name="T18" fmla="*/ 27 w 129"/>
                <a:gd name="T19" fmla="*/ 16 h 135"/>
                <a:gd name="T20" fmla="*/ 22 w 129"/>
                <a:gd name="T21" fmla="*/ 16 h 135"/>
                <a:gd name="T22" fmla="*/ 17 w 129"/>
                <a:gd name="T23" fmla="*/ 10 h 135"/>
                <a:gd name="T24" fmla="*/ 12 w 129"/>
                <a:gd name="T25" fmla="*/ 10 h 135"/>
                <a:gd name="T26" fmla="*/ 1 w 129"/>
                <a:gd name="T27" fmla="*/ 21 h 135"/>
                <a:gd name="T28" fmla="*/ 1 w 129"/>
                <a:gd name="T29" fmla="*/ 26 h 135"/>
                <a:gd name="T30" fmla="*/ 46 w 129"/>
                <a:gd name="T31" fmla="*/ 92 h 135"/>
                <a:gd name="T32" fmla="*/ 59 w 129"/>
                <a:gd name="T33" fmla="*/ 98 h 135"/>
                <a:gd name="T34" fmla="*/ 59 w 129"/>
                <a:gd name="T35" fmla="*/ 103 h 135"/>
                <a:gd name="T36" fmla="*/ 54 w 129"/>
                <a:gd name="T37" fmla="*/ 106 h 135"/>
                <a:gd name="T38" fmla="*/ 59 w 129"/>
                <a:gd name="T39" fmla="*/ 108 h 135"/>
                <a:gd name="T40" fmla="*/ 59 w 129"/>
                <a:gd name="T41" fmla="*/ 114 h 135"/>
                <a:gd name="T42" fmla="*/ 54 w 129"/>
                <a:gd name="T43" fmla="*/ 119 h 135"/>
                <a:gd name="T44" fmla="*/ 48 w 129"/>
                <a:gd name="T45" fmla="*/ 124 h 135"/>
                <a:gd name="T46" fmla="*/ 43 w 129"/>
                <a:gd name="T47" fmla="*/ 129 h 135"/>
                <a:gd name="T48" fmla="*/ 49 w 129"/>
                <a:gd name="T49" fmla="*/ 135 h 135"/>
                <a:gd name="T50" fmla="*/ 80 w 129"/>
                <a:gd name="T51" fmla="*/ 135 h 135"/>
                <a:gd name="T52" fmla="*/ 85 w 129"/>
                <a:gd name="T53" fmla="*/ 129 h 135"/>
                <a:gd name="T54" fmla="*/ 80 w 129"/>
                <a:gd name="T55" fmla="*/ 124 h 135"/>
                <a:gd name="T56" fmla="*/ 74 w 129"/>
                <a:gd name="T57" fmla="*/ 119 h 135"/>
                <a:gd name="T58" fmla="*/ 69 w 129"/>
                <a:gd name="T59" fmla="*/ 114 h 135"/>
                <a:gd name="T60" fmla="*/ 69 w 129"/>
                <a:gd name="T61" fmla="*/ 108 h 135"/>
                <a:gd name="T62" fmla="*/ 75 w 129"/>
                <a:gd name="T63" fmla="*/ 106 h 135"/>
                <a:gd name="T64" fmla="*/ 69 w 129"/>
                <a:gd name="T65" fmla="*/ 103 h 135"/>
                <a:gd name="T66" fmla="*/ 69 w 129"/>
                <a:gd name="T67" fmla="*/ 98 h 135"/>
                <a:gd name="T68" fmla="*/ 83 w 129"/>
                <a:gd name="T69" fmla="*/ 92 h 135"/>
                <a:gd name="T70" fmla="*/ 101 w 129"/>
                <a:gd name="T71" fmla="*/ 21 h 135"/>
                <a:gd name="T72" fmla="*/ 107 w 129"/>
                <a:gd name="T73" fmla="*/ 21 h 135"/>
                <a:gd name="T74" fmla="*/ 112 w 129"/>
                <a:gd name="T75" fmla="*/ 16 h 135"/>
                <a:gd name="T76" fmla="*/ 117 w 129"/>
                <a:gd name="T77" fmla="*/ 21 h 135"/>
                <a:gd name="T78" fmla="*/ 117 w 129"/>
                <a:gd name="T79" fmla="*/ 26 h 135"/>
                <a:gd name="T80" fmla="*/ 91 w 129"/>
                <a:gd name="T81" fmla="*/ 71 h 135"/>
                <a:gd name="T82" fmla="*/ 101 w 129"/>
                <a:gd name="T83" fmla="*/ 21 h 135"/>
                <a:gd name="T84" fmla="*/ 36 w 129"/>
                <a:gd name="T85" fmla="*/ 72 h 135"/>
                <a:gd name="T86" fmla="*/ 10 w 129"/>
                <a:gd name="T87" fmla="*/ 27 h 135"/>
                <a:gd name="T88" fmla="*/ 10 w 129"/>
                <a:gd name="T89" fmla="*/ 22 h 135"/>
                <a:gd name="T90" fmla="*/ 15 w 129"/>
                <a:gd name="T91" fmla="*/ 17 h 135"/>
                <a:gd name="T92" fmla="*/ 20 w 129"/>
                <a:gd name="T93" fmla="*/ 22 h 135"/>
                <a:gd name="T94" fmla="*/ 26 w 129"/>
                <a:gd name="T95" fmla="*/ 22 h 135"/>
                <a:gd name="T96" fmla="*/ 36 w 129"/>
                <a:gd name="T97" fmla="*/ 72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9" h="135">
                  <a:moveTo>
                    <a:pt x="83" y="92"/>
                  </a:moveTo>
                  <a:cubicBezTo>
                    <a:pt x="129" y="63"/>
                    <a:pt x="127" y="26"/>
                    <a:pt x="127" y="26"/>
                  </a:cubicBezTo>
                  <a:cubicBezTo>
                    <a:pt x="127" y="21"/>
                    <a:pt x="127" y="21"/>
                    <a:pt x="127" y="21"/>
                  </a:cubicBezTo>
                  <a:cubicBezTo>
                    <a:pt x="127" y="21"/>
                    <a:pt x="128" y="10"/>
                    <a:pt x="117" y="10"/>
                  </a:cubicBezTo>
                  <a:cubicBezTo>
                    <a:pt x="114" y="10"/>
                    <a:pt x="112" y="10"/>
                    <a:pt x="112" y="10"/>
                  </a:cubicBezTo>
                  <a:cubicBezTo>
                    <a:pt x="107" y="10"/>
                    <a:pt x="107" y="16"/>
                    <a:pt x="107" y="16"/>
                  </a:cubicBezTo>
                  <a:cubicBezTo>
                    <a:pt x="107" y="16"/>
                    <a:pt x="104" y="16"/>
                    <a:pt x="101" y="16"/>
                  </a:cubicBezTo>
                  <a:cubicBezTo>
                    <a:pt x="101" y="12"/>
                    <a:pt x="101" y="0"/>
                    <a:pt x="101" y="0"/>
                  </a:cubicBezTo>
                  <a:cubicBezTo>
                    <a:pt x="56" y="7"/>
                    <a:pt x="27" y="0"/>
                    <a:pt x="27" y="0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3" y="16"/>
                    <a:pt x="22" y="16"/>
                    <a:pt x="22" y="16"/>
                  </a:cubicBezTo>
                  <a:cubicBezTo>
                    <a:pt x="22" y="16"/>
                    <a:pt x="22" y="10"/>
                    <a:pt x="17" y="10"/>
                  </a:cubicBezTo>
                  <a:cubicBezTo>
                    <a:pt x="17" y="10"/>
                    <a:pt x="15" y="10"/>
                    <a:pt x="12" y="10"/>
                  </a:cubicBezTo>
                  <a:cubicBezTo>
                    <a:pt x="1" y="10"/>
                    <a:pt x="1" y="21"/>
                    <a:pt x="1" y="21"/>
                  </a:cubicBezTo>
                  <a:cubicBezTo>
                    <a:pt x="1" y="26"/>
                    <a:pt x="1" y="26"/>
                    <a:pt x="1" y="26"/>
                  </a:cubicBezTo>
                  <a:cubicBezTo>
                    <a:pt x="1" y="26"/>
                    <a:pt x="0" y="63"/>
                    <a:pt x="46" y="92"/>
                  </a:cubicBezTo>
                  <a:cubicBezTo>
                    <a:pt x="46" y="92"/>
                    <a:pt x="52" y="98"/>
                    <a:pt x="59" y="98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3"/>
                    <a:pt x="54" y="103"/>
                    <a:pt x="54" y="106"/>
                  </a:cubicBezTo>
                  <a:cubicBezTo>
                    <a:pt x="54" y="109"/>
                    <a:pt x="59" y="108"/>
                    <a:pt x="59" y="108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9" y="114"/>
                    <a:pt x="58" y="119"/>
                    <a:pt x="54" y="119"/>
                  </a:cubicBezTo>
                  <a:cubicBezTo>
                    <a:pt x="54" y="124"/>
                    <a:pt x="48" y="124"/>
                    <a:pt x="48" y="124"/>
                  </a:cubicBezTo>
                  <a:cubicBezTo>
                    <a:pt x="48" y="124"/>
                    <a:pt x="43" y="125"/>
                    <a:pt x="43" y="129"/>
                  </a:cubicBezTo>
                  <a:cubicBezTo>
                    <a:pt x="43" y="129"/>
                    <a:pt x="42" y="135"/>
                    <a:pt x="49" y="135"/>
                  </a:cubicBezTo>
                  <a:cubicBezTo>
                    <a:pt x="56" y="135"/>
                    <a:pt x="80" y="135"/>
                    <a:pt x="80" y="135"/>
                  </a:cubicBezTo>
                  <a:cubicBezTo>
                    <a:pt x="85" y="135"/>
                    <a:pt x="85" y="129"/>
                    <a:pt x="85" y="129"/>
                  </a:cubicBezTo>
                  <a:cubicBezTo>
                    <a:pt x="85" y="129"/>
                    <a:pt x="85" y="124"/>
                    <a:pt x="80" y="124"/>
                  </a:cubicBezTo>
                  <a:cubicBezTo>
                    <a:pt x="74" y="124"/>
                    <a:pt x="74" y="119"/>
                    <a:pt x="74" y="119"/>
                  </a:cubicBezTo>
                  <a:cubicBezTo>
                    <a:pt x="74" y="119"/>
                    <a:pt x="69" y="119"/>
                    <a:pt x="69" y="114"/>
                  </a:cubicBezTo>
                  <a:cubicBezTo>
                    <a:pt x="69" y="108"/>
                    <a:pt x="69" y="108"/>
                    <a:pt x="69" y="108"/>
                  </a:cubicBezTo>
                  <a:cubicBezTo>
                    <a:pt x="69" y="108"/>
                    <a:pt x="75" y="109"/>
                    <a:pt x="75" y="106"/>
                  </a:cubicBezTo>
                  <a:cubicBezTo>
                    <a:pt x="75" y="103"/>
                    <a:pt x="69" y="103"/>
                    <a:pt x="69" y="103"/>
                  </a:cubicBezTo>
                  <a:cubicBezTo>
                    <a:pt x="69" y="98"/>
                    <a:pt x="69" y="98"/>
                    <a:pt x="69" y="98"/>
                  </a:cubicBezTo>
                  <a:cubicBezTo>
                    <a:pt x="75" y="98"/>
                    <a:pt x="79" y="96"/>
                    <a:pt x="83" y="92"/>
                  </a:cubicBezTo>
                  <a:close/>
                  <a:moveTo>
                    <a:pt x="101" y="21"/>
                  </a:moveTo>
                  <a:cubicBezTo>
                    <a:pt x="103" y="21"/>
                    <a:pt x="107" y="21"/>
                    <a:pt x="107" y="21"/>
                  </a:cubicBezTo>
                  <a:cubicBezTo>
                    <a:pt x="112" y="21"/>
                    <a:pt x="112" y="16"/>
                    <a:pt x="112" y="16"/>
                  </a:cubicBezTo>
                  <a:cubicBezTo>
                    <a:pt x="117" y="16"/>
                    <a:pt x="117" y="21"/>
                    <a:pt x="117" y="21"/>
                  </a:cubicBezTo>
                  <a:cubicBezTo>
                    <a:pt x="117" y="26"/>
                    <a:pt x="117" y="26"/>
                    <a:pt x="117" y="26"/>
                  </a:cubicBezTo>
                  <a:cubicBezTo>
                    <a:pt x="117" y="26"/>
                    <a:pt x="116" y="47"/>
                    <a:pt x="91" y="71"/>
                  </a:cubicBezTo>
                  <a:cubicBezTo>
                    <a:pt x="96" y="61"/>
                    <a:pt x="101" y="38"/>
                    <a:pt x="101" y="21"/>
                  </a:cubicBezTo>
                  <a:close/>
                  <a:moveTo>
                    <a:pt x="36" y="72"/>
                  </a:moveTo>
                  <a:cubicBezTo>
                    <a:pt x="11" y="48"/>
                    <a:pt x="10" y="27"/>
                    <a:pt x="10" y="27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0" y="22"/>
                    <a:pt x="10" y="17"/>
                    <a:pt x="15" y="17"/>
                  </a:cubicBezTo>
                  <a:cubicBezTo>
                    <a:pt x="15" y="17"/>
                    <a:pt x="15" y="22"/>
                    <a:pt x="20" y="22"/>
                  </a:cubicBezTo>
                  <a:cubicBezTo>
                    <a:pt x="20" y="22"/>
                    <a:pt x="24" y="22"/>
                    <a:pt x="26" y="22"/>
                  </a:cubicBezTo>
                  <a:cubicBezTo>
                    <a:pt x="26" y="39"/>
                    <a:pt x="30" y="62"/>
                    <a:pt x="36" y="72"/>
                  </a:cubicBez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>
                <a:defRPr/>
              </a:pPr>
              <a:endParaRPr lang="en-US" sz="2400" kern="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16" name="Объект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7860710"/>
              </p:ext>
            </p:extLst>
          </p:nvPr>
        </p:nvGraphicFramePr>
        <p:xfrm>
          <a:off x="1334521" y="1563592"/>
          <a:ext cx="9142979" cy="4869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99" name="CorelDRAW" r:id="rId5" imgW="17000172" imgH="9054479" progId="CorelDraw.Graphic.17">
                  <p:embed/>
                </p:oleObj>
              </mc:Choice>
              <mc:Fallback>
                <p:oleObj name="CorelDRAW" r:id="rId5" imgW="17000172" imgH="9054479" progId="CorelDraw.Graphic.17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334521" y="1563592"/>
                        <a:ext cx="9142979" cy="4869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7534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" y="325746"/>
            <a:ext cx="751454" cy="94963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8908938" y="3286662"/>
            <a:ext cx="2610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03E4A"/>
                </a:solidFill>
                <a:latin typeface="+mj-lt"/>
              </a:rPr>
              <a:t>279 населенных пунктов </a:t>
            </a:r>
            <a:r>
              <a:rPr lang="ru-RU" sz="1600" b="1" dirty="0" smtClean="0">
                <a:solidFill>
                  <a:srgbClr val="303E4A"/>
                </a:solidFill>
                <a:latin typeface="+mj-lt"/>
              </a:rPr>
              <a:t>«250-500» не обеспечены скоростным Интернетом  (вошли в проект УЦН)</a:t>
            </a:r>
            <a:endParaRPr lang="ru-RU" sz="1600" b="1" dirty="0">
              <a:solidFill>
                <a:srgbClr val="303E4A"/>
              </a:solidFill>
              <a:latin typeface="+mj-lt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936278" y="4600956"/>
            <a:ext cx="26106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solidFill>
                  <a:srgbClr val="303E4A"/>
                </a:solidFill>
                <a:latin typeface="+mj-lt"/>
              </a:rPr>
              <a:t>137 населенных пунктов </a:t>
            </a:r>
            <a:r>
              <a:rPr lang="ru-RU" sz="1600" b="1" dirty="0" smtClean="0">
                <a:solidFill>
                  <a:srgbClr val="303E4A"/>
                </a:solidFill>
                <a:latin typeface="+mj-lt"/>
              </a:rPr>
              <a:t>«500+» </a:t>
            </a:r>
            <a:r>
              <a:rPr lang="ru-RU" sz="1600" b="1" dirty="0">
                <a:solidFill>
                  <a:srgbClr val="303E4A"/>
                </a:solidFill>
                <a:latin typeface="+mj-lt"/>
              </a:rPr>
              <a:t>не обеспечены скоростным </a:t>
            </a:r>
            <a:r>
              <a:rPr lang="ru-RU" sz="1600" b="1" dirty="0" smtClean="0">
                <a:solidFill>
                  <a:srgbClr val="303E4A"/>
                </a:solidFill>
                <a:latin typeface="+mj-lt"/>
              </a:rPr>
              <a:t>Интернетом (вошли в регпроект «500+»)</a:t>
            </a:r>
            <a:endParaRPr lang="ru-RU" sz="1600" b="1" dirty="0">
              <a:solidFill>
                <a:srgbClr val="303E4A"/>
              </a:solidFill>
              <a:latin typeface="+mj-lt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8" y="396271"/>
            <a:ext cx="8579703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6721" y="4715423"/>
            <a:ext cx="165019" cy="1651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6721" y="3371850"/>
            <a:ext cx="165019" cy="16675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8908938" y="2163677"/>
            <a:ext cx="2993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03E4A"/>
                </a:solidFill>
              </a:rPr>
              <a:t>ЦИФРОВАЯ ИНФРАСТРУКТУРА </a:t>
            </a:r>
          </a:p>
          <a:p>
            <a:r>
              <a:rPr lang="ru-RU" b="1" dirty="0" smtClean="0">
                <a:solidFill>
                  <a:srgbClr val="303E4A"/>
                </a:solidFill>
              </a:rPr>
              <a:t>В 2015 ГОДУ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85850" y="150112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3600" dirty="0" smtClean="0"/>
              <a:t>Новосибирская </a:t>
            </a:r>
            <a:r>
              <a:rPr lang="ru-RU" sz="3600" dirty="0"/>
              <a:t>область – </a:t>
            </a:r>
            <a:endParaRPr lang="ru-RU" sz="3600" dirty="0" smtClean="0"/>
          </a:p>
          <a:p>
            <a:pPr algn="l"/>
            <a:r>
              <a:rPr lang="ru-RU" sz="3600" dirty="0" smtClean="0"/>
              <a:t>коммуникационный узел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80042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" y="325746"/>
            <a:ext cx="751454" cy="9496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8" y="396271"/>
            <a:ext cx="8583169" cy="6858000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8908938" y="3351774"/>
            <a:ext cx="2597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303E4A"/>
                </a:solidFill>
                <a:latin typeface="+mj-lt"/>
              </a:rPr>
              <a:t>100% населенных пунктов «250+» </a:t>
            </a:r>
            <a:r>
              <a:rPr lang="ru-RU" sz="1600" b="1" dirty="0">
                <a:solidFill>
                  <a:srgbClr val="303E4A"/>
                </a:solidFill>
                <a:latin typeface="+mj-lt"/>
              </a:rPr>
              <a:t>имеют доступ к </a:t>
            </a:r>
            <a:r>
              <a:rPr lang="ru-RU" sz="1600" b="1" dirty="0" smtClean="0">
                <a:solidFill>
                  <a:srgbClr val="303E4A"/>
                </a:solidFill>
                <a:latin typeface="+mj-lt"/>
              </a:rPr>
              <a:t>скоростному Интернету</a:t>
            </a:r>
            <a:endParaRPr lang="ru-RU" sz="1600" b="1" dirty="0">
              <a:solidFill>
                <a:srgbClr val="303E4A"/>
              </a:solidFill>
              <a:latin typeface="+mj-lt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7729979" y="3651893"/>
            <a:ext cx="1042546" cy="0"/>
          </a:xfrm>
          <a:prstGeom prst="line">
            <a:avLst/>
          </a:prstGeom>
          <a:ln w="22225">
            <a:solidFill>
              <a:schemeClr val="accent6">
                <a:lumMod val="50000"/>
              </a:schemeClr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8908938" y="2163677"/>
            <a:ext cx="29936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03E4A"/>
                </a:solidFill>
              </a:rPr>
              <a:t>ЦИФРОВАЯ ИНФРАСТРУКТУРА </a:t>
            </a:r>
          </a:p>
          <a:p>
            <a:r>
              <a:rPr lang="ru-RU" b="1" dirty="0" smtClean="0">
                <a:solidFill>
                  <a:srgbClr val="303E4A"/>
                </a:solidFill>
              </a:rPr>
              <a:t>В 2020 ГОДУ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1085850" y="150112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3600" dirty="0" smtClean="0"/>
              <a:t>Новосибирская </a:t>
            </a:r>
            <a:r>
              <a:rPr lang="ru-RU" sz="3600" dirty="0"/>
              <a:t>область – </a:t>
            </a:r>
            <a:endParaRPr lang="ru-RU" sz="3600" dirty="0" smtClean="0"/>
          </a:p>
          <a:p>
            <a:pPr algn="l"/>
            <a:r>
              <a:rPr lang="ru-RU" sz="3600" dirty="0" smtClean="0"/>
              <a:t>коммуникационный узел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935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Рисунок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334396" y="1350441"/>
            <a:ext cx="11523208" cy="5184468"/>
          </a:xfrm>
          <a:prstGeom prst="rect">
            <a:avLst/>
          </a:prstGeom>
          <a:solidFill>
            <a:srgbClr val="FFFFFF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721" y="325746"/>
            <a:ext cx="751454" cy="949639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47" y="396271"/>
            <a:ext cx="8579703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8934044" y="5462007"/>
            <a:ext cx="215636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 b="1">
                <a:solidFill>
                  <a:srgbClr val="303E4A"/>
                </a:solidFill>
                <a:latin typeface="+mj-lt"/>
              </a:defRPr>
            </a:lvl1pPr>
          </a:lstStyle>
          <a:p>
            <a:r>
              <a:rPr lang="ru-RU" dirty="0"/>
              <a:t>68 населенных </a:t>
            </a:r>
            <a:r>
              <a:rPr lang="ru-RU" dirty="0" smtClean="0"/>
              <a:t>пунктов</a:t>
            </a:r>
          </a:p>
          <a:p>
            <a:r>
              <a:rPr lang="ru-RU" dirty="0"/>
              <a:t>22,2 тыс. </a:t>
            </a:r>
            <a:r>
              <a:rPr lang="ru-RU" dirty="0" smtClean="0"/>
              <a:t>жителей</a:t>
            </a:r>
            <a:endParaRPr lang="ru-RU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727" y="2407967"/>
            <a:ext cx="233119" cy="39470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54253" y="3565033"/>
            <a:ext cx="233119" cy="39470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3800" y="4836645"/>
            <a:ext cx="238849" cy="40440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7870929" y="2815380"/>
            <a:ext cx="165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2018 - 2019</a:t>
            </a:r>
            <a:endParaRPr lang="ru-RU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68678" y="3985159"/>
            <a:ext cx="904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2020</a:t>
            </a:r>
            <a:endParaRPr lang="ru-RU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65986" y="5223517"/>
            <a:ext cx="833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2021+</a:t>
            </a:r>
            <a:endParaRPr lang="ru-RU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V="1">
            <a:off x="6808513" y="5633412"/>
            <a:ext cx="1940683" cy="18445"/>
          </a:xfrm>
          <a:prstGeom prst="line">
            <a:avLst/>
          </a:prstGeom>
          <a:ln w="12700">
            <a:solidFill>
              <a:srgbClr val="C00000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8029575" y="4362944"/>
            <a:ext cx="719621" cy="0"/>
          </a:xfrm>
          <a:prstGeom prst="line">
            <a:avLst/>
          </a:prstGeom>
          <a:ln w="12700">
            <a:solidFill>
              <a:srgbClr val="00B050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7562850" y="3270349"/>
            <a:ext cx="1186346" cy="0"/>
          </a:xfrm>
          <a:prstGeom prst="line">
            <a:avLst/>
          </a:prstGeom>
          <a:ln w="12700">
            <a:solidFill>
              <a:srgbClr val="0070C0"/>
            </a:solidFill>
            <a:prstDash val="sys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963982" y="4214240"/>
            <a:ext cx="206178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 b="1">
                <a:solidFill>
                  <a:srgbClr val="303E4A"/>
                </a:solidFill>
                <a:latin typeface="+mj-lt"/>
              </a:defRPr>
            </a:lvl1pPr>
          </a:lstStyle>
          <a:p>
            <a:r>
              <a:rPr lang="ru-RU" dirty="0"/>
              <a:t>16 населенных </a:t>
            </a:r>
            <a:r>
              <a:rPr lang="ru-RU" dirty="0" smtClean="0"/>
              <a:t>пункта</a:t>
            </a:r>
          </a:p>
          <a:p>
            <a:r>
              <a:rPr lang="ru-RU" dirty="0"/>
              <a:t>5,6 тыс. </a:t>
            </a:r>
            <a:r>
              <a:rPr lang="ru-RU" dirty="0" smtClean="0"/>
              <a:t>жителей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8934044" y="3147761"/>
            <a:ext cx="2061783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1600" b="1">
                <a:solidFill>
                  <a:srgbClr val="303E4A"/>
                </a:solidFill>
                <a:latin typeface="+mj-lt"/>
              </a:defRPr>
            </a:lvl1pPr>
          </a:lstStyle>
          <a:p>
            <a:r>
              <a:rPr lang="ru-RU" dirty="0"/>
              <a:t>42 населенных </a:t>
            </a:r>
            <a:r>
              <a:rPr lang="ru-RU" dirty="0" smtClean="0"/>
              <a:t>пункта</a:t>
            </a:r>
          </a:p>
          <a:p>
            <a:r>
              <a:rPr lang="ru-RU" dirty="0"/>
              <a:t>18,9 тыс. </a:t>
            </a:r>
            <a:r>
              <a:rPr lang="ru-RU" dirty="0" smtClean="0"/>
              <a:t>жителей</a:t>
            </a:r>
            <a:endParaRPr lang="ru-RU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8908938" y="2163677"/>
            <a:ext cx="29936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303E4A"/>
                </a:solidFill>
              </a:rPr>
              <a:t>СОТОВАЯ СВЯЗЬ</a:t>
            </a:r>
          </a:p>
          <a:p>
            <a:r>
              <a:rPr lang="ru-RU" b="1" dirty="0" smtClean="0">
                <a:solidFill>
                  <a:srgbClr val="303E4A"/>
                </a:solidFill>
              </a:rPr>
              <a:t>РП «500+»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85850" y="150112"/>
            <a:ext cx="10262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6000" cap="all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algn="l"/>
            <a:r>
              <a:rPr lang="ru-RU" sz="3600" dirty="0" smtClean="0"/>
              <a:t>Новосибирская </a:t>
            </a:r>
            <a:r>
              <a:rPr lang="ru-RU" sz="3600" dirty="0"/>
              <a:t>область – </a:t>
            </a:r>
            <a:endParaRPr lang="ru-RU" sz="3600" dirty="0" smtClean="0"/>
          </a:p>
          <a:p>
            <a:pPr algn="l"/>
            <a:r>
              <a:rPr lang="ru-RU" sz="3600" dirty="0" smtClean="0"/>
              <a:t>коммуникационный узел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45796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3676</TotalTime>
  <Words>1751</Words>
  <Application>Microsoft Office PowerPoint</Application>
  <PresentationFormat>Широкоэкранный</PresentationFormat>
  <Paragraphs>445</Paragraphs>
  <Slides>33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9" baseType="lpstr">
      <vt:lpstr>맑은 고딕</vt:lpstr>
      <vt:lpstr>Microsoft YaHei</vt:lpstr>
      <vt:lpstr>Arial</vt:lpstr>
      <vt:lpstr>Arial Narrow</vt:lpstr>
      <vt:lpstr>Calibri</vt:lpstr>
      <vt:lpstr>Calibri Light</vt:lpstr>
      <vt:lpstr>Corbel</vt:lpstr>
      <vt:lpstr>Open Sans Condensed</vt:lpstr>
      <vt:lpstr>Segoe UI Light</vt:lpstr>
      <vt:lpstr>Tahoma</vt:lpstr>
      <vt:lpstr>Trebuchet MS</vt:lpstr>
      <vt:lpstr>Wingdings</vt:lpstr>
      <vt:lpstr>Yoon 윤고딕 550_TT</vt:lpstr>
      <vt:lpstr>나눔고딕 ExtraBold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Единый аварийно- диспетчерский центр</vt:lpstr>
      <vt:lpstr>Презентация PowerPoint</vt:lpstr>
      <vt:lpstr>Презентация PowerPoint</vt:lpstr>
    </vt:vector>
  </TitlesOfParts>
  <Company>Правительство Новосибирской области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Новоселова Наталья Геннадьевна</dc:creator>
  <cp:lastModifiedBy>Черепахина Дарья Олеговна</cp:lastModifiedBy>
  <cp:revision>384</cp:revision>
  <cp:lastPrinted>2018-12-06T09:53:36Z</cp:lastPrinted>
  <dcterms:created xsi:type="dcterms:W3CDTF">2018-10-11T02:58:42Z</dcterms:created>
  <dcterms:modified xsi:type="dcterms:W3CDTF">2019-11-06T13:25:37Z</dcterms:modified>
</cp:coreProperties>
</file>