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1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B4CAEE"/>
    <a:srgbClr val="CCCCFF"/>
    <a:srgbClr val="9BE5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5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5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9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5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7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7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4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6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0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5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0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0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B58E458-5651-4447-991C-B5874D1F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E77305-48DB-4B40-B672-30760D520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8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887F18-C2E2-4CA4-84C5-C7F6FE1E5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8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09EE61-9EE2-477C-8A20-9B48DC030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7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09E0E2-1CD9-453F-9A63-1812E2EA1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5A3717-2BF8-4A4A-83D2-E155902D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8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17C4D4-8675-43FD-A1D2-C5A80701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2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E06019-F4E1-4529-B48C-DEF1E4FE6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71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8D8D8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2001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Счетная палата Алтайского края</dc:title>
  <dc:creator>berdyugin</dc:creator>
  <cp:lastModifiedBy>Аулов</cp:lastModifiedBy>
  <cp:revision>273</cp:revision>
  <cp:lastPrinted>2019-09-19T10:27:45Z</cp:lastPrinted>
  <dcterms:created xsi:type="dcterms:W3CDTF">2018-02-26T02:59:06Z</dcterms:created>
  <dcterms:modified xsi:type="dcterms:W3CDTF">2019-11-06T04:09:21Z</dcterms:modified>
</cp:coreProperties>
</file>